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47BA-F207-44FF-AB40-4EB984CDF2A8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F70E-CBB3-41A4-83F0-85A09372B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5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47BA-F207-44FF-AB40-4EB984CDF2A8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F70E-CBB3-41A4-83F0-85A09372B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47BA-F207-44FF-AB40-4EB984CDF2A8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F70E-CBB3-41A4-83F0-85A09372B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6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47BA-F207-44FF-AB40-4EB984CDF2A8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F70E-CBB3-41A4-83F0-85A09372B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8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47BA-F207-44FF-AB40-4EB984CDF2A8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F70E-CBB3-41A4-83F0-85A09372B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2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47BA-F207-44FF-AB40-4EB984CDF2A8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F70E-CBB3-41A4-83F0-85A09372B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47BA-F207-44FF-AB40-4EB984CDF2A8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F70E-CBB3-41A4-83F0-85A09372B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1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47BA-F207-44FF-AB40-4EB984CDF2A8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F70E-CBB3-41A4-83F0-85A09372B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47BA-F207-44FF-AB40-4EB984CDF2A8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F70E-CBB3-41A4-83F0-85A09372B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47BA-F207-44FF-AB40-4EB984CDF2A8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F70E-CBB3-41A4-83F0-85A09372B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47BA-F207-44FF-AB40-4EB984CDF2A8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F70E-CBB3-41A4-83F0-85A09372B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0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47BA-F207-44FF-AB40-4EB984CDF2A8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F70E-CBB3-41A4-83F0-85A09372B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3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03648" y="692696"/>
            <a:ext cx="532859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35696" y="831032"/>
            <a:ext cx="53285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35696" y="1412776"/>
            <a:ext cx="5328592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01952" y="2146548"/>
            <a:ext cx="1152128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586128" y="2146548"/>
            <a:ext cx="1152128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929944" y="3744416"/>
            <a:ext cx="1152128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386442" y="2146548"/>
            <a:ext cx="1152128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</a:t>
            </a:r>
            <a:r>
              <a:rPr lang="en-US" altLang="ko-KR" dirty="0" smtClean="0"/>
              <a:t>(Button)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366105" y="3744416"/>
            <a:ext cx="1152128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양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745426" y="842918"/>
            <a:ext cx="714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031362" y="842918"/>
            <a:ext cx="714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459490" y="842918"/>
            <a:ext cx="714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</a:t>
            </a:r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755576" y="2391730"/>
            <a:ext cx="1754545" cy="49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07504" y="24568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Panel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44" name="왼쪽 화살표 43"/>
          <p:cNvSpPr/>
          <p:nvPr/>
        </p:nvSpPr>
        <p:spPr>
          <a:xfrm>
            <a:off x="6816522" y="1628800"/>
            <a:ext cx="1067846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740352" y="1592796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카드레이아웃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39552" y="1166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47" name="왼쪽 화살표 46"/>
          <p:cNvSpPr/>
          <p:nvPr/>
        </p:nvSpPr>
        <p:spPr>
          <a:xfrm>
            <a:off x="7020272" y="972208"/>
            <a:ext cx="1584176" cy="1496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884368" y="842918"/>
            <a:ext cx="1152128" cy="42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83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03648" y="692696"/>
            <a:ext cx="532859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35696" y="831032"/>
            <a:ext cx="53285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35696" y="1412776"/>
            <a:ext cx="5328592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01952" y="1786508"/>
            <a:ext cx="1152128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586128" y="1786508"/>
            <a:ext cx="1152128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929944" y="3384376"/>
            <a:ext cx="1152128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86128" y="3384376"/>
            <a:ext cx="1152128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86442" y="1786508"/>
            <a:ext cx="1152128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(button)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366105" y="3384376"/>
            <a:ext cx="1152128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745426" y="842918"/>
            <a:ext cx="714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031362" y="842918"/>
            <a:ext cx="714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459490" y="842918"/>
            <a:ext cx="714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86442" y="2852936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가격</a:t>
            </a:r>
            <a:r>
              <a:rPr lang="en-US" altLang="ko-KR" sz="1600" dirty="0" smtClean="0"/>
              <a:t>(label)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001952" y="2852936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366105" y="4437112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5580112" y="2852936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586128" y="4437112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3929944" y="4437112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962506" y="5157192"/>
            <a:ext cx="132146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27663" y="5142259"/>
            <a:ext cx="132146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1331640" y="5229200"/>
            <a:ext cx="18722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5142259"/>
            <a:ext cx="1440160" cy="4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1-3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5" name="왼쪽 화살표 4"/>
          <p:cNvSpPr/>
          <p:nvPr/>
        </p:nvSpPr>
        <p:spPr>
          <a:xfrm>
            <a:off x="6372200" y="2096852"/>
            <a:ext cx="136815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24328" y="2096852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1-2-1 </a:t>
            </a:r>
            <a:r>
              <a:rPr lang="ko-KR" altLang="en-US" sz="1100" dirty="0" smtClean="0"/>
              <a:t>출력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39552" y="1166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1-2 </a:t>
            </a:r>
            <a:r>
              <a:rPr lang="ko-KR" altLang="en-US" dirty="0" smtClean="0"/>
              <a:t>메뉴화면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30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03648" y="692696"/>
            <a:ext cx="532859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35696" y="831032"/>
            <a:ext cx="53285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35696" y="1412776"/>
            <a:ext cx="5328592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745426" y="842918"/>
            <a:ext cx="714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031362" y="842918"/>
            <a:ext cx="714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459490" y="842918"/>
            <a:ext cx="714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962506" y="5316141"/>
            <a:ext cx="132146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</a:t>
            </a:r>
            <a:r>
              <a:rPr lang="en-US" altLang="ko-KR" dirty="0" smtClean="0"/>
              <a:t>(button)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727663" y="5301208"/>
            <a:ext cx="132146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r>
              <a:rPr lang="en-US" altLang="ko-KR" dirty="0" smtClean="0"/>
              <a:t>(button)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70365"/>
              </p:ext>
            </p:extLst>
          </p:nvPr>
        </p:nvGraphicFramePr>
        <p:xfrm>
          <a:off x="2411760" y="1772816"/>
          <a:ext cx="4320480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</a:tblGrid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X(</a:t>
                      </a:r>
                      <a:r>
                        <a:rPr lang="ko-KR" altLang="en-US" dirty="0" smtClean="0"/>
                        <a:t>버튼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9552" y="1166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 </a:t>
            </a:r>
            <a:r>
              <a:rPr lang="ko-KR" altLang="en-US" dirty="0" smtClean="0"/>
              <a:t>결제화면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72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23728" y="1772816"/>
            <a:ext cx="511256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9612" y="54868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다이얼로그 </a:t>
            </a:r>
            <a:r>
              <a:rPr lang="en-US" altLang="ko-KR" dirty="0" smtClean="0"/>
              <a:t>1-2-1</a:t>
            </a:r>
          </a:p>
          <a:p>
            <a:r>
              <a:rPr lang="ko-KR" altLang="en-US" dirty="0" smtClean="0"/>
              <a:t>수량 선택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059832" y="3140968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en-US" altLang="ko-KR" dirty="0" smtClean="0"/>
              <a:t>(button)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652120" y="3140968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</a:p>
          <a:p>
            <a:pPr algn="ctr"/>
            <a:r>
              <a:rPr lang="en-US" altLang="ko-KR" dirty="0" smtClean="0"/>
              <a:t>(button)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636912"/>
            <a:ext cx="136815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label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436510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r>
              <a:rPr lang="en-US" altLang="ko-KR" dirty="0" smtClean="0"/>
              <a:t>(button)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364088" y="4380390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r>
              <a:rPr lang="en-US" altLang="ko-KR" dirty="0" smtClean="0"/>
              <a:t>(button)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76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114462" y="908720"/>
            <a:ext cx="5328592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94554" y="4926235"/>
            <a:ext cx="132146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몇 개</a:t>
            </a:r>
            <a:r>
              <a:rPr lang="en-US" altLang="ko-KR" dirty="0" smtClean="0"/>
              <a:t>(label)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932040" y="4911302"/>
            <a:ext cx="97114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총금액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(label)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70883"/>
              </p:ext>
            </p:extLst>
          </p:nvPr>
        </p:nvGraphicFramePr>
        <p:xfrm>
          <a:off x="3275856" y="1772816"/>
          <a:ext cx="3240360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</a:tblGrid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9612" y="5486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다이얼로그 </a:t>
            </a:r>
            <a:r>
              <a:rPr lang="en-US" altLang="ko-KR" dirty="0" smtClean="0"/>
              <a:t>1-3-1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99792" y="1268760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 리스트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4911302"/>
            <a:ext cx="9721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수량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(label)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12160" y="4911302"/>
            <a:ext cx="132146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총액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(label)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25806" y="5589240"/>
            <a:ext cx="24297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금액 입력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textfield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80112" y="558629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현금</a:t>
            </a:r>
            <a:r>
              <a:rPr lang="en-US" altLang="ko-KR" dirty="0" smtClean="0"/>
              <a:t>(button)</a:t>
            </a:r>
            <a:endParaRPr lang="ko-KR" altLang="en-US" dirty="0"/>
          </a:p>
        </p:txBody>
      </p:sp>
      <p:sp>
        <p:nvSpPr>
          <p:cNvPr id="7" name="왼쪽 화살표 6"/>
          <p:cNvSpPr/>
          <p:nvPr/>
        </p:nvSpPr>
        <p:spPr>
          <a:xfrm>
            <a:off x="6793562" y="5694306"/>
            <a:ext cx="108012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68344" y="5517232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1-3-1 </a:t>
            </a:r>
          </a:p>
          <a:p>
            <a:pPr algn="ctr"/>
            <a:r>
              <a:rPr lang="en-US" altLang="ko-KR" sz="1200" dirty="0" smtClean="0"/>
              <a:t>or 1-3-2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076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23728" y="1772816"/>
            <a:ext cx="511256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9612" y="5486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다이얼로그 </a:t>
            </a:r>
            <a:r>
              <a:rPr lang="en-US" altLang="ko-KR" dirty="0" smtClean="0"/>
              <a:t>1-3-1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43808" y="2348880"/>
            <a:ext cx="38884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금액이 부족합니다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smtClean="0"/>
              <a:t>Label</a:t>
            </a:r>
            <a:r>
              <a:rPr lang="en-US" altLang="ko-KR" dirty="0" smtClean="0"/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47964" y="3861048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(button)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25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114462" y="908720"/>
            <a:ext cx="5328592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09522"/>
              </p:ext>
            </p:extLst>
          </p:nvPr>
        </p:nvGraphicFramePr>
        <p:xfrm>
          <a:off x="3275856" y="1556792"/>
          <a:ext cx="3240360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</a:tblGrid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584" y="47667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다이얼로그 </a:t>
            </a:r>
            <a:r>
              <a:rPr lang="en-US" altLang="ko-KR" dirty="0" smtClean="0"/>
              <a:t>1-3-2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99792" y="1124744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 리스트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(label)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25806" y="501317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r>
              <a:rPr lang="en-US" altLang="ko-KR" dirty="0" smtClean="0"/>
              <a:t>(label)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83968" y="5013176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순서대로 출력</a:t>
            </a:r>
            <a:r>
              <a:rPr lang="en-US" altLang="ko-KR" dirty="0" smtClean="0"/>
              <a:t>(label)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27260" y="5661248"/>
            <a:ext cx="129469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(button)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5856" y="4504162"/>
            <a:ext cx="3240360" cy="364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총액 출력</a:t>
            </a:r>
            <a:r>
              <a:rPr lang="en-US" altLang="ko-KR" dirty="0" smtClean="0"/>
              <a:t>(label)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5661248"/>
            <a:ext cx="27363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거스름돈 출력</a:t>
            </a:r>
            <a:r>
              <a:rPr lang="en-US" altLang="ko-KR" dirty="0" smtClean="0"/>
              <a:t>(label)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7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159</Words>
  <Application>Microsoft Office PowerPoint</Application>
  <PresentationFormat>화면 슬라이드 쇼(4:3)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2018-11-22T05:55:16Z</dcterms:created>
  <dcterms:modified xsi:type="dcterms:W3CDTF">2018-11-22T06:29:33Z</dcterms:modified>
</cp:coreProperties>
</file>