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1A0C-5CAD-4C2F-832B-8FF559B6F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BFCBF-0F56-4FF1-A9B0-84A47CF7B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7320-E20C-4A3D-BD1A-83F71078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FC9B-E4F3-49E4-9BD5-79DF0F118071}" type="datetimeFigureOut">
              <a:rPr lang="en-NZ" smtClean="0"/>
              <a:t>21/06/2018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4006-A64D-4569-A04A-0878BE66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26AF9-AD92-46FA-AEFA-38CC5F53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81EA-F397-4CFE-8E64-5958975FAD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184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9966-1453-4953-BC3D-F59AFA3F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CFBF4-372E-4AAD-8F48-7DF1D3FD4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C9187-4CEB-4AB5-A7FC-5F1C8572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FC9B-E4F3-49E4-9BD5-79DF0F118071}" type="datetimeFigureOut">
              <a:rPr lang="en-NZ" smtClean="0"/>
              <a:t>21/06/2018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7A6E1-81E6-4A2D-ADC9-A8D54D5D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E3662-FB7C-4BB4-A66C-458BD6B9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81EA-F397-4CFE-8E64-5958975FAD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740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4FC87-9221-4111-936A-E3242CE1C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EEDE7-6A98-49C5-94CB-EAF5AB737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6F1AB-617A-4403-81D2-548191F0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FC9B-E4F3-49E4-9BD5-79DF0F118071}" type="datetimeFigureOut">
              <a:rPr lang="en-NZ" smtClean="0"/>
              <a:t>21/06/2018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F201C-8083-4EFC-8C7E-921C45A9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56976-FB0C-4A22-8153-6C10A24F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81EA-F397-4CFE-8E64-5958975FAD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499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CA66-7A60-48EB-89D2-E7E213EF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D20F1-2F9F-47EF-B5DF-FD9E6ABF5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7FB9D-024F-4447-8E21-9E0F7E8D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FC9B-E4F3-49E4-9BD5-79DF0F118071}" type="datetimeFigureOut">
              <a:rPr lang="en-NZ" smtClean="0"/>
              <a:t>21/06/2018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EA897-25C4-4335-BAEC-F1206ACB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58332-6306-45C1-BC13-729DFDC3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81EA-F397-4CFE-8E64-5958975FAD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629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D152-C7AF-4476-958A-809D83A8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06E7A-19E8-429D-BAEC-7FF8005C8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1DE16-8CB3-4B77-89DE-4D18EA1B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FC9B-E4F3-49E4-9BD5-79DF0F118071}" type="datetimeFigureOut">
              <a:rPr lang="en-NZ" smtClean="0"/>
              <a:t>21/06/2018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43524-18A4-43BB-BC53-EDC1BC02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A65DA-6AB9-4AF5-95CB-7F1A5A33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81EA-F397-4CFE-8E64-5958975FAD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0822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B522-8BFF-49B0-A5EE-016BBEDC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92B13-5875-4E6D-A9E0-DD2B2E6C8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B7FE0-7155-4668-8324-5C26082BE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B7D86-E97C-4F9E-B710-78F99C38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FC9B-E4F3-49E4-9BD5-79DF0F118071}" type="datetimeFigureOut">
              <a:rPr lang="en-NZ" smtClean="0"/>
              <a:t>21/06/2018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A5753-E688-4C79-BF4E-8A428EB1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59DF4-47EB-40EC-B13E-11829953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81EA-F397-4CFE-8E64-5958975FAD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206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D184-5FD4-4995-9E3A-8B1A0EF0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2D8EE-72F0-4F2F-B316-B8764EA93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A284F-02FA-4C7B-B317-49793CABA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467C5-E365-476A-8979-D44DAC9D5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F636E-4184-4BCB-BC32-EA2B31172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98C11-328D-4A4C-9BD8-F565E573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FC9B-E4F3-49E4-9BD5-79DF0F118071}" type="datetimeFigureOut">
              <a:rPr lang="en-NZ" smtClean="0"/>
              <a:t>21/06/2018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295FB-6F54-4204-90CE-7766AB06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09533-19FE-48E1-8679-43FF89AB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81EA-F397-4CFE-8E64-5958975FAD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43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4D8D-A7F3-42AA-8530-CFCFA1D3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203F6-90C5-4901-8B02-8F670FDB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FC9B-E4F3-49E4-9BD5-79DF0F118071}" type="datetimeFigureOut">
              <a:rPr lang="en-NZ" smtClean="0"/>
              <a:t>21/06/2018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C9C3D-3720-407B-A42F-1921A1BE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5077E-412F-4EF3-BEB6-916BAD0A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81EA-F397-4CFE-8E64-5958975FAD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8134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7F67B-7DE6-4FC1-9996-75F3EE50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FC9B-E4F3-49E4-9BD5-79DF0F118071}" type="datetimeFigureOut">
              <a:rPr lang="en-NZ" smtClean="0"/>
              <a:t>21/06/2018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D3F2E-FDF9-4157-BE2F-9966EBCE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8351D-4936-4D6C-9FE6-DFCDCFCC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81EA-F397-4CFE-8E64-5958975FAD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086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40D5-E96A-4B15-9F87-BC0EE349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94325-0D5D-4D71-A591-4467704B3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11CA8-B12D-4CD4-8F9E-B55C7B4D2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CE77A-242D-4EAF-A596-661A508E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FC9B-E4F3-49E4-9BD5-79DF0F118071}" type="datetimeFigureOut">
              <a:rPr lang="en-NZ" smtClean="0"/>
              <a:t>21/06/2018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A3E28-5381-47F2-A964-7309CA1B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C0C83-5F7F-43AF-BA48-30A7F7FD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81EA-F397-4CFE-8E64-5958975FAD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655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5F77-7E50-4864-8284-0174A61D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F18E4-1F0A-4483-949F-6A2A529A3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E73C9-D43C-4D0F-B111-2D9F2BED7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2E898-0511-4432-B935-A16D78ED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FC9B-E4F3-49E4-9BD5-79DF0F118071}" type="datetimeFigureOut">
              <a:rPr lang="en-NZ" smtClean="0"/>
              <a:t>21/06/2018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67C0D-6206-44CF-B311-5357A9D7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F2528-9F54-40D7-B8AD-B15D1916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81EA-F397-4CFE-8E64-5958975FAD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538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89BC8-5A11-48C1-9054-848127D9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FA17D-6CE5-4FDD-854D-C89802D3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22968-65D5-4694-9D1D-D6F1BAEBB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8FC9B-E4F3-49E4-9BD5-79DF0F118071}" type="datetimeFigureOut">
              <a:rPr lang="en-NZ" smtClean="0"/>
              <a:t>21/06/2018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CA22D-2651-44ED-9D44-27E4A5248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036CC-BE02-41B4-A130-137A786D3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B81EA-F397-4CFE-8E64-5958975FAD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879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1E6301-5541-4654-AF6C-46CB46FAB853}"/>
              </a:ext>
            </a:extLst>
          </p:cNvPr>
          <p:cNvSpPr/>
          <p:nvPr/>
        </p:nvSpPr>
        <p:spPr>
          <a:xfrm>
            <a:off x="766618" y="932871"/>
            <a:ext cx="3420000" cy="3420000"/>
          </a:xfrm>
          <a:prstGeom prst="roundRect">
            <a:avLst/>
          </a:prstGeom>
          <a:solidFill>
            <a:srgbClr val="FFD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Lorem ipsum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dolor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sit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amet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consectetur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adipiscing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elit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sed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eiusmod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tempor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incididunt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labore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et dolore magna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aliqua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enim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ad minim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veniam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quis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nostrud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exercitation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ullamco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laboris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nisi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aliquip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ex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commodo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consequat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Duis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aute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irure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dolor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reprehenderit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voluptate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velit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esse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cillum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dolore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eu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fugiat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nulla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pariatur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Excepteur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occaecat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cupidatat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non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proident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sunt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culpa qui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officia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deserunt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mollit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anim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id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laborum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E5C210-AB40-45CB-AA65-21187BF601CE}"/>
              </a:ext>
            </a:extLst>
          </p:cNvPr>
          <p:cNvSpPr/>
          <p:nvPr/>
        </p:nvSpPr>
        <p:spPr>
          <a:xfrm>
            <a:off x="4585384" y="932871"/>
            <a:ext cx="6840000" cy="3420000"/>
          </a:xfrm>
          <a:prstGeom prst="roundRect">
            <a:avLst/>
          </a:prstGeom>
          <a:solidFill>
            <a:srgbClr val="FFD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Lorem ipsum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dolor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sit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amet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consectetur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adipiscing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elit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sed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eiusmod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tempor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incididunt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labore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et dolore magna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aliqua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enim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ad minim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veniam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quis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nostrud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exercitation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ullamco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laboris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nisi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aliquip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ex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commodo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consequat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Duis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aute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irure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dolor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reprehenderit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voluptate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velit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esse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cillum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dolore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eu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fugiat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nulla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pariatur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Excepteur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occaecat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cupidatat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non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proident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sunt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culpa qui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officia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deserunt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mollit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anim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id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est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NZ" sz="1400" dirty="0" err="1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laborum</a:t>
            </a:r>
            <a:r>
              <a:rPr lang="en-NZ" sz="1400" dirty="0">
                <a:solidFill>
                  <a:srgbClr val="1F271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352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04F2A-AD39-489B-A926-2246A5390291}"/>
              </a:ext>
            </a:extLst>
          </p:cNvPr>
          <p:cNvSpPr/>
          <p:nvPr/>
        </p:nvSpPr>
        <p:spPr>
          <a:xfrm>
            <a:off x="4586748" y="2684206"/>
            <a:ext cx="1592826" cy="1288187"/>
          </a:xfrm>
          <a:prstGeom prst="rect">
            <a:avLst/>
          </a:prstGeom>
          <a:noFill/>
          <a:ln w="3810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59D2A27-BF84-490E-95DF-013A0D23F699}"/>
              </a:ext>
            </a:extLst>
          </p:cNvPr>
          <p:cNvSpPr/>
          <p:nvPr/>
        </p:nvSpPr>
        <p:spPr>
          <a:xfrm>
            <a:off x="4232787" y="1504336"/>
            <a:ext cx="2300748" cy="1179870"/>
          </a:xfrm>
          <a:prstGeom prst="triangle">
            <a:avLst/>
          </a:prstGeom>
          <a:noFill/>
          <a:ln w="3810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46AEB-4B42-47A2-9382-F8BC1E261AD2}"/>
              </a:ext>
            </a:extLst>
          </p:cNvPr>
          <p:cNvSpPr/>
          <p:nvPr/>
        </p:nvSpPr>
        <p:spPr>
          <a:xfrm>
            <a:off x="5115030" y="3252866"/>
            <a:ext cx="536262" cy="719526"/>
          </a:xfrm>
          <a:prstGeom prst="rect">
            <a:avLst/>
          </a:prstGeom>
          <a:noFill/>
          <a:ln w="1905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899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154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Ou</dc:creator>
  <cp:lastModifiedBy>Samuel Ou</cp:lastModifiedBy>
  <cp:revision>3</cp:revision>
  <dcterms:created xsi:type="dcterms:W3CDTF">2018-06-11T21:46:44Z</dcterms:created>
  <dcterms:modified xsi:type="dcterms:W3CDTF">2018-06-21T05:22:41Z</dcterms:modified>
</cp:coreProperties>
</file>