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9" autoAdjust="0"/>
    <p:restoredTop sz="94660"/>
  </p:normalViewPr>
  <p:slideViewPr>
    <p:cSldViewPr snapToGrid="0">
      <p:cViewPr>
        <p:scale>
          <a:sx n="65" d="100"/>
          <a:sy n="65" d="100"/>
        </p:scale>
        <p:origin x="2923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9224-A7FA-4E7B-B362-4BD10631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2C5A5-170C-4BE9-B3BE-E843C5FB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93DE-3EB4-42FF-8251-F42371F5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83BD-98C1-4E4E-997E-F9074399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4E52-F447-4167-A99C-01EA304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60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1427-7953-42CA-A8EE-EE9C7778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0918A-F175-4460-8689-506270BF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32EE-F9DD-43AE-BF6C-083FC769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C011-590E-4191-A7E6-32712976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D1BA-6DA8-4661-95A9-7E3F27A1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50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7E32F-0132-40E6-A8AA-7315EB4EE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EE639-DD53-47A5-822C-1C947B28A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83AB-4946-4BCA-A590-4A7E146E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CAF3-027A-49FD-8EE7-6CEA931C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F7BF-9E47-4378-8640-642EF093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27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2F2-8DB9-4F44-B60B-AE1CA9E1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DB30-1AE2-4706-9FAC-60E0C57A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A76B-FECE-4579-BA2A-20D30E7B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8FAD-3640-410F-9C4B-476475B8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7519-7C6E-418D-A8FA-62C16CCB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96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693C-4126-447A-A6FF-6C84645B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07860-01CE-4148-AC89-81F15293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1056-E14B-4B9F-B5EF-F8B8D27E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CB77-41A2-4592-BE60-C37C7DC5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104F-8619-434B-AA12-75E6E213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908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E129-AE75-45E6-9C6F-B3598315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1160-0628-4E47-9DCF-4FE0263DB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785B-3005-4814-B087-E0329135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E984-9936-49BA-84DE-8C3E0C5B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6959-A3CD-4457-946C-10297D65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FD5A3-4E29-438F-95A0-BD1BDD6E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615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BE56-6149-4E23-B171-6454DC2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9C70-0A82-4399-B01B-F35E7101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26D5-E5E7-403E-B73A-11D1F9F21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B517F-0249-499B-AC6D-4E7AC9A8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558F0-5FE3-479E-87D6-0CDDEC9D0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AA119-58C7-4917-94B3-705554FE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C82A-358C-4E33-ABF6-C63EC8C2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693BE-4F7F-434E-9665-E1CF885A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66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4F14-591D-4CFB-934E-DBA2F87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6DC1E-8E06-4846-A9D8-88BEAB9F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8E52D-7DF6-46B2-89E2-14BDF881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C9E00-B678-4B6D-88E7-6EC1F316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97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704FA-4FC2-42A6-B1B3-5F4D5F2E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2C051-E7B4-44E5-99D9-BB9A82C0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BD64-EB43-401D-874D-352360BA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59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FC3D-3CE7-4F60-8A12-8F96695F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9E9B-3B2D-4CAC-AD95-3A2A1A57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8BF86-C682-4F1F-977F-2BFE9AFE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7EF8-7883-4261-B150-7631B837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7AC6-3D35-4E15-8F03-E20E12B9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BBA6-5465-42A2-A9EB-07BA7085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35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9D72-46E5-4948-AF15-4D40C1B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C1035-14C7-4A14-8F35-C8AD181A3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9ED6B-2EB7-4A4E-9E99-89A1F0492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1687-C456-4887-90F2-DA0DCBCC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AF2A-CDCC-4786-94F0-C869D13B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6EC9-9721-4401-815E-4320129E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072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37A8A-7EF3-4B71-908B-CFE1EDDC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1111-F26E-4A76-8BE4-F09075C3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8276-FC6B-483F-98E2-6399F2030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D368-052B-4CC7-AEAC-2C6B33DA0A61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98D2-BEB8-4A9B-8AE0-58EC45E77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6B15-9DB4-4FA3-B4AB-C9EC28470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59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C49375-0A60-4854-ADA7-A1B85DA1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2232" y="-141402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EADD710-61AA-4297-9C9D-CC377DD35D3C}"/>
              </a:ext>
            </a:extLst>
          </p:cNvPr>
          <p:cNvGrpSpPr/>
          <p:nvPr/>
        </p:nvGrpSpPr>
        <p:grpSpPr>
          <a:xfrm>
            <a:off x="1103049" y="0"/>
            <a:ext cx="12053455" cy="6858000"/>
            <a:chOff x="1103049" y="0"/>
            <a:chExt cx="12053455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7DE90-A394-497A-B6B4-B3C21E706DFE}"/>
                </a:ext>
              </a:extLst>
            </p:cNvPr>
            <p:cNvSpPr/>
            <p:nvPr/>
          </p:nvSpPr>
          <p:spPr>
            <a:xfrm>
              <a:off x="1103049" y="0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DCE2CB-7771-4BDF-A231-E7F9EB51E8F3}"/>
                </a:ext>
              </a:extLst>
            </p:cNvPr>
            <p:cNvGrpSpPr/>
            <p:nvPr/>
          </p:nvGrpSpPr>
          <p:grpSpPr>
            <a:xfrm>
              <a:off x="2435138" y="1422399"/>
              <a:ext cx="9458176" cy="4040433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A5CCB0-5058-4F92-91A6-E951E15B72DA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4A6F78-F770-4E1B-AD39-7C31B3AB7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A3A929-3C1E-4214-9BD9-6EAF4A023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AB4E32-E631-4489-B9BF-D3C3A205F87F}"/>
                </a:ext>
              </a:extLst>
            </p:cNvPr>
            <p:cNvGrpSpPr/>
            <p:nvPr/>
          </p:nvGrpSpPr>
          <p:grpSpPr>
            <a:xfrm>
              <a:off x="5098011" y="642553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E8156-FF3C-47A4-BFE7-E176E9EFC043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0F190B1-2D2B-44D5-83FC-30734D0A4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6F185BE-00FC-464E-9437-AF0ED62F6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FB2F3B-37C9-4995-A5AA-506533EC5E6A}"/>
                </a:ext>
              </a:extLst>
            </p:cNvPr>
            <p:cNvGrpSpPr/>
            <p:nvPr/>
          </p:nvGrpSpPr>
          <p:grpSpPr>
            <a:xfrm>
              <a:off x="7235730" y="642553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862FB5-E04E-40AB-8715-3C4132FE5C9D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F9A3C2-FA52-4AF0-B5D1-7FCCB0EF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40DA544-524A-41A1-B884-055AB9F3A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472427-AA43-4561-A1B1-219EFA8D45F3}"/>
                </a:ext>
              </a:extLst>
            </p:cNvPr>
            <p:cNvGrpSpPr/>
            <p:nvPr/>
          </p:nvGrpSpPr>
          <p:grpSpPr>
            <a:xfrm>
              <a:off x="1103049" y="6598508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DA190B2-A750-4991-A5A6-4FDE6D44F0DB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41184AF-777B-42D7-9F5D-074A77D23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3818B99-9671-4581-A1F6-ED9B2B986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677AB4-92AE-4A8D-8538-CDB7BF52EF69}"/>
                </a:ext>
              </a:extLst>
            </p:cNvPr>
            <p:cNvGrpSpPr/>
            <p:nvPr/>
          </p:nvGrpSpPr>
          <p:grpSpPr>
            <a:xfrm>
              <a:off x="1103049" y="0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2333505-2C12-490D-A27B-4CBB76E20D5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55F995F-E5DD-4AB6-A2E9-BA280E46C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E117BD5-702B-41DA-9502-E86E8F0B72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91391B-C29A-4DD2-8F91-E47E6559A8BC}"/>
                </a:ext>
              </a:extLst>
            </p:cNvPr>
            <p:cNvGrpSpPr/>
            <p:nvPr/>
          </p:nvGrpSpPr>
          <p:grpSpPr>
            <a:xfrm>
              <a:off x="1367001" y="141402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9CC9153-0451-47A0-8033-438E0E82217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721C37-925C-432B-8425-6E9579A32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B1A9584-B6C2-467C-B7B3-C74AE8377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3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4A7C5C5-D75A-44C9-A767-86DB5C40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" y="-15953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965FE3C-879B-4212-9DFB-1734AD9770BE}"/>
              </a:ext>
            </a:extLst>
          </p:cNvPr>
          <p:cNvGrpSpPr/>
          <p:nvPr/>
        </p:nvGrpSpPr>
        <p:grpSpPr>
          <a:xfrm>
            <a:off x="-2551471" y="191185"/>
            <a:ext cx="12053455" cy="6859749"/>
            <a:chOff x="-2551471" y="191185"/>
            <a:chExt cx="12053455" cy="6859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00F12C-7F4F-45B6-BE6F-7C461B2FC332}"/>
                </a:ext>
              </a:extLst>
            </p:cNvPr>
            <p:cNvSpPr/>
            <p:nvPr/>
          </p:nvSpPr>
          <p:spPr>
            <a:xfrm>
              <a:off x="-2551471" y="192934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786890-ADC3-4FBB-AEA8-51E0B0FD0CB0}"/>
                </a:ext>
              </a:extLst>
            </p:cNvPr>
            <p:cNvGrpSpPr/>
            <p:nvPr/>
          </p:nvGrpSpPr>
          <p:grpSpPr>
            <a:xfrm>
              <a:off x="-1219382" y="1615333"/>
              <a:ext cx="9458176" cy="4040433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91529E-8386-407B-B911-B128357E4288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500AE06-0ED2-4FE2-9C1C-501DA3F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EA7BEC0-22A1-409C-BF72-36E1693CF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7BB2DB-35A9-431B-908B-B99769425E43}"/>
                </a:ext>
              </a:extLst>
            </p:cNvPr>
            <p:cNvGrpSpPr/>
            <p:nvPr/>
          </p:nvGrpSpPr>
          <p:grpSpPr>
            <a:xfrm>
              <a:off x="1443491" y="835487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1A1B69-D650-4330-B030-CC7EAF42574E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6D1C94A-A29B-4331-B44D-9B9D41EA9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163D2D7-152C-4911-9A27-6F59D91B74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7C8075-678B-477D-91C3-3668BBF7165C}"/>
                </a:ext>
              </a:extLst>
            </p:cNvPr>
            <p:cNvGrpSpPr/>
            <p:nvPr/>
          </p:nvGrpSpPr>
          <p:grpSpPr>
            <a:xfrm>
              <a:off x="3581210" y="835487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F60B5D8-91D4-45D9-AA69-2D6EA9543419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4BEE6D8-6460-431D-BA95-5BF74001D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E86D2A-023C-44AA-AF78-3DEC993DB7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044CB9-C7E3-4ABD-B3A8-2ADF07888A08}"/>
                </a:ext>
              </a:extLst>
            </p:cNvPr>
            <p:cNvGrpSpPr/>
            <p:nvPr/>
          </p:nvGrpSpPr>
          <p:grpSpPr>
            <a:xfrm>
              <a:off x="-2551471" y="6791442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6E3DCA-5099-4D83-82D9-276109167331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AF4B0B-EE7C-42D0-A2CF-DF844EB7C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C7AA5B5-E889-4A67-AC91-464E582C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046B71A-A9DC-488F-BE77-2ACDE0F8E99D}"/>
                </a:ext>
              </a:extLst>
            </p:cNvPr>
            <p:cNvGrpSpPr/>
            <p:nvPr/>
          </p:nvGrpSpPr>
          <p:grpSpPr>
            <a:xfrm>
              <a:off x="-2551471" y="192934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69E8BD-9B65-4542-B983-B69C838ADB24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4B6770E-6112-4159-B7A7-80C24EA8C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19DB594-A233-42C2-9BA0-0B66AC1B5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056F6CA-BC99-42A6-B85B-44E5B8D12209}"/>
                </a:ext>
              </a:extLst>
            </p:cNvPr>
            <p:cNvSpPr/>
            <p:nvPr/>
          </p:nvSpPr>
          <p:spPr>
            <a:xfrm>
              <a:off x="-2540126" y="191185"/>
              <a:ext cx="2780779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CC54D52-E3D2-4F42-B7A8-07A33CF55D30}"/>
                </a:ext>
              </a:extLst>
            </p:cNvPr>
            <p:cNvGrpSpPr/>
            <p:nvPr/>
          </p:nvGrpSpPr>
          <p:grpSpPr>
            <a:xfrm>
              <a:off x="-2287519" y="334336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BD9622B-AB80-4485-BB40-585B81045ED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F382452-B5E5-4106-9D2B-2C4FF9DF2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7C27A6-1200-4E37-BF06-8699BF692E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A9E4C8-603D-485D-A16F-B946F7ED7F9B}"/>
                </a:ext>
              </a:extLst>
            </p:cNvPr>
            <p:cNvGrpSpPr/>
            <p:nvPr/>
          </p:nvGrpSpPr>
          <p:grpSpPr>
            <a:xfrm>
              <a:off x="-2540126" y="712938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7AFA777-3370-4E49-A3C3-F8A35F40B5C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0950DA6-3122-4C46-B2B1-41E66D1E1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35328A6-DB43-4F94-863F-917135B38F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762AD1A-A761-443C-8887-638473795210}"/>
                </a:ext>
              </a:extLst>
            </p:cNvPr>
            <p:cNvGrpSpPr/>
            <p:nvPr/>
          </p:nvGrpSpPr>
          <p:grpSpPr>
            <a:xfrm>
              <a:off x="-2528780" y="1092131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C087F41-8AFF-47DB-9374-DB273434A9EC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CBBD184-FC95-42DB-ABA7-9D446443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CF583D1-7B90-4233-8900-834CA06390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23D1764-81C4-4DB8-BAD4-67C06F56FF9B}"/>
                </a:ext>
              </a:extLst>
            </p:cNvPr>
            <p:cNvGrpSpPr/>
            <p:nvPr/>
          </p:nvGrpSpPr>
          <p:grpSpPr>
            <a:xfrm>
              <a:off x="-2551471" y="1474677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D21A8E-DDBE-479A-AC19-B9540F714F0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29B4F0B-AE63-4861-9B9D-E5B0D97A8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03EF6FA-59B9-4A49-9294-1F77354EC3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EE987E5-EE68-4824-B7DA-4FA5D2600A32}"/>
                </a:ext>
              </a:extLst>
            </p:cNvPr>
            <p:cNvGrpSpPr/>
            <p:nvPr/>
          </p:nvGrpSpPr>
          <p:grpSpPr>
            <a:xfrm>
              <a:off x="-2551471" y="2201352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E2ACF9-8761-4183-B6B9-3DDB3DDD2D8F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A63FA01-A2CC-4594-B3E2-8D14EB8FB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072037A-F299-41E7-8225-9B85ACA3DC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43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4D2C3B-3250-40B9-AF2C-EE0290D6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0" y="-141402"/>
            <a:ext cx="12192000" cy="6858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A1BE501-DFD5-498A-A030-83B44C2CDA51}"/>
              </a:ext>
            </a:extLst>
          </p:cNvPr>
          <p:cNvGrpSpPr/>
          <p:nvPr/>
        </p:nvGrpSpPr>
        <p:grpSpPr>
          <a:xfrm>
            <a:off x="-236669" y="141402"/>
            <a:ext cx="12053455" cy="6858000"/>
            <a:chOff x="0" y="0"/>
            <a:chExt cx="12053455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874547-4B7D-481B-B87C-6A67EC775019}"/>
                </a:ext>
              </a:extLst>
            </p:cNvPr>
            <p:cNvSpPr/>
            <p:nvPr/>
          </p:nvSpPr>
          <p:spPr>
            <a:xfrm>
              <a:off x="0" y="0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C01A4F-9FE8-41DE-B1B8-12FAA2E63286}"/>
                </a:ext>
              </a:extLst>
            </p:cNvPr>
            <p:cNvSpPr/>
            <p:nvPr/>
          </p:nvSpPr>
          <p:spPr>
            <a:xfrm>
              <a:off x="5798634" y="664068"/>
              <a:ext cx="594732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060207-AA25-4711-AD90-FB26C0C70AEE}"/>
                </a:ext>
              </a:extLst>
            </p:cNvPr>
            <p:cNvGrpSpPr/>
            <p:nvPr/>
          </p:nvGrpSpPr>
          <p:grpSpPr>
            <a:xfrm>
              <a:off x="0" y="6598508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CDFF74-6B66-4425-96B0-9329448108D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6B59B1D-BAF5-4507-ACD7-E43CE95D4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60958-7DC4-41AF-AE48-3D57CF10D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051CD8-19B4-4626-8840-2208698489C1}"/>
                </a:ext>
              </a:extLst>
            </p:cNvPr>
            <p:cNvGrpSpPr/>
            <p:nvPr/>
          </p:nvGrpSpPr>
          <p:grpSpPr>
            <a:xfrm>
              <a:off x="0" y="0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39ACE4-D144-4E76-97F0-11C69182BA5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529F2E7-40B5-44E0-8930-CB431234F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0B37279-5162-4E11-8E32-B0FEB061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6D5FA1-6E8A-43D8-8F58-A04432D60E5B}"/>
                </a:ext>
              </a:extLst>
            </p:cNvPr>
            <p:cNvGrpSpPr/>
            <p:nvPr/>
          </p:nvGrpSpPr>
          <p:grpSpPr>
            <a:xfrm>
              <a:off x="263952" y="141402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6C52DF-0811-49D6-92CF-F8675D30A1E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AD4AE95-E1F2-49D9-9D87-7D894F8B1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222904-9D63-4DA5-AEB4-5097F648E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1FBC4C-4692-4F4F-8E79-BF119D5DDD47}"/>
                </a:ext>
              </a:extLst>
            </p:cNvPr>
            <p:cNvSpPr/>
            <p:nvPr/>
          </p:nvSpPr>
          <p:spPr>
            <a:xfrm>
              <a:off x="5302865" y="1733207"/>
              <a:ext cx="1586270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A08848-5902-4FAB-BC08-2F825C90E0BE}"/>
                </a:ext>
              </a:extLst>
            </p:cNvPr>
            <p:cNvSpPr/>
            <p:nvPr/>
          </p:nvSpPr>
          <p:spPr>
            <a:xfrm>
              <a:off x="5515450" y="2619808"/>
              <a:ext cx="1161100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1D7BFB-A644-4B45-B4B4-5609F4E32CD0}"/>
                </a:ext>
              </a:extLst>
            </p:cNvPr>
            <p:cNvSpPr/>
            <p:nvPr/>
          </p:nvSpPr>
          <p:spPr>
            <a:xfrm>
              <a:off x="5412211" y="3534208"/>
              <a:ext cx="136757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DB0841-C0DA-4B89-92C0-22348E493AAD}"/>
                </a:ext>
              </a:extLst>
            </p:cNvPr>
            <p:cNvSpPr/>
            <p:nvPr/>
          </p:nvSpPr>
          <p:spPr>
            <a:xfrm>
              <a:off x="5727171" y="5342688"/>
              <a:ext cx="73765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42661B-D523-4F1E-B4AF-D1C69BA52DDB}"/>
                </a:ext>
              </a:extLst>
            </p:cNvPr>
            <p:cNvSpPr/>
            <p:nvPr/>
          </p:nvSpPr>
          <p:spPr>
            <a:xfrm>
              <a:off x="4873731" y="4443528"/>
              <a:ext cx="244453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F4EBEF-16D0-4F4E-874F-2F2BFD30524E}"/>
                </a:ext>
              </a:extLst>
            </p:cNvPr>
            <p:cNvSpPr/>
            <p:nvPr/>
          </p:nvSpPr>
          <p:spPr>
            <a:xfrm>
              <a:off x="336000" y="916829"/>
              <a:ext cx="11520000" cy="749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FF567B-C65F-4A82-8141-58711B2997E7}"/>
                </a:ext>
              </a:extLst>
            </p:cNvPr>
            <p:cNvSpPr/>
            <p:nvPr/>
          </p:nvSpPr>
          <p:spPr>
            <a:xfrm>
              <a:off x="336000" y="1993477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E658A6-C575-45B6-BC75-E9564EEAE3D9}"/>
                </a:ext>
              </a:extLst>
            </p:cNvPr>
            <p:cNvSpPr/>
            <p:nvPr/>
          </p:nvSpPr>
          <p:spPr>
            <a:xfrm>
              <a:off x="336000" y="2878965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86CCF5-CEAB-4EB4-9B14-BAABA08DC4E7}"/>
                </a:ext>
              </a:extLst>
            </p:cNvPr>
            <p:cNvSpPr/>
            <p:nvPr/>
          </p:nvSpPr>
          <p:spPr>
            <a:xfrm>
              <a:off x="336000" y="3789765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D0434B-F143-4485-BBEE-C0402D6B3716}"/>
                </a:ext>
              </a:extLst>
            </p:cNvPr>
            <p:cNvSpPr/>
            <p:nvPr/>
          </p:nvSpPr>
          <p:spPr>
            <a:xfrm>
              <a:off x="336000" y="4697698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CFE681-19A5-4EBD-89A4-BE3784E3AAE6}"/>
                </a:ext>
              </a:extLst>
            </p:cNvPr>
            <p:cNvSpPr/>
            <p:nvPr/>
          </p:nvSpPr>
          <p:spPr>
            <a:xfrm>
              <a:off x="336000" y="5611681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5746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A197A4-66A0-43A5-843B-292F352CB359}"/>
              </a:ext>
            </a:extLst>
          </p:cNvPr>
          <p:cNvGrpSpPr/>
          <p:nvPr/>
        </p:nvGrpSpPr>
        <p:grpSpPr>
          <a:xfrm>
            <a:off x="-11563651" y="-1582615"/>
            <a:ext cx="12235598" cy="14142239"/>
            <a:chOff x="-33659" y="301546"/>
            <a:chExt cx="12235598" cy="141422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7B79B3-E0D6-40B7-8B41-9CB95C41A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1546"/>
              <a:ext cx="12192000" cy="62549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C30A1C-7420-4D61-AFE6-3B631C49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659" y="6325888"/>
              <a:ext cx="12235598" cy="62462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00E180-AD99-45A5-A5BD-03084F99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1126" y="12375271"/>
              <a:ext cx="12208288" cy="20685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E3CB6D0-680A-4179-B600-E13841A659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047" r="1078" b="819"/>
          <a:stretch/>
        </p:blipFill>
        <p:spPr>
          <a:xfrm>
            <a:off x="1810871" y="-954325"/>
            <a:ext cx="13016754" cy="150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B67849-934E-4D0B-BBF1-8548BF1354D5}"/>
              </a:ext>
            </a:extLst>
          </p:cNvPr>
          <p:cNvGrpSpPr/>
          <p:nvPr/>
        </p:nvGrpSpPr>
        <p:grpSpPr>
          <a:xfrm>
            <a:off x="-8440615" y="-548923"/>
            <a:ext cx="12201269" cy="8991294"/>
            <a:chOff x="0" y="342031"/>
            <a:chExt cx="12201269" cy="89912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938255-D5CF-4924-AC69-0F7BE86F0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9" y="4666498"/>
              <a:ext cx="12192000" cy="466682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818D35C-1197-4EEE-95EB-A7A6C478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2031"/>
              <a:ext cx="12192000" cy="617393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E5185C-898C-44B5-A593-67EA854E6E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483" r="1387" b="2081"/>
          <a:stretch/>
        </p:blipFill>
        <p:spPr>
          <a:xfrm>
            <a:off x="5017476" y="-515815"/>
            <a:ext cx="9097109" cy="66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0101E-230D-4BAF-9CC0-DA9096B5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1420"/>
            <a:ext cx="12192000" cy="1195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5A4E7-B69E-4E99-80D6-8277DED9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4444"/>
            <a:ext cx="12192000" cy="3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Ou</dc:creator>
  <cp:lastModifiedBy>Samuel Ou</cp:lastModifiedBy>
  <cp:revision>8</cp:revision>
  <dcterms:created xsi:type="dcterms:W3CDTF">2018-08-06T21:43:12Z</dcterms:created>
  <dcterms:modified xsi:type="dcterms:W3CDTF">2018-08-17T00:18:13Z</dcterms:modified>
</cp:coreProperties>
</file>