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A9E"/>
    <a:srgbClr val="625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3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79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75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54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39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2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96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55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23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51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18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CEF2-FA90-4BCB-95FA-1CCB93E4A70E}" type="datetimeFigureOut">
              <a:rPr lang="en-NZ" smtClean="0"/>
              <a:t>10/08/2018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033D-8146-4B00-9FA2-9683F8E064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78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0B37F-0898-452E-BB58-3175EA00CA37}"/>
              </a:ext>
            </a:extLst>
          </p:cNvPr>
          <p:cNvSpPr txBox="1"/>
          <p:nvPr/>
        </p:nvSpPr>
        <p:spPr>
          <a:xfrm>
            <a:off x="417511" y="376740"/>
            <a:ext cx="14284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1.42 </a:t>
            </a:r>
            <a:r>
              <a:rPr lang="en-NZ" sz="44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Evidence</a:t>
            </a:r>
            <a:r>
              <a:rPr lang="en-NZ" sz="40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Poster – Samuel Ou 2018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113A93-B72D-4B86-9352-0F4638DEAAC3}"/>
              </a:ext>
            </a:extLst>
          </p:cNvPr>
          <p:cNvSpPr/>
          <p:nvPr/>
        </p:nvSpPr>
        <p:spPr>
          <a:xfrm>
            <a:off x="417511" y="1299355"/>
            <a:ext cx="9192075" cy="2915344"/>
          </a:xfrm>
          <a:prstGeom prst="roundRect">
            <a:avLst/>
          </a:prstGeom>
          <a:solidFill>
            <a:srgbClr val="797A9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2800" b="1" dirty="0">
                <a:latin typeface="Dubai" panose="020B0503030403030204" pitchFamily="34" charset="-78"/>
                <a:cs typeface="Dubai" panose="020B0503030403030204" pitchFamily="34" charset="-78"/>
              </a:rPr>
              <a:t>3D Model Snapshots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6B1E-0B0F-4665-8344-EC84AF52AD3C}"/>
              </a:ext>
            </a:extLst>
          </p:cNvPr>
          <p:cNvGrpSpPr/>
          <p:nvPr/>
        </p:nvGrpSpPr>
        <p:grpSpPr>
          <a:xfrm>
            <a:off x="788250" y="2204028"/>
            <a:ext cx="8450596" cy="1486268"/>
            <a:chOff x="815877" y="1976134"/>
            <a:chExt cx="6140646" cy="108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6D6494-EBA3-44AE-A0DD-062B9860C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7" y="1976134"/>
              <a:ext cx="1920000" cy="10800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65D9B2-1883-4751-A03C-A0B6F43A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523" y="1976134"/>
              <a:ext cx="1920000" cy="10800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21185E-652C-4BCE-8289-923984D46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00" y="1976134"/>
              <a:ext cx="1920000" cy="10800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5AA32-E00C-4424-96EA-79522762B2A7}"/>
              </a:ext>
            </a:extLst>
          </p:cNvPr>
          <p:cNvGrpSpPr/>
          <p:nvPr/>
        </p:nvGrpSpPr>
        <p:grpSpPr>
          <a:xfrm>
            <a:off x="12716933" y="1299356"/>
            <a:ext cx="1984906" cy="4392317"/>
            <a:chOff x="12716933" y="1299356"/>
            <a:chExt cx="1984906" cy="43923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D7B9CA-845B-4795-B408-1094E131C75A}"/>
                </a:ext>
              </a:extLst>
            </p:cNvPr>
            <p:cNvSpPr/>
            <p:nvPr/>
          </p:nvSpPr>
          <p:spPr>
            <a:xfrm>
              <a:off x="12716933" y="1299356"/>
              <a:ext cx="1984906" cy="4392317"/>
            </a:xfrm>
            <a:prstGeom prst="roundRect">
              <a:avLst/>
            </a:prstGeom>
            <a:solidFill>
              <a:srgbClr val="797A9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NZ" sz="2800" b="1" dirty="0">
                  <a:latin typeface="Dubai" panose="020B0503030403030204" pitchFamily="34" charset="-78"/>
                  <a:cs typeface="Dubai" panose="020B0503030403030204" pitchFamily="34" charset="-78"/>
                </a:rPr>
                <a:t>Colour theme</a:t>
              </a:r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r>
                <a:rPr lang="en-NZ" sz="1400" dirty="0">
                  <a:latin typeface="Dubai" panose="020B0503030403030204" pitchFamily="34" charset="-78"/>
                  <a:cs typeface="Dubai" panose="020B0503030403030204" pitchFamily="34" charset="-78"/>
                </a:rPr>
                <a:t>coolors.co/bbbdf6-9893da-797a9e-72727e-625f63</a:t>
              </a: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r>
                <a:rPr lang="en-NZ" sz="1400" dirty="0">
                  <a:latin typeface="Dubai" panose="020B0503030403030204" pitchFamily="34" charset="-78"/>
                  <a:cs typeface="Dubai" panose="020B0503030403030204" pitchFamily="34" charset="-78"/>
                </a:rPr>
                <a:t>Uses of colour palette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D581C7-392A-4511-91DF-540DC7D0A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4004" y="3155682"/>
              <a:ext cx="1710764" cy="106922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9A520D-6D56-4D80-9516-B2627F2C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4004" y="4767920"/>
              <a:ext cx="1710764" cy="53646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A3FA14-3C7E-4A76-8805-1307DE7000A6}"/>
              </a:ext>
            </a:extLst>
          </p:cNvPr>
          <p:cNvGrpSpPr/>
          <p:nvPr/>
        </p:nvGrpSpPr>
        <p:grpSpPr>
          <a:xfrm>
            <a:off x="9893790" y="1294200"/>
            <a:ext cx="2538939" cy="2920499"/>
            <a:chOff x="10055729" y="959523"/>
            <a:chExt cx="2538939" cy="292049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1B3332-7B92-4FB7-A619-C0ED763A16C5}"/>
                </a:ext>
              </a:extLst>
            </p:cNvPr>
            <p:cNvSpPr/>
            <p:nvPr/>
          </p:nvSpPr>
          <p:spPr>
            <a:xfrm>
              <a:off x="10055729" y="959523"/>
              <a:ext cx="2538939" cy="2920499"/>
            </a:xfrm>
            <a:prstGeom prst="roundRect">
              <a:avLst/>
            </a:prstGeom>
            <a:solidFill>
              <a:srgbClr val="797A9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NZ" sz="2800" b="1" dirty="0">
                  <a:latin typeface="Dubai" panose="020B0503030403030204" pitchFamily="34" charset="-78"/>
                  <a:cs typeface="Dubai" panose="020B0503030403030204" pitchFamily="34" charset="-78"/>
                </a:rPr>
                <a:t>Folder management</a:t>
              </a:r>
              <a:endParaRPr lang="en-NZ" sz="1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F0FB73C-3E36-4C58-B8BB-08384B53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0220" y="2041653"/>
              <a:ext cx="1809956" cy="1465202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5733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Dubai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12</cp:revision>
  <dcterms:created xsi:type="dcterms:W3CDTF">2018-08-09T22:56:21Z</dcterms:created>
  <dcterms:modified xsi:type="dcterms:W3CDTF">2018-08-10T00:46:24Z</dcterms:modified>
</cp:coreProperties>
</file>