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503F"/>
    <a:srgbClr val="ADA7C9"/>
    <a:srgbClr val="90A8C3"/>
    <a:srgbClr val="64A6BD"/>
    <a:srgbClr val="DEDEDE"/>
    <a:srgbClr val="E8E8E8"/>
    <a:srgbClr val="94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9" d="100"/>
          <a:sy n="59" d="100"/>
        </p:scale>
        <p:origin x="77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3484-9429-4F6C-9B4A-113FAAE85C4A}" type="datetimeFigureOut">
              <a:rPr lang="en-NZ" smtClean="0"/>
              <a:t>19/02/2019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A350-E87E-464D-9645-B90831ECC8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020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3484-9429-4F6C-9B4A-113FAAE85C4A}" type="datetimeFigureOut">
              <a:rPr lang="en-NZ" smtClean="0"/>
              <a:t>19/02/2019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A350-E87E-464D-9645-B90831ECC8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13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3484-9429-4F6C-9B4A-113FAAE85C4A}" type="datetimeFigureOut">
              <a:rPr lang="en-NZ" smtClean="0"/>
              <a:t>19/02/2019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A350-E87E-464D-9645-B90831ECC8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329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3484-9429-4F6C-9B4A-113FAAE85C4A}" type="datetimeFigureOut">
              <a:rPr lang="en-NZ" smtClean="0"/>
              <a:t>19/02/2019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A350-E87E-464D-9645-B90831ECC8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579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3484-9429-4F6C-9B4A-113FAAE85C4A}" type="datetimeFigureOut">
              <a:rPr lang="en-NZ" smtClean="0"/>
              <a:t>19/02/2019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A350-E87E-464D-9645-B90831ECC8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5272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3484-9429-4F6C-9B4A-113FAAE85C4A}" type="datetimeFigureOut">
              <a:rPr lang="en-NZ" smtClean="0"/>
              <a:t>19/02/2019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A350-E87E-464D-9645-B90831ECC8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676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3484-9429-4F6C-9B4A-113FAAE85C4A}" type="datetimeFigureOut">
              <a:rPr lang="en-NZ" smtClean="0"/>
              <a:t>19/02/2019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A350-E87E-464D-9645-B90831ECC8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828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3484-9429-4F6C-9B4A-113FAAE85C4A}" type="datetimeFigureOut">
              <a:rPr lang="en-NZ" smtClean="0"/>
              <a:t>19/02/2019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A350-E87E-464D-9645-B90831ECC8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0718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3484-9429-4F6C-9B4A-113FAAE85C4A}" type="datetimeFigureOut">
              <a:rPr lang="en-NZ" smtClean="0"/>
              <a:t>19/02/2019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A350-E87E-464D-9645-B90831ECC8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401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3484-9429-4F6C-9B4A-113FAAE85C4A}" type="datetimeFigureOut">
              <a:rPr lang="en-NZ" smtClean="0"/>
              <a:t>19/02/2019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A350-E87E-464D-9645-B90831ECC8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8030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3484-9429-4F6C-9B4A-113FAAE85C4A}" type="datetimeFigureOut">
              <a:rPr lang="en-NZ" smtClean="0"/>
              <a:t>19/02/2019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A350-E87E-464D-9645-B90831ECC8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0933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83484-9429-4F6C-9B4A-113FAAE85C4A}" type="datetimeFigureOut">
              <a:rPr lang="en-NZ" smtClean="0"/>
              <a:t>19/02/2019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A350-E87E-464D-9645-B90831ECC8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8307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110A26-0E4B-4599-A03C-0A48631AE5D5}"/>
              </a:ext>
            </a:extLst>
          </p:cNvPr>
          <p:cNvSpPr/>
          <p:nvPr/>
        </p:nvSpPr>
        <p:spPr>
          <a:xfrm>
            <a:off x="-1" y="0"/>
            <a:ext cx="12801600" cy="96012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D8D90B-E0E5-4172-9287-BBF31C3256C1}"/>
              </a:ext>
            </a:extLst>
          </p:cNvPr>
          <p:cNvSpPr/>
          <p:nvPr/>
        </p:nvSpPr>
        <p:spPr>
          <a:xfrm>
            <a:off x="770708" y="1659662"/>
            <a:ext cx="11260183" cy="36000"/>
          </a:xfrm>
          <a:prstGeom prst="rect">
            <a:avLst/>
          </a:prstGeom>
          <a:solidFill>
            <a:srgbClr val="94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026" name="Picture 2" descr="http://www.illustr8.co.nz/Images/illustr8-logo.jpg">
            <a:extLst>
              <a:ext uri="{FF2B5EF4-FFF2-40B4-BE49-F238E27FC236}">
                <a16:creationId xmlns:a16="http://schemas.microsoft.com/office/drawing/2014/main" id="{543D351D-1C67-4E1E-BAC1-ECFD493A2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06" b="89412" l="3320" r="96266">
                        <a14:foregroundMark x1="9959" y1="42353" x2="9959" y2="42353"/>
                        <a14:foregroundMark x1="4564" y1="54118" x2="4564" y2="54118"/>
                        <a14:foregroundMark x1="21992" y1="68235" x2="21992" y2="68235"/>
                        <a14:foregroundMark x1="8299" y1="77647" x2="8299" y2="77647"/>
                        <a14:foregroundMark x1="43154" y1="47059" x2="43154" y2="47059"/>
                        <a14:foregroundMark x1="48963" y1="47059" x2="48963" y2="47059"/>
                        <a14:foregroundMark x1="53942" y1="55294" x2="53942" y2="55294"/>
                        <a14:foregroundMark x1="67220" y1="61176" x2="67220" y2="61176"/>
                        <a14:foregroundMark x1="74274" y1="51765" x2="74274" y2="51765"/>
                        <a14:foregroundMark x1="80913" y1="52941" x2="80913" y2="52941"/>
                        <a14:foregroundMark x1="92531" y1="60000" x2="92531" y2="60000"/>
                        <a14:foregroundMark x1="96680" y1="68235" x2="96680" y2="68235"/>
                        <a14:foregroundMark x1="47303" y1="4706" x2="47303" y2="47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99" y="296186"/>
            <a:ext cx="3038909" cy="107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401DC0B-E499-40AB-95E4-4139635053DD}"/>
              </a:ext>
            </a:extLst>
          </p:cNvPr>
          <p:cNvGrpSpPr/>
          <p:nvPr/>
        </p:nvGrpSpPr>
        <p:grpSpPr>
          <a:xfrm>
            <a:off x="4580323" y="605149"/>
            <a:ext cx="7450568" cy="762502"/>
            <a:chOff x="7458891" y="451338"/>
            <a:chExt cx="4572000" cy="9144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EF41345-F71B-44A1-A358-FAAE2FA5DC0F}"/>
                </a:ext>
              </a:extLst>
            </p:cNvPr>
            <p:cNvSpPr/>
            <p:nvPr/>
          </p:nvSpPr>
          <p:spPr>
            <a:xfrm>
              <a:off x="8373291" y="451338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800" dirty="0">
                  <a:solidFill>
                    <a:schemeClr val="tx1"/>
                  </a:solidFill>
                  <a:latin typeface="Bodoni MT" panose="02070603080606020203" pitchFamily="18" charset="0"/>
                </a:rPr>
                <a:t>Art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E8E500-7F90-402B-89CA-82EB28D5A544}"/>
                </a:ext>
              </a:extLst>
            </p:cNvPr>
            <p:cNvSpPr/>
            <p:nvPr/>
          </p:nvSpPr>
          <p:spPr>
            <a:xfrm>
              <a:off x="9287691" y="451338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800" dirty="0">
                  <a:solidFill>
                    <a:schemeClr val="tx1"/>
                  </a:solidFill>
                  <a:latin typeface="Bodoni MT" panose="02070603080606020203" pitchFamily="18" charset="0"/>
                </a:rPr>
                <a:t>Clients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5681C1-6580-4567-ACD0-225CA84B25EF}"/>
                </a:ext>
              </a:extLst>
            </p:cNvPr>
            <p:cNvSpPr/>
            <p:nvPr/>
          </p:nvSpPr>
          <p:spPr>
            <a:xfrm>
              <a:off x="10202091" y="451338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800" dirty="0">
                  <a:solidFill>
                    <a:schemeClr val="tx1"/>
                  </a:solidFill>
                  <a:latin typeface="Bodoni MT" panose="02070603080606020203" pitchFamily="18" charset="0"/>
                </a:rPr>
                <a:t>Bio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185731-A151-4DB7-83B9-4C77D7F2A3F0}"/>
                </a:ext>
              </a:extLst>
            </p:cNvPr>
            <p:cNvSpPr/>
            <p:nvPr/>
          </p:nvSpPr>
          <p:spPr>
            <a:xfrm>
              <a:off x="11116491" y="451338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800" dirty="0">
                  <a:solidFill>
                    <a:schemeClr val="tx1"/>
                  </a:solidFill>
                  <a:latin typeface="Bodoni MT" panose="02070603080606020203" pitchFamily="18" charset="0"/>
                </a:rPr>
                <a:t>Contact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4F37E2-B87F-40C4-902E-3100494B8A2E}"/>
                </a:ext>
              </a:extLst>
            </p:cNvPr>
            <p:cNvSpPr/>
            <p:nvPr/>
          </p:nvSpPr>
          <p:spPr>
            <a:xfrm>
              <a:off x="7458891" y="451338"/>
              <a:ext cx="914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800" dirty="0">
                  <a:solidFill>
                    <a:schemeClr val="tx1"/>
                  </a:solidFill>
                  <a:latin typeface="Bodoni MT" panose="02070603080606020203" pitchFamily="18" charset="0"/>
                </a:rPr>
                <a:t>Home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CBA8548-7343-4B3E-B4C1-D2CC4384C19D}"/>
              </a:ext>
            </a:extLst>
          </p:cNvPr>
          <p:cNvSpPr/>
          <p:nvPr/>
        </p:nvSpPr>
        <p:spPr>
          <a:xfrm>
            <a:off x="6051600" y="604800"/>
            <a:ext cx="36000" cy="763200"/>
          </a:xfrm>
          <a:prstGeom prst="rect">
            <a:avLst/>
          </a:prstGeom>
          <a:solidFill>
            <a:srgbClr val="94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4AB1C0-2FED-4794-8E39-CB1D2B968711}"/>
              </a:ext>
            </a:extLst>
          </p:cNvPr>
          <p:cNvSpPr/>
          <p:nvPr/>
        </p:nvSpPr>
        <p:spPr>
          <a:xfrm>
            <a:off x="7541714" y="604800"/>
            <a:ext cx="36000" cy="763200"/>
          </a:xfrm>
          <a:prstGeom prst="rect">
            <a:avLst/>
          </a:prstGeom>
          <a:solidFill>
            <a:srgbClr val="94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4A1676-937F-4783-86E7-5916E168FA2B}"/>
              </a:ext>
            </a:extLst>
          </p:cNvPr>
          <p:cNvSpPr/>
          <p:nvPr/>
        </p:nvSpPr>
        <p:spPr>
          <a:xfrm>
            <a:off x="9032664" y="604800"/>
            <a:ext cx="36000" cy="763200"/>
          </a:xfrm>
          <a:prstGeom prst="rect">
            <a:avLst/>
          </a:prstGeom>
          <a:solidFill>
            <a:srgbClr val="94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44AF31-F6E6-4914-97BF-E578F48C185D}"/>
              </a:ext>
            </a:extLst>
          </p:cNvPr>
          <p:cNvSpPr/>
          <p:nvPr/>
        </p:nvSpPr>
        <p:spPr>
          <a:xfrm>
            <a:off x="10522776" y="604800"/>
            <a:ext cx="36000" cy="763200"/>
          </a:xfrm>
          <a:prstGeom prst="rect">
            <a:avLst/>
          </a:prstGeom>
          <a:solidFill>
            <a:srgbClr val="94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B37D0-D847-4D5F-8501-393457CF13BD}"/>
              </a:ext>
            </a:extLst>
          </p:cNvPr>
          <p:cNvSpPr/>
          <p:nvPr/>
        </p:nvSpPr>
        <p:spPr>
          <a:xfrm>
            <a:off x="4561200" y="604800"/>
            <a:ext cx="36000" cy="763200"/>
          </a:xfrm>
          <a:prstGeom prst="rect">
            <a:avLst/>
          </a:prstGeom>
          <a:solidFill>
            <a:srgbClr val="94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077B1-40A2-42B8-A4AF-3CE3DAB05D68}"/>
              </a:ext>
            </a:extLst>
          </p:cNvPr>
          <p:cNvSpPr/>
          <p:nvPr/>
        </p:nvSpPr>
        <p:spPr>
          <a:xfrm>
            <a:off x="12012889" y="604800"/>
            <a:ext cx="36000" cy="763200"/>
          </a:xfrm>
          <a:prstGeom prst="rect">
            <a:avLst/>
          </a:prstGeom>
          <a:solidFill>
            <a:srgbClr val="94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2C58F318-1ED5-4826-B959-19856B9B27E6}"/>
              </a:ext>
            </a:extLst>
          </p:cNvPr>
          <p:cNvSpPr/>
          <p:nvPr/>
        </p:nvSpPr>
        <p:spPr>
          <a:xfrm>
            <a:off x="721939" y="1987324"/>
            <a:ext cx="7246404" cy="7008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Lorem ipsum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dolor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sit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amet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,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consectetur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adipiscing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elit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,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sed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do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eiusmod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tempor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incididunt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ut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labore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et dolore magna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aliqua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.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Laoreet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non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curabitur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gravida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arcu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ac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tortor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dignissim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convallis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aenean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. Habitant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morbi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tristique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senectus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et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netus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et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malesuada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fames ac.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Posuere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sollicitudin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aliquam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ultrices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sagittis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orci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.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Odio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morbi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quis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commodo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odio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. Ut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diam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quam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nulla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porttitor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massa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id.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Nisl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pretium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fusce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id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velit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ut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tortor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.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Arcu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cursus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euismod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quis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viverra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nibh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cras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. Ipsum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nunc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aliquet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bibendum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enim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facilisis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gravida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neque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.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Ultrices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in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iaculis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nunc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sed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augue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.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Nisl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nunc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mi ipsum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faucibus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vitae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aliquet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nec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ullamcorper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.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Viverra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aliquet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eget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sit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amet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tellus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cras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adipiscing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.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Lectus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urna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duis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convallis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convallis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tellus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id. Sit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amet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consectetur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adipiscing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elit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pellentesque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habitant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morbi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tristique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.</a:t>
            </a:r>
          </a:p>
          <a:p>
            <a:endParaRPr lang="en-NZ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algn="r"/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Dui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vivamus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arcu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felis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bibendum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ut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tristique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.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Velit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dignissim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sodales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ut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eu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sem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integer.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Faucibus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nisl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tincidunt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eget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nullam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non nisi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est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sit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amet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. Dui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ut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ornare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lectus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sit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amet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.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Elit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pellentesque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habitant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morbi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tristique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senectus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et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netus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et. Gravida dictum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fusce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ut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placerat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orci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nulla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. Id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interdum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velit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laoreet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id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donec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.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Donec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massa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sapien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faucibus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et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molestie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ac.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Porttitor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lacus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luctus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accumsan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tortor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posuere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ac.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Sed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odio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morbi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quis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commodo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odio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aenean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sed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adipiscing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diam. Sociis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natoque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penatibus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et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magnis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dis.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Pellentesque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adipiscing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commodo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elit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at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imperdiet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.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Vel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pretium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lectus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quam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id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leo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in vitae.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Rhoncus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dolor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purus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non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enim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praesent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elementum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facilisis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leo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D334CEE-C2D6-4B9F-80E6-A4BBBF6FE5E5}"/>
              </a:ext>
            </a:extLst>
          </p:cNvPr>
          <p:cNvSpPr/>
          <p:nvPr/>
        </p:nvSpPr>
        <p:spPr>
          <a:xfrm rot="5400000">
            <a:off x="5206122" y="5473688"/>
            <a:ext cx="7008725" cy="36000"/>
          </a:xfrm>
          <a:prstGeom prst="rect">
            <a:avLst/>
          </a:prstGeom>
          <a:solidFill>
            <a:srgbClr val="94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764D4C-9CE0-4A33-B832-7F285146385B}"/>
              </a:ext>
            </a:extLst>
          </p:cNvPr>
          <p:cNvSpPr/>
          <p:nvPr/>
        </p:nvSpPr>
        <p:spPr>
          <a:xfrm>
            <a:off x="9452625" y="1987323"/>
            <a:ext cx="2578263" cy="7008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Lorem ipsum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dolor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sit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amet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,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consectetur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adipiscing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elit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,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sed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do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eiusmod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tempor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incididunt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ut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labore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et dolore magna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aliqua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.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Laoreet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non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curabitur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gravida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arcu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ac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tortor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dignissim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convallis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aenean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. Habitant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morbi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tristique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senectus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et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netus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et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malesuada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fames ac.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Posuere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sollicitudin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aliquam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ultrices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sagittis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orci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.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Odio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morbi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quis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commodo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odio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292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110A26-0E4B-4599-A03C-0A48631AE5D5}"/>
              </a:ext>
            </a:extLst>
          </p:cNvPr>
          <p:cNvSpPr/>
          <p:nvPr/>
        </p:nvSpPr>
        <p:spPr>
          <a:xfrm>
            <a:off x="-1" y="0"/>
            <a:ext cx="12801600" cy="96012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D8D90B-E0E5-4172-9287-BBF31C3256C1}"/>
              </a:ext>
            </a:extLst>
          </p:cNvPr>
          <p:cNvSpPr/>
          <p:nvPr/>
        </p:nvSpPr>
        <p:spPr>
          <a:xfrm>
            <a:off x="770708" y="1659662"/>
            <a:ext cx="11260183" cy="36000"/>
          </a:xfrm>
          <a:prstGeom prst="rect">
            <a:avLst/>
          </a:prstGeom>
          <a:solidFill>
            <a:srgbClr val="94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026" name="Picture 2" descr="http://www.illustr8.co.nz/Images/illustr8-logo.jpg">
            <a:extLst>
              <a:ext uri="{FF2B5EF4-FFF2-40B4-BE49-F238E27FC236}">
                <a16:creationId xmlns:a16="http://schemas.microsoft.com/office/drawing/2014/main" id="{543D351D-1C67-4E1E-BAC1-ECFD493A2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06" b="89412" l="3320" r="96266">
                        <a14:foregroundMark x1="9959" y1="42353" x2="9959" y2="42353"/>
                        <a14:foregroundMark x1="4564" y1="54118" x2="4564" y2="54118"/>
                        <a14:foregroundMark x1="21992" y1="68235" x2="21992" y2="68235"/>
                        <a14:foregroundMark x1="8299" y1="77647" x2="8299" y2="77647"/>
                        <a14:foregroundMark x1="43154" y1="47059" x2="43154" y2="47059"/>
                        <a14:foregroundMark x1="48963" y1="47059" x2="48963" y2="47059"/>
                        <a14:foregroundMark x1="53942" y1="55294" x2="53942" y2="55294"/>
                        <a14:foregroundMark x1="67220" y1="61176" x2="67220" y2="61176"/>
                        <a14:foregroundMark x1="74274" y1="51765" x2="74274" y2="51765"/>
                        <a14:foregroundMark x1="80913" y1="52941" x2="80913" y2="52941"/>
                        <a14:foregroundMark x1="92531" y1="60000" x2="92531" y2="60000"/>
                        <a14:foregroundMark x1="96680" y1="68235" x2="96680" y2="68235"/>
                        <a14:foregroundMark x1="47303" y1="4706" x2="47303" y2="47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99" y="296186"/>
            <a:ext cx="3038909" cy="107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F41345-F71B-44A1-A358-FAAE2FA5DC0F}"/>
              </a:ext>
            </a:extLst>
          </p:cNvPr>
          <p:cNvSpPr/>
          <p:nvPr/>
        </p:nvSpPr>
        <p:spPr>
          <a:xfrm>
            <a:off x="6070437" y="605149"/>
            <a:ext cx="1490114" cy="762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b="1" dirty="0">
                <a:solidFill>
                  <a:schemeClr val="tx1"/>
                </a:solidFill>
                <a:latin typeface="Bodoni MT" panose="02070603080606020203" pitchFamily="18" charset="0"/>
              </a:rPr>
              <a:t>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E8E500-7F90-402B-89CA-82EB28D5A544}"/>
              </a:ext>
            </a:extLst>
          </p:cNvPr>
          <p:cNvSpPr/>
          <p:nvPr/>
        </p:nvSpPr>
        <p:spPr>
          <a:xfrm>
            <a:off x="7560550" y="605149"/>
            <a:ext cx="1490114" cy="762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dirty="0">
                <a:solidFill>
                  <a:schemeClr val="tx1"/>
                </a:solidFill>
                <a:latin typeface="Bodoni MT" panose="02070603080606020203" pitchFamily="18" charset="0"/>
              </a:rPr>
              <a:t>Clients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5681C1-6580-4567-ACD0-225CA84B25EF}"/>
              </a:ext>
            </a:extLst>
          </p:cNvPr>
          <p:cNvSpPr/>
          <p:nvPr/>
        </p:nvSpPr>
        <p:spPr>
          <a:xfrm>
            <a:off x="9050664" y="605149"/>
            <a:ext cx="1490114" cy="762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dirty="0">
                <a:solidFill>
                  <a:schemeClr val="tx1"/>
                </a:solidFill>
                <a:latin typeface="Bodoni MT" panose="02070603080606020203" pitchFamily="18" charset="0"/>
              </a:rPr>
              <a:t>Bio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185731-A151-4DB7-83B9-4C77D7F2A3F0}"/>
              </a:ext>
            </a:extLst>
          </p:cNvPr>
          <p:cNvSpPr/>
          <p:nvPr/>
        </p:nvSpPr>
        <p:spPr>
          <a:xfrm>
            <a:off x="10540777" y="605149"/>
            <a:ext cx="1490114" cy="762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dirty="0">
                <a:solidFill>
                  <a:schemeClr val="tx1"/>
                </a:solidFill>
                <a:latin typeface="Bodoni MT" panose="02070603080606020203" pitchFamily="18" charset="0"/>
              </a:rPr>
              <a:t>Contact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4F37E2-B87F-40C4-902E-3100494B8A2E}"/>
              </a:ext>
            </a:extLst>
          </p:cNvPr>
          <p:cNvSpPr/>
          <p:nvPr/>
        </p:nvSpPr>
        <p:spPr>
          <a:xfrm>
            <a:off x="4580323" y="605149"/>
            <a:ext cx="1490114" cy="762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dirty="0">
                <a:solidFill>
                  <a:schemeClr val="tx1"/>
                </a:solidFill>
                <a:latin typeface="Bodoni MT" panose="02070603080606020203" pitchFamily="18" charset="0"/>
              </a:rPr>
              <a:t>Home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BA8548-7343-4B3E-B4C1-D2CC4384C19D}"/>
              </a:ext>
            </a:extLst>
          </p:cNvPr>
          <p:cNvSpPr/>
          <p:nvPr/>
        </p:nvSpPr>
        <p:spPr>
          <a:xfrm>
            <a:off x="6051600" y="604800"/>
            <a:ext cx="36000" cy="763200"/>
          </a:xfrm>
          <a:prstGeom prst="rect">
            <a:avLst/>
          </a:prstGeom>
          <a:solidFill>
            <a:srgbClr val="94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4AB1C0-2FED-4794-8E39-CB1D2B968711}"/>
              </a:ext>
            </a:extLst>
          </p:cNvPr>
          <p:cNvSpPr/>
          <p:nvPr/>
        </p:nvSpPr>
        <p:spPr>
          <a:xfrm>
            <a:off x="7541714" y="604800"/>
            <a:ext cx="36000" cy="763200"/>
          </a:xfrm>
          <a:prstGeom prst="rect">
            <a:avLst/>
          </a:prstGeom>
          <a:solidFill>
            <a:srgbClr val="94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4A1676-937F-4783-86E7-5916E168FA2B}"/>
              </a:ext>
            </a:extLst>
          </p:cNvPr>
          <p:cNvSpPr/>
          <p:nvPr/>
        </p:nvSpPr>
        <p:spPr>
          <a:xfrm>
            <a:off x="9032664" y="604800"/>
            <a:ext cx="36000" cy="763200"/>
          </a:xfrm>
          <a:prstGeom prst="rect">
            <a:avLst/>
          </a:prstGeom>
          <a:solidFill>
            <a:srgbClr val="94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44AF31-F6E6-4914-97BF-E578F48C185D}"/>
              </a:ext>
            </a:extLst>
          </p:cNvPr>
          <p:cNvSpPr/>
          <p:nvPr/>
        </p:nvSpPr>
        <p:spPr>
          <a:xfrm>
            <a:off x="10522776" y="604800"/>
            <a:ext cx="36000" cy="763200"/>
          </a:xfrm>
          <a:prstGeom prst="rect">
            <a:avLst/>
          </a:prstGeom>
          <a:solidFill>
            <a:srgbClr val="94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B37D0-D847-4D5F-8501-393457CF13BD}"/>
              </a:ext>
            </a:extLst>
          </p:cNvPr>
          <p:cNvSpPr/>
          <p:nvPr/>
        </p:nvSpPr>
        <p:spPr>
          <a:xfrm>
            <a:off x="4561200" y="604800"/>
            <a:ext cx="36000" cy="763200"/>
          </a:xfrm>
          <a:prstGeom prst="rect">
            <a:avLst/>
          </a:prstGeom>
          <a:solidFill>
            <a:srgbClr val="94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077B1-40A2-42B8-A4AF-3CE3DAB05D68}"/>
              </a:ext>
            </a:extLst>
          </p:cNvPr>
          <p:cNvSpPr/>
          <p:nvPr/>
        </p:nvSpPr>
        <p:spPr>
          <a:xfrm>
            <a:off x="12012889" y="604800"/>
            <a:ext cx="36000" cy="763200"/>
          </a:xfrm>
          <a:prstGeom prst="rect">
            <a:avLst/>
          </a:prstGeom>
          <a:solidFill>
            <a:srgbClr val="94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764D4C-9CE0-4A33-B832-7F285146385B}"/>
              </a:ext>
            </a:extLst>
          </p:cNvPr>
          <p:cNvSpPr/>
          <p:nvPr/>
        </p:nvSpPr>
        <p:spPr>
          <a:xfrm>
            <a:off x="9452625" y="3552497"/>
            <a:ext cx="2578263" cy="4640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Lorem ipsum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dolor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sit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amet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,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consectetur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adipiscing</a:t>
            </a:r>
            <a:r>
              <a:rPr lang="en-NZ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NZ" dirty="0" err="1">
                <a:solidFill>
                  <a:schemeClr val="tx1"/>
                </a:solidFill>
                <a:latin typeface="Bodoni MT" panose="02070603080606020203" pitchFamily="18" charset="0"/>
              </a:rPr>
              <a:t>elit</a:t>
            </a:r>
            <a:endParaRPr lang="en-NZ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6246D19-780C-4D22-8E25-1C9FAAEEF683}"/>
              </a:ext>
            </a:extLst>
          </p:cNvPr>
          <p:cNvSpPr/>
          <p:nvPr/>
        </p:nvSpPr>
        <p:spPr>
          <a:xfrm>
            <a:off x="770708" y="2204769"/>
            <a:ext cx="11260183" cy="36000"/>
          </a:xfrm>
          <a:prstGeom prst="rect">
            <a:avLst/>
          </a:prstGeom>
          <a:solidFill>
            <a:srgbClr val="94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FCC2C631-4B15-400C-99A7-53FAB61728D6}"/>
              </a:ext>
            </a:extLst>
          </p:cNvPr>
          <p:cNvGrpSpPr/>
          <p:nvPr/>
        </p:nvGrpSpPr>
        <p:grpSpPr>
          <a:xfrm>
            <a:off x="770704" y="1694680"/>
            <a:ext cx="11260184" cy="511056"/>
            <a:chOff x="770705" y="1697611"/>
            <a:chExt cx="9529810" cy="511056"/>
          </a:xfrm>
          <a:noFill/>
        </p:grpSpPr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8DA4CA78-17E6-400A-B242-80FF3D1D7AC4}"/>
                </a:ext>
              </a:extLst>
            </p:cNvPr>
            <p:cNvSpPr/>
            <p:nvPr/>
          </p:nvSpPr>
          <p:spPr>
            <a:xfrm>
              <a:off x="770705" y="1699560"/>
              <a:ext cx="1361401" cy="509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>
                  <a:solidFill>
                    <a:schemeClr val="tx1"/>
                  </a:solidFill>
                  <a:latin typeface="Bodoni MT" panose="02070603080606020203" pitchFamily="18" charset="0"/>
                </a:rPr>
                <a:t>Advertising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7654555-E44B-4F84-AB82-CF6A1E4B40D6}"/>
                </a:ext>
              </a:extLst>
            </p:cNvPr>
            <p:cNvSpPr/>
            <p:nvPr/>
          </p:nvSpPr>
          <p:spPr>
            <a:xfrm>
              <a:off x="2132109" y="1697611"/>
              <a:ext cx="1361401" cy="509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>
                  <a:solidFill>
                    <a:schemeClr val="tx1"/>
                  </a:solidFill>
                  <a:latin typeface="Bodoni MT" panose="02070603080606020203" pitchFamily="18" charset="0"/>
                </a:rPr>
                <a:t>Books &amp; Magazines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4AECB1F-1BA6-40A1-A01B-31DE43A5AAB8}"/>
                </a:ext>
              </a:extLst>
            </p:cNvPr>
            <p:cNvSpPr/>
            <p:nvPr/>
          </p:nvSpPr>
          <p:spPr>
            <a:xfrm>
              <a:off x="3493510" y="1698435"/>
              <a:ext cx="1361401" cy="509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>
                  <a:solidFill>
                    <a:schemeClr val="tx1"/>
                  </a:solidFill>
                  <a:latin typeface="Bodoni MT" panose="02070603080606020203" pitchFamily="18" charset="0"/>
                </a:rPr>
                <a:t>Editorial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D310ACB-7454-4D64-8740-509BF478469E}"/>
                </a:ext>
              </a:extLst>
            </p:cNvPr>
            <p:cNvSpPr/>
            <p:nvPr/>
          </p:nvSpPr>
          <p:spPr>
            <a:xfrm>
              <a:off x="4854912" y="1698435"/>
              <a:ext cx="1361401" cy="509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>
                  <a:solidFill>
                    <a:schemeClr val="tx1"/>
                  </a:solidFill>
                  <a:latin typeface="Bodoni MT" panose="02070603080606020203" pitchFamily="18" charset="0"/>
                </a:rPr>
                <a:t>Linework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6409400-0BB0-4931-9FF9-A2C3B4D0809B}"/>
                </a:ext>
              </a:extLst>
            </p:cNvPr>
            <p:cNvSpPr/>
            <p:nvPr/>
          </p:nvSpPr>
          <p:spPr>
            <a:xfrm>
              <a:off x="6216313" y="1698435"/>
              <a:ext cx="1361401" cy="509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>
                  <a:solidFill>
                    <a:schemeClr val="tx1"/>
                  </a:solidFill>
                  <a:latin typeface="Bodoni MT" panose="02070603080606020203" pitchFamily="18" charset="0"/>
                </a:rPr>
                <a:t>Portraiture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C899133-A6EE-4E82-B5F3-928AC702F6DE}"/>
                </a:ext>
              </a:extLst>
            </p:cNvPr>
            <p:cNvSpPr/>
            <p:nvPr/>
          </p:nvSpPr>
          <p:spPr>
            <a:xfrm>
              <a:off x="7577713" y="1698435"/>
              <a:ext cx="1361401" cy="509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>
                  <a:solidFill>
                    <a:schemeClr val="tx1"/>
                  </a:solidFill>
                  <a:latin typeface="Bodoni MT" panose="02070603080606020203" pitchFamily="18" charset="0"/>
                </a:rPr>
                <a:t>Storyboards &amp; Visuals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09760AF-0819-4224-8AB7-11BF9C97F305}"/>
                </a:ext>
              </a:extLst>
            </p:cNvPr>
            <p:cNvSpPr/>
            <p:nvPr/>
          </p:nvSpPr>
          <p:spPr>
            <a:xfrm>
              <a:off x="8939114" y="1698435"/>
              <a:ext cx="1361401" cy="509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>
                  <a:solidFill>
                    <a:schemeClr val="tx1"/>
                  </a:solidFill>
                  <a:latin typeface="Bodoni MT" panose="02070603080606020203" pitchFamily="18" charset="0"/>
                </a:rPr>
                <a:t>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172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0FAC5E3-9710-4869-913D-DB72E3AC3C93}"/>
              </a:ext>
            </a:extLst>
          </p:cNvPr>
          <p:cNvGrpSpPr/>
          <p:nvPr/>
        </p:nvGrpSpPr>
        <p:grpSpPr>
          <a:xfrm>
            <a:off x="607363" y="1506065"/>
            <a:ext cx="3971014" cy="6061165"/>
            <a:chOff x="1672046" y="1672046"/>
            <a:chExt cx="4572000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939601-8B30-4DBD-AEF9-23FE541365A8}"/>
                </a:ext>
              </a:extLst>
            </p:cNvPr>
            <p:cNvSpPr/>
            <p:nvPr/>
          </p:nvSpPr>
          <p:spPr>
            <a:xfrm>
              <a:off x="1672046" y="1672046"/>
              <a:ext cx="914400" cy="914400"/>
            </a:xfrm>
            <a:prstGeom prst="rect">
              <a:avLst/>
            </a:prstGeom>
            <a:solidFill>
              <a:srgbClr val="DEDED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latin typeface="Ubuntu" panose="020B050403060203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F40B5A-73A3-4567-8491-6B21B5847673}"/>
                </a:ext>
              </a:extLst>
            </p:cNvPr>
            <p:cNvSpPr/>
            <p:nvPr/>
          </p:nvSpPr>
          <p:spPr>
            <a:xfrm>
              <a:off x="2586446" y="1672046"/>
              <a:ext cx="914400" cy="914400"/>
            </a:xfrm>
            <a:prstGeom prst="rect">
              <a:avLst/>
            </a:prstGeom>
            <a:solidFill>
              <a:srgbClr val="64A6B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latin typeface="Ubuntu" panose="020B0504030602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C97793-05F8-4001-B58E-BB6D59647F11}"/>
                </a:ext>
              </a:extLst>
            </p:cNvPr>
            <p:cNvSpPr/>
            <p:nvPr/>
          </p:nvSpPr>
          <p:spPr>
            <a:xfrm>
              <a:off x="3500846" y="1672046"/>
              <a:ext cx="914400" cy="914400"/>
            </a:xfrm>
            <a:prstGeom prst="rect">
              <a:avLst/>
            </a:prstGeom>
            <a:solidFill>
              <a:srgbClr val="90A8C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latin typeface="Ubuntu" panose="020B0504030602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AA7506-E973-46FA-A9B6-A5F54A9AB710}"/>
                </a:ext>
              </a:extLst>
            </p:cNvPr>
            <p:cNvSpPr/>
            <p:nvPr/>
          </p:nvSpPr>
          <p:spPr>
            <a:xfrm>
              <a:off x="4415246" y="1672046"/>
              <a:ext cx="914400" cy="914400"/>
            </a:xfrm>
            <a:prstGeom prst="rect">
              <a:avLst/>
            </a:prstGeom>
            <a:solidFill>
              <a:srgbClr val="ADA7C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latin typeface="Ubuntu" panose="020B0504030602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FC42BC-9D61-4C6E-B6E7-84D8A4A25ABD}"/>
                </a:ext>
              </a:extLst>
            </p:cNvPr>
            <p:cNvSpPr/>
            <p:nvPr/>
          </p:nvSpPr>
          <p:spPr>
            <a:xfrm>
              <a:off x="5329646" y="1672046"/>
              <a:ext cx="914400" cy="914400"/>
            </a:xfrm>
            <a:prstGeom prst="rect">
              <a:avLst/>
            </a:prstGeom>
            <a:solidFill>
              <a:srgbClr val="5E503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latin typeface="Ubuntu" panose="020B0504030602030204" pitchFamily="34" charset="0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1D498FD0-F44B-4988-AA30-DC2725133C58}"/>
              </a:ext>
            </a:extLst>
          </p:cNvPr>
          <p:cNvSpPr/>
          <p:nvPr/>
        </p:nvSpPr>
        <p:spPr>
          <a:xfrm>
            <a:off x="1521764" y="7780396"/>
            <a:ext cx="4676503" cy="629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err="1">
                <a:solidFill>
                  <a:schemeClr val="tx1"/>
                </a:solidFill>
                <a:latin typeface="Ubuntu" panose="020B0504030602030204" pitchFamily="34" charset="0"/>
              </a:rPr>
              <a:t>JQuery</a:t>
            </a:r>
            <a:r>
              <a:rPr lang="en-NZ" dirty="0">
                <a:solidFill>
                  <a:schemeClr val="tx1"/>
                </a:solidFill>
                <a:latin typeface="Ubuntu" panose="020B0504030602030204" pitchFamily="34" charset="0"/>
              </a:rPr>
              <a:t> Image slideshow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tx1"/>
                </a:solidFill>
                <a:latin typeface="Ubuntu" panose="020B0504030602030204" pitchFamily="34" charset="0"/>
              </a:rPr>
              <a:t>Navbar at top of page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C17A33F-A424-4146-8A9B-FB67BEA61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164" y="6369805"/>
            <a:ext cx="5499463" cy="198119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A560CBA-809C-4117-BFA7-9A909F10F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497" y="2147739"/>
            <a:ext cx="3418370" cy="163084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9B0CBEA-081A-4593-91A2-8FB7B92A207B}"/>
              </a:ext>
            </a:extLst>
          </p:cNvPr>
          <p:cNvSpPr/>
          <p:nvPr/>
        </p:nvSpPr>
        <p:spPr>
          <a:xfrm>
            <a:off x="607364" y="542502"/>
            <a:ext cx="4676503" cy="629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>
                <a:solidFill>
                  <a:schemeClr val="tx1"/>
                </a:solidFill>
                <a:latin typeface="Ubuntu" panose="020B0504030602030204" pitchFamily="34" charset="0"/>
              </a:rPr>
              <a:t>Samuel Ou Y12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20BB46E-9B62-4D6C-9FD8-432F45FA2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807" y="4130868"/>
            <a:ext cx="3778439" cy="180263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C05E45E-C4E2-4DB3-BBD9-B8539A25F52F}"/>
              </a:ext>
            </a:extLst>
          </p:cNvPr>
          <p:cNvGrpSpPr/>
          <p:nvPr/>
        </p:nvGrpSpPr>
        <p:grpSpPr>
          <a:xfrm>
            <a:off x="10235393" y="5398868"/>
            <a:ext cx="1526113" cy="763200"/>
            <a:chOff x="10522776" y="604800"/>
            <a:chExt cx="1526113" cy="7632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134AB1F-8E76-41D1-AEFB-2061562973E5}"/>
                </a:ext>
              </a:extLst>
            </p:cNvPr>
            <p:cNvSpPr/>
            <p:nvPr/>
          </p:nvSpPr>
          <p:spPr>
            <a:xfrm>
              <a:off x="10540777" y="605149"/>
              <a:ext cx="1490114" cy="7625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800" dirty="0">
                  <a:solidFill>
                    <a:schemeClr val="tx1"/>
                  </a:solidFill>
                  <a:latin typeface="Bodoni MT" panose="02070603080606020203" pitchFamily="18" charset="0"/>
                </a:rPr>
                <a:t>link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503BA8B-9AA3-496D-8F64-27829070B8DE}"/>
                </a:ext>
              </a:extLst>
            </p:cNvPr>
            <p:cNvSpPr/>
            <p:nvPr/>
          </p:nvSpPr>
          <p:spPr>
            <a:xfrm>
              <a:off x="10522776" y="604800"/>
              <a:ext cx="36000" cy="763200"/>
            </a:xfrm>
            <a:prstGeom prst="rect">
              <a:avLst/>
            </a:prstGeom>
            <a:solidFill>
              <a:srgbClr val="9494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5378AE7-CB4F-4C55-9FA8-6E01B3EA07EA}"/>
                </a:ext>
              </a:extLst>
            </p:cNvPr>
            <p:cNvSpPr/>
            <p:nvPr/>
          </p:nvSpPr>
          <p:spPr>
            <a:xfrm>
              <a:off x="12012889" y="604800"/>
              <a:ext cx="36000" cy="763200"/>
            </a:xfrm>
            <a:prstGeom prst="rect">
              <a:avLst/>
            </a:prstGeom>
            <a:solidFill>
              <a:srgbClr val="9494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FCFBF624-4808-4893-BED9-C73C87121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7895" y="2147739"/>
            <a:ext cx="3657600" cy="17449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793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352</Words>
  <Application>Microsoft Office PowerPoint</Application>
  <PresentationFormat>A3 Paper (297x420 mm)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Bodoni MT</vt:lpstr>
      <vt:lpstr>Calibri</vt:lpstr>
      <vt:lpstr>Calibri Light</vt:lpstr>
      <vt:lpstr>Ubuntu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Ou</dc:creator>
  <cp:lastModifiedBy>Samuel Ou</cp:lastModifiedBy>
  <cp:revision>21</cp:revision>
  <dcterms:created xsi:type="dcterms:W3CDTF">2019-02-18T20:10:57Z</dcterms:created>
  <dcterms:modified xsi:type="dcterms:W3CDTF">2019-02-18T21:31:02Z</dcterms:modified>
</cp:coreProperties>
</file>