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68" r:id="rId2"/>
    <p:sldId id="28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74FB72"/>
    <a:srgbClr val="FEA600"/>
    <a:srgbClr val="74E54B"/>
    <a:srgbClr val="3D9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46"/>
    <p:restoredTop sz="94615"/>
  </p:normalViewPr>
  <p:slideViewPr>
    <p:cSldViewPr snapToGrid="0" snapToObjects="1" showGuides="1">
      <p:cViewPr varScale="1">
        <p:scale>
          <a:sx n="68" d="100"/>
          <a:sy n="68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2BFCD-DEE5-4101-9FB8-19CD86A1E13A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3F8B36-C9E5-4B23-A77D-621D6CA6A6B1}">
      <dgm:prSet phldrT="[Text]" custT="1"/>
      <dgm:spPr/>
      <dgm:t>
        <a:bodyPr/>
        <a:lstStyle/>
        <a:p>
          <a:r>
            <a:rPr lang="en-US" sz="1150" b="1"/>
            <a:t>Project Planning</a:t>
          </a:r>
        </a:p>
      </dgm:t>
    </dgm:pt>
    <dgm:pt modelId="{5535DCDD-4EA1-4E9A-9CE4-BFB0C9DA8B2C}" type="parTrans" cxnId="{16697209-2C66-4DA0-9FB2-2FFCCD1D65D4}">
      <dgm:prSet/>
      <dgm:spPr/>
      <dgm:t>
        <a:bodyPr/>
        <a:lstStyle/>
        <a:p>
          <a:endParaRPr lang="en-US" sz="1150" b="1">
            <a:solidFill>
              <a:schemeClr val="tx1">
                <a:lumMod val="50000"/>
              </a:schemeClr>
            </a:solidFill>
          </a:endParaRPr>
        </a:p>
      </dgm:t>
    </dgm:pt>
    <dgm:pt modelId="{14C5DE4E-25BC-436C-A3EB-A397B97B7475}" type="sibTrans" cxnId="{16697209-2C66-4DA0-9FB2-2FFCCD1D65D4}">
      <dgm:prSet/>
      <dgm:spPr/>
      <dgm:t>
        <a:bodyPr/>
        <a:lstStyle/>
        <a:p>
          <a:endParaRPr lang="en-US" sz="1150" b="1">
            <a:solidFill>
              <a:schemeClr val="tx1">
                <a:lumMod val="50000"/>
              </a:schemeClr>
            </a:solidFill>
          </a:endParaRPr>
        </a:p>
      </dgm:t>
    </dgm:pt>
    <dgm:pt modelId="{0A002E46-F15C-4441-B5FE-3D12926F4388}">
      <dgm:prSet phldrT="[Text]" custT="1"/>
      <dgm:spPr/>
      <dgm:t>
        <a:bodyPr/>
        <a:lstStyle/>
        <a:p>
          <a:r>
            <a:rPr lang="en-US" sz="1150" b="1"/>
            <a:t>Obain Dataset</a:t>
          </a:r>
        </a:p>
      </dgm:t>
    </dgm:pt>
    <dgm:pt modelId="{5B4A6D5E-6E5B-4067-B46B-8E46B66F227C}" type="parTrans" cxnId="{ECB9C46B-A9C6-4254-B183-0DB84ED839E8}">
      <dgm:prSet/>
      <dgm:spPr/>
      <dgm:t>
        <a:bodyPr/>
        <a:lstStyle/>
        <a:p>
          <a:endParaRPr lang="en-US" sz="1150" b="1">
            <a:solidFill>
              <a:schemeClr val="tx1">
                <a:lumMod val="50000"/>
              </a:schemeClr>
            </a:solidFill>
          </a:endParaRPr>
        </a:p>
      </dgm:t>
    </dgm:pt>
    <dgm:pt modelId="{FA3D654C-2EA0-4A89-A394-ED97B23B1265}" type="sibTrans" cxnId="{ECB9C46B-A9C6-4254-B183-0DB84ED839E8}">
      <dgm:prSet/>
      <dgm:spPr/>
      <dgm:t>
        <a:bodyPr/>
        <a:lstStyle/>
        <a:p>
          <a:endParaRPr lang="en-US" sz="1150" b="1">
            <a:solidFill>
              <a:schemeClr val="tx1">
                <a:lumMod val="50000"/>
              </a:schemeClr>
            </a:solidFill>
          </a:endParaRPr>
        </a:p>
      </dgm:t>
    </dgm:pt>
    <dgm:pt modelId="{229D7EDD-9FF0-44CA-9FFF-A1222EAB1A6B}">
      <dgm:prSet phldrT="[Text]" custT="1"/>
      <dgm:spPr/>
      <dgm:t>
        <a:bodyPr/>
        <a:lstStyle/>
        <a:p>
          <a:r>
            <a:rPr lang="en-US" sz="1150" b="1" dirty="0"/>
            <a:t>Create Normalized Database</a:t>
          </a:r>
        </a:p>
      </dgm:t>
    </dgm:pt>
    <dgm:pt modelId="{F4C7DE97-B6B9-4E8E-B2D2-7718E4044E61}" type="parTrans" cxnId="{82B0007A-5ED8-47F2-95B6-41C39914BC8E}">
      <dgm:prSet/>
      <dgm:spPr/>
      <dgm:t>
        <a:bodyPr/>
        <a:lstStyle/>
        <a:p>
          <a:endParaRPr lang="en-US" sz="1150" b="1">
            <a:solidFill>
              <a:schemeClr val="tx1">
                <a:lumMod val="50000"/>
              </a:schemeClr>
            </a:solidFill>
          </a:endParaRPr>
        </a:p>
      </dgm:t>
    </dgm:pt>
    <dgm:pt modelId="{53D5ED78-4485-47A3-9D53-020E655D33C0}" type="sibTrans" cxnId="{82B0007A-5ED8-47F2-95B6-41C39914BC8E}">
      <dgm:prSet/>
      <dgm:spPr/>
      <dgm:t>
        <a:bodyPr/>
        <a:lstStyle/>
        <a:p>
          <a:endParaRPr lang="en-US" sz="1150" b="1">
            <a:solidFill>
              <a:schemeClr val="tx1">
                <a:lumMod val="50000"/>
              </a:schemeClr>
            </a:solidFill>
          </a:endParaRPr>
        </a:p>
      </dgm:t>
    </dgm:pt>
    <dgm:pt modelId="{98DDD9F2-8C6A-41F9-8712-A28812A1E089}">
      <dgm:prSet phldrT="[Text]" custT="1"/>
      <dgm:spPr/>
      <dgm:t>
        <a:bodyPr/>
        <a:lstStyle/>
        <a:p>
          <a:r>
            <a:rPr lang="en-US" sz="1150" b="1"/>
            <a:t>Data Analysis</a:t>
          </a:r>
        </a:p>
      </dgm:t>
    </dgm:pt>
    <dgm:pt modelId="{CAD38ABC-6CFC-4112-8A29-99A42C591870}" type="parTrans" cxnId="{684AF73C-46CB-4CDF-9AEE-7C653F5BFD67}">
      <dgm:prSet/>
      <dgm:spPr/>
      <dgm:t>
        <a:bodyPr/>
        <a:lstStyle/>
        <a:p>
          <a:endParaRPr lang="en-US" sz="1150" b="1">
            <a:solidFill>
              <a:schemeClr val="tx1">
                <a:lumMod val="50000"/>
              </a:schemeClr>
            </a:solidFill>
          </a:endParaRPr>
        </a:p>
      </dgm:t>
    </dgm:pt>
    <dgm:pt modelId="{6235B76E-5DF0-4A81-9A79-A19014EDC81A}" type="sibTrans" cxnId="{684AF73C-46CB-4CDF-9AEE-7C653F5BFD67}">
      <dgm:prSet/>
      <dgm:spPr/>
      <dgm:t>
        <a:bodyPr/>
        <a:lstStyle/>
        <a:p>
          <a:endParaRPr lang="en-US" sz="1150" b="1">
            <a:solidFill>
              <a:schemeClr val="tx1">
                <a:lumMod val="50000"/>
              </a:schemeClr>
            </a:solidFill>
          </a:endParaRPr>
        </a:p>
      </dgm:t>
    </dgm:pt>
    <dgm:pt modelId="{9C6CEDC1-F36E-47FB-8DE2-EF09E7C1917A}">
      <dgm:prSet phldrT="[Text]" custT="1"/>
      <dgm:spPr/>
      <dgm:t>
        <a:bodyPr/>
        <a:lstStyle/>
        <a:p>
          <a:r>
            <a:rPr lang="en-US" sz="1150" b="1"/>
            <a:t>Data Visualization</a:t>
          </a:r>
          <a:endParaRPr lang="en-US" sz="1150" b="1" dirty="0"/>
        </a:p>
      </dgm:t>
    </dgm:pt>
    <dgm:pt modelId="{161017A0-1FA8-4009-98EE-8E748EA97A98}" type="parTrans" cxnId="{263C9B8F-321B-4CA6-AB71-CAA1CBFF3BFE}">
      <dgm:prSet/>
      <dgm:spPr/>
      <dgm:t>
        <a:bodyPr/>
        <a:lstStyle/>
        <a:p>
          <a:endParaRPr lang="en-US" sz="1150" b="1">
            <a:solidFill>
              <a:schemeClr val="tx1">
                <a:lumMod val="50000"/>
              </a:schemeClr>
            </a:solidFill>
          </a:endParaRPr>
        </a:p>
      </dgm:t>
    </dgm:pt>
    <dgm:pt modelId="{481F9E0D-AEAC-4ABB-A0EA-BEF513DFE693}" type="sibTrans" cxnId="{263C9B8F-321B-4CA6-AB71-CAA1CBFF3BFE}">
      <dgm:prSet/>
      <dgm:spPr/>
      <dgm:t>
        <a:bodyPr/>
        <a:lstStyle/>
        <a:p>
          <a:endParaRPr lang="en-US" sz="1150" b="1">
            <a:solidFill>
              <a:schemeClr val="tx1">
                <a:lumMod val="50000"/>
              </a:schemeClr>
            </a:solidFill>
          </a:endParaRPr>
        </a:p>
      </dgm:t>
    </dgm:pt>
    <dgm:pt modelId="{28827E8B-CCD9-4234-B5A8-F756E917B5AE}">
      <dgm:prSet phldrT="[Text]" custT="1"/>
      <dgm:spPr/>
      <dgm:t>
        <a:bodyPr/>
        <a:lstStyle/>
        <a:p>
          <a:r>
            <a:rPr lang="en-US" sz="1150" b="1"/>
            <a:t>Predictive Analysis</a:t>
          </a:r>
        </a:p>
      </dgm:t>
    </dgm:pt>
    <dgm:pt modelId="{E4E1A5D3-B5F0-4456-91C3-6D644B07314C}" type="parTrans" cxnId="{F1CCF8F6-A7BE-4A57-8F40-1DD0BF6BC9FF}">
      <dgm:prSet/>
      <dgm:spPr/>
      <dgm:t>
        <a:bodyPr/>
        <a:lstStyle/>
        <a:p>
          <a:endParaRPr lang="en-US" sz="1150" b="1">
            <a:solidFill>
              <a:schemeClr val="tx1">
                <a:lumMod val="50000"/>
              </a:schemeClr>
            </a:solidFill>
          </a:endParaRPr>
        </a:p>
      </dgm:t>
    </dgm:pt>
    <dgm:pt modelId="{177417A9-963B-4C43-8F25-CE9C4C64CFEE}" type="sibTrans" cxnId="{F1CCF8F6-A7BE-4A57-8F40-1DD0BF6BC9FF}">
      <dgm:prSet/>
      <dgm:spPr/>
      <dgm:t>
        <a:bodyPr/>
        <a:lstStyle/>
        <a:p>
          <a:endParaRPr lang="en-US" sz="1150" b="1">
            <a:solidFill>
              <a:schemeClr val="tx1">
                <a:lumMod val="50000"/>
              </a:schemeClr>
            </a:solidFill>
          </a:endParaRPr>
        </a:p>
      </dgm:t>
    </dgm:pt>
    <dgm:pt modelId="{75039297-2072-4630-89EB-CDD5EFDD1DD1}">
      <dgm:prSet phldrT="[Text]" custT="1"/>
      <dgm:spPr/>
      <dgm:t>
        <a:bodyPr/>
        <a:lstStyle/>
        <a:p>
          <a:r>
            <a:rPr lang="en-US" sz="1150" b="1"/>
            <a:t>Presentation &amp; Report</a:t>
          </a:r>
        </a:p>
      </dgm:t>
    </dgm:pt>
    <dgm:pt modelId="{90F0AC69-16C1-43EF-9BA1-8FF0D2D6AB32}" type="parTrans" cxnId="{1E4843A4-ED9A-4375-933A-E188E15CF740}">
      <dgm:prSet/>
      <dgm:spPr/>
      <dgm:t>
        <a:bodyPr/>
        <a:lstStyle/>
        <a:p>
          <a:endParaRPr lang="en-US" sz="1150" b="1">
            <a:solidFill>
              <a:schemeClr val="tx1">
                <a:lumMod val="50000"/>
              </a:schemeClr>
            </a:solidFill>
          </a:endParaRPr>
        </a:p>
      </dgm:t>
    </dgm:pt>
    <dgm:pt modelId="{D0B01D91-7D9E-4A42-91A0-9D5DF570499E}" type="sibTrans" cxnId="{1E4843A4-ED9A-4375-933A-E188E15CF740}">
      <dgm:prSet/>
      <dgm:spPr/>
      <dgm:t>
        <a:bodyPr/>
        <a:lstStyle/>
        <a:p>
          <a:endParaRPr lang="en-US" sz="1150" b="1">
            <a:solidFill>
              <a:schemeClr val="tx1">
                <a:lumMod val="50000"/>
              </a:schemeClr>
            </a:solidFill>
          </a:endParaRPr>
        </a:p>
      </dgm:t>
    </dgm:pt>
    <dgm:pt modelId="{42C89946-A8B8-428B-A803-CA7DEB5427DB}" type="pres">
      <dgm:prSet presAssocID="{3E72BFCD-DEE5-4101-9FB8-19CD86A1E13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FD42D16-0B63-4908-B2BF-6714B5A089D0}" type="pres">
      <dgm:prSet presAssocID="{75039297-2072-4630-89EB-CDD5EFDD1DD1}" presName="Accent7" presStyleCnt="0"/>
      <dgm:spPr/>
    </dgm:pt>
    <dgm:pt modelId="{3FCE51E1-3693-4C41-8AB5-FB2371C40E0E}" type="pres">
      <dgm:prSet presAssocID="{75039297-2072-4630-89EB-CDD5EFDD1DD1}" presName="Accent" presStyleLbl="node1" presStyleIdx="0" presStyleCnt="7"/>
      <dgm:spPr/>
    </dgm:pt>
    <dgm:pt modelId="{3FE8635F-5042-4D3E-9590-4B8D7AF4004C}" type="pres">
      <dgm:prSet presAssocID="{75039297-2072-4630-89EB-CDD5EFDD1DD1}" presName="ParentBackground7" presStyleCnt="0"/>
      <dgm:spPr/>
    </dgm:pt>
    <dgm:pt modelId="{C0F3C92F-4CD7-4523-A09D-BE212FA95362}" type="pres">
      <dgm:prSet presAssocID="{75039297-2072-4630-89EB-CDD5EFDD1DD1}" presName="ParentBackground" presStyleLbl="fgAcc1" presStyleIdx="0" presStyleCnt="7"/>
      <dgm:spPr/>
    </dgm:pt>
    <dgm:pt modelId="{99243E12-B8DD-4C34-8B37-DEDC02591243}" type="pres">
      <dgm:prSet presAssocID="{75039297-2072-4630-89EB-CDD5EFDD1DD1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6C6433E-F690-4730-B851-B2EAAECF6E56}" type="pres">
      <dgm:prSet presAssocID="{28827E8B-CCD9-4234-B5A8-F756E917B5AE}" presName="Accent6" presStyleCnt="0"/>
      <dgm:spPr/>
    </dgm:pt>
    <dgm:pt modelId="{78B94345-62B2-4318-B50F-1B87FB6A4B17}" type="pres">
      <dgm:prSet presAssocID="{28827E8B-CCD9-4234-B5A8-F756E917B5AE}" presName="Accent" presStyleLbl="node1" presStyleIdx="1" presStyleCnt="7"/>
      <dgm:spPr/>
    </dgm:pt>
    <dgm:pt modelId="{FAA3E373-5C56-496D-9523-799BD60D2976}" type="pres">
      <dgm:prSet presAssocID="{28827E8B-CCD9-4234-B5A8-F756E917B5AE}" presName="ParentBackground6" presStyleCnt="0"/>
      <dgm:spPr/>
    </dgm:pt>
    <dgm:pt modelId="{02AC321A-7A81-4449-AF11-A5CCE3FAE87D}" type="pres">
      <dgm:prSet presAssocID="{28827E8B-CCD9-4234-B5A8-F756E917B5AE}" presName="ParentBackground" presStyleLbl="fgAcc1" presStyleIdx="1" presStyleCnt="7"/>
      <dgm:spPr/>
    </dgm:pt>
    <dgm:pt modelId="{25F82512-AF41-41ED-976F-633DB134BA4C}" type="pres">
      <dgm:prSet presAssocID="{28827E8B-CCD9-4234-B5A8-F756E917B5AE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530441E-26C8-4F54-A295-E536F98AEC00}" type="pres">
      <dgm:prSet presAssocID="{9C6CEDC1-F36E-47FB-8DE2-EF09E7C1917A}" presName="Accent5" presStyleCnt="0"/>
      <dgm:spPr/>
    </dgm:pt>
    <dgm:pt modelId="{D418E903-5094-4EF9-9961-B54FF797DE69}" type="pres">
      <dgm:prSet presAssocID="{9C6CEDC1-F36E-47FB-8DE2-EF09E7C1917A}" presName="Accent" presStyleLbl="node1" presStyleIdx="2" presStyleCnt="7"/>
      <dgm:spPr/>
    </dgm:pt>
    <dgm:pt modelId="{41D40C74-AF6B-4547-ABE0-5F80BD27BB31}" type="pres">
      <dgm:prSet presAssocID="{9C6CEDC1-F36E-47FB-8DE2-EF09E7C1917A}" presName="ParentBackground5" presStyleCnt="0"/>
      <dgm:spPr/>
    </dgm:pt>
    <dgm:pt modelId="{9B64A592-E16C-4EB5-AFE5-5D438285C235}" type="pres">
      <dgm:prSet presAssocID="{9C6CEDC1-F36E-47FB-8DE2-EF09E7C1917A}" presName="ParentBackground" presStyleLbl="fgAcc1" presStyleIdx="2" presStyleCnt="7"/>
      <dgm:spPr/>
    </dgm:pt>
    <dgm:pt modelId="{F7A350B0-F2DF-47CA-846F-93CCEF104378}" type="pres">
      <dgm:prSet presAssocID="{9C6CEDC1-F36E-47FB-8DE2-EF09E7C1917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92B4906-20B0-42F9-B6E0-E52AFFFD49B3}" type="pres">
      <dgm:prSet presAssocID="{98DDD9F2-8C6A-41F9-8712-A28812A1E089}" presName="Accent4" presStyleCnt="0"/>
      <dgm:spPr/>
    </dgm:pt>
    <dgm:pt modelId="{90748F30-9374-43EE-9325-27B5A95626BD}" type="pres">
      <dgm:prSet presAssocID="{98DDD9F2-8C6A-41F9-8712-A28812A1E089}" presName="Accent" presStyleLbl="node1" presStyleIdx="3" presStyleCnt="7"/>
      <dgm:spPr/>
    </dgm:pt>
    <dgm:pt modelId="{41A63A35-D70F-4927-8CB8-866078C69F32}" type="pres">
      <dgm:prSet presAssocID="{98DDD9F2-8C6A-41F9-8712-A28812A1E089}" presName="ParentBackground4" presStyleCnt="0"/>
      <dgm:spPr/>
    </dgm:pt>
    <dgm:pt modelId="{114807D3-7239-404A-8212-DB4A1B068801}" type="pres">
      <dgm:prSet presAssocID="{98DDD9F2-8C6A-41F9-8712-A28812A1E089}" presName="ParentBackground" presStyleLbl="fgAcc1" presStyleIdx="3" presStyleCnt="7"/>
      <dgm:spPr/>
    </dgm:pt>
    <dgm:pt modelId="{D8AE4FC5-F0BF-4160-BF4F-25CFC82368DE}" type="pres">
      <dgm:prSet presAssocID="{98DDD9F2-8C6A-41F9-8712-A28812A1E08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CDADAAB-F341-4077-8613-81633AA02C57}" type="pres">
      <dgm:prSet presAssocID="{229D7EDD-9FF0-44CA-9FFF-A1222EAB1A6B}" presName="Accent3" presStyleCnt="0"/>
      <dgm:spPr/>
    </dgm:pt>
    <dgm:pt modelId="{ADDF0166-33A8-4393-AB3E-972FAD10FFAD}" type="pres">
      <dgm:prSet presAssocID="{229D7EDD-9FF0-44CA-9FFF-A1222EAB1A6B}" presName="Accent" presStyleLbl="node1" presStyleIdx="4" presStyleCnt="7"/>
      <dgm:spPr/>
    </dgm:pt>
    <dgm:pt modelId="{66711322-DAFF-4B50-86F7-B02A49AD3172}" type="pres">
      <dgm:prSet presAssocID="{229D7EDD-9FF0-44CA-9FFF-A1222EAB1A6B}" presName="ParentBackground3" presStyleCnt="0"/>
      <dgm:spPr/>
    </dgm:pt>
    <dgm:pt modelId="{6CEB9308-F780-4E23-B738-6BA0EE487242}" type="pres">
      <dgm:prSet presAssocID="{229D7EDD-9FF0-44CA-9FFF-A1222EAB1A6B}" presName="ParentBackground" presStyleLbl="fgAcc1" presStyleIdx="4" presStyleCnt="7"/>
      <dgm:spPr/>
    </dgm:pt>
    <dgm:pt modelId="{E2D969CA-5738-4F93-9BC5-FBACB5268555}" type="pres">
      <dgm:prSet presAssocID="{229D7EDD-9FF0-44CA-9FFF-A1222EAB1A6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F49BB32-3E86-4BAE-A1B0-6E4EFC9B0BF1}" type="pres">
      <dgm:prSet presAssocID="{0A002E46-F15C-4441-B5FE-3D12926F4388}" presName="Accent2" presStyleCnt="0"/>
      <dgm:spPr/>
    </dgm:pt>
    <dgm:pt modelId="{F1B9FECA-BD8B-46EA-ABEF-A05F05DBC242}" type="pres">
      <dgm:prSet presAssocID="{0A002E46-F15C-4441-B5FE-3D12926F4388}" presName="Accent" presStyleLbl="node1" presStyleIdx="5" presStyleCnt="7"/>
      <dgm:spPr/>
    </dgm:pt>
    <dgm:pt modelId="{59666905-DF75-4918-BACE-505CB368CFD6}" type="pres">
      <dgm:prSet presAssocID="{0A002E46-F15C-4441-B5FE-3D12926F4388}" presName="ParentBackground2" presStyleCnt="0"/>
      <dgm:spPr/>
    </dgm:pt>
    <dgm:pt modelId="{3894FCF6-4138-4DA6-A60D-F7E5BA31C53B}" type="pres">
      <dgm:prSet presAssocID="{0A002E46-F15C-4441-B5FE-3D12926F4388}" presName="ParentBackground" presStyleLbl="fgAcc1" presStyleIdx="5" presStyleCnt="7"/>
      <dgm:spPr/>
    </dgm:pt>
    <dgm:pt modelId="{34D6FFFF-E174-4B93-BC0F-1E054AB3AE93}" type="pres">
      <dgm:prSet presAssocID="{0A002E46-F15C-4441-B5FE-3D12926F438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59344C7-7E52-43C9-8987-4C1AFD6FE1FD}" type="pres">
      <dgm:prSet presAssocID="{D73F8B36-C9E5-4B23-A77D-621D6CA6A6B1}" presName="Accent1" presStyleCnt="0"/>
      <dgm:spPr/>
    </dgm:pt>
    <dgm:pt modelId="{336480F6-0A01-4C4C-B961-2647EFEBEC48}" type="pres">
      <dgm:prSet presAssocID="{D73F8B36-C9E5-4B23-A77D-621D6CA6A6B1}" presName="Accent" presStyleLbl="node1" presStyleIdx="6" presStyleCnt="7"/>
      <dgm:spPr/>
    </dgm:pt>
    <dgm:pt modelId="{3F0BDDCB-CB2C-4195-BF11-4F028289190A}" type="pres">
      <dgm:prSet presAssocID="{D73F8B36-C9E5-4B23-A77D-621D6CA6A6B1}" presName="ParentBackground1" presStyleCnt="0"/>
      <dgm:spPr/>
    </dgm:pt>
    <dgm:pt modelId="{64E6A7C5-B2E8-4DE0-9043-CA865D2DE666}" type="pres">
      <dgm:prSet presAssocID="{D73F8B36-C9E5-4B23-A77D-621D6CA6A6B1}" presName="ParentBackground" presStyleLbl="fgAcc1" presStyleIdx="6" presStyleCnt="7"/>
      <dgm:spPr/>
    </dgm:pt>
    <dgm:pt modelId="{6518E3E0-F38D-46A6-B207-65C5FE7A0FE9}" type="pres">
      <dgm:prSet presAssocID="{D73F8B36-C9E5-4B23-A77D-621D6CA6A6B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1A259808-DD91-437E-AB42-82B74111C3D2}" type="presOf" srcId="{28827E8B-CCD9-4234-B5A8-F756E917B5AE}" destId="{25F82512-AF41-41ED-976F-633DB134BA4C}" srcOrd="1" destOrd="0" presId="urn:microsoft.com/office/officeart/2011/layout/CircleProcess"/>
    <dgm:cxn modelId="{16697209-2C66-4DA0-9FB2-2FFCCD1D65D4}" srcId="{3E72BFCD-DEE5-4101-9FB8-19CD86A1E13A}" destId="{D73F8B36-C9E5-4B23-A77D-621D6CA6A6B1}" srcOrd="0" destOrd="0" parTransId="{5535DCDD-4EA1-4E9A-9CE4-BFB0C9DA8B2C}" sibTransId="{14C5DE4E-25BC-436C-A3EB-A397B97B7475}"/>
    <dgm:cxn modelId="{E2DCD612-FC5B-407D-8A30-67736E48F7F0}" type="presOf" srcId="{75039297-2072-4630-89EB-CDD5EFDD1DD1}" destId="{99243E12-B8DD-4C34-8B37-DEDC02591243}" srcOrd="1" destOrd="0" presId="urn:microsoft.com/office/officeart/2011/layout/CircleProcess"/>
    <dgm:cxn modelId="{0BC5BD1D-36D0-4E84-95FB-314534F4D37C}" type="presOf" srcId="{9C6CEDC1-F36E-47FB-8DE2-EF09E7C1917A}" destId="{F7A350B0-F2DF-47CA-846F-93CCEF104378}" srcOrd="1" destOrd="0" presId="urn:microsoft.com/office/officeart/2011/layout/CircleProcess"/>
    <dgm:cxn modelId="{C65BD921-9775-426E-9B4C-15659147CF87}" type="presOf" srcId="{229D7EDD-9FF0-44CA-9FFF-A1222EAB1A6B}" destId="{E2D969CA-5738-4F93-9BC5-FBACB5268555}" srcOrd="1" destOrd="0" presId="urn:microsoft.com/office/officeart/2011/layout/CircleProcess"/>
    <dgm:cxn modelId="{392D3534-910D-4899-8A0D-5DC3981AE2D5}" type="presOf" srcId="{3E72BFCD-DEE5-4101-9FB8-19CD86A1E13A}" destId="{42C89946-A8B8-428B-A803-CA7DEB5427DB}" srcOrd="0" destOrd="0" presId="urn:microsoft.com/office/officeart/2011/layout/CircleProcess"/>
    <dgm:cxn modelId="{684AF73C-46CB-4CDF-9AEE-7C653F5BFD67}" srcId="{3E72BFCD-DEE5-4101-9FB8-19CD86A1E13A}" destId="{98DDD9F2-8C6A-41F9-8712-A28812A1E089}" srcOrd="3" destOrd="0" parTransId="{CAD38ABC-6CFC-4112-8A29-99A42C591870}" sibTransId="{6235B76E-5DF0-4A81-9A79-A19014EDC81A}"/>
    <dgm:cxn modelId="{B06D6C68-745C-48EC-B82B-F0678BAC453F}" type="presOf" srcId="{9C6CEDC1-F36E-47FB-8DE2-EF09E7C1917A}" destId="{9B64A592-E16C-4EB5-AFE5-5D438285C235}" srcOrd="0" destOrd="0" presId="urn:microsoft.com/office/officeart/2011/layout/CircleProcess"/>
    <dgm:cxn modelId="{ECB9C46B-A9C6-4254-B183-0DB84ED839E8}" srcId="{3E72BFCD-DEE5-4101-9FB8-19CD86A1E13A}" destId="{0A002E46-F15C-4441-B5FE-3D12926F4388}" srcOrd="1" destOrd="0" parTransId="{5B4A6D5E-6E5B-4067-B46B-8E46B66F227C}" sibTransId="{FA3D654C-2EA0-4A89-A394-ED97B23B1265}"/>
    <dgm:cxn modelId="{8DE75352-17C1-4A25-BCD6-E9530AF55AF2}" type="presOf" srcId="{229D7EDD-9FF0-44CA-9FFF-A1222EAB1A6B}" destId="{6CEB9308-F780-4E23-B738-6BA0EE487242}" srcOrd="0" destOrd="0" presId="urn:microsoft.com/office/officeart/2011/layout/CircleProcess"/>
    <dgm:cxn modelId="{5B98FF74-A0D2-4F80-93F4-D95F7B773E73}" type="presOf" srcId="{75039297-2072-4630-89EB-CDD5EFDD1DD1}" destId="{C0F3C92F-4CD7-4523-A09D-BE212FA95362}" srcOrd="0" destOrd="0" presId="urn:microsoft.com/office/officeart/2011/layout/CircleProcess"/>
    <dgm:cxn modelId="{82B0007A-5ED8-47F2-95B6-41C39914BC8E}" srcId="{3E72BFCD-DEE5-4101-9FB8-19CD86A1E13A}" destId="{229D7EDD-9FF0-44CA-9FFF-A1222EAB1A6B}" srcOrd="2" destOrd="0" parTransId="{F4C7DE97-B6B9-4E8E-B2D2-7718E4044E61}" sibTransId="{53D5ED78-4485-47A3-9D53-020E655D33C0}"/>
    <dgm:cxn modelId="{D80E4E7A-D6F1-4FF2-8E3C-D3ACC9C9988A}" type="presOf" srcId="{28827E8B-CCD9-4234-B5A8-F756E917B5AE}" destId="{02AC321A-7A81-4449-AF11-A5CCE3FAE87D}" srcOrd="0" destOrd="0" presId="urn:microsoft.com/office/officeart/2011/layout/CircleProcess"/>
    <dgm:cxn modelId="{6FE91289-2DD7-42DA-BDE7-A2708ACE0527}" type="presOf" srcId="{D73F8B36-C9E5-4B23-A77D-621D6CA6A6B1}" destId="{6518E3E0-F38D-46A6-B207-65C5FE7A0FE9}" srcOrd="1" destOrd="0" presId="urn:microsoft.com/office/officeart/2011/layout/CircleProcess"/>
    <dgm:cxn modelId="{210D618B-D54F-45C8-850A-476240FB8701}" type="presOf" srcId="{0A002E46-F15C-4441-B5FE-3D12926F4388}" destId="{34D6FFFF-E174-4B93-BC0F-1E054AB3AE93}" srcOrd="1" destOrd="0" presId="urn:microsoft.com/office/officeart/2011/layout/CircleProcess"/>
    <dgm:cxn modelId="{263C9B8F-321B-4CA6-AB71-CAA1CBFF3BFE}" srcId="{3E72BFCD-DEE5-4101-9FB8-19CD86A1E13A}" destId="{9C6CEDC1-F36E-47FB-8DE2-EF09E7C1917A}" srcOrd="4" destOrd="0" parTransId="{161017A0-1FA8-4009-98EE-8E748EA97A98}" sibTransId="{481F9E0D-AEAC-4ABB-A0EA-BEF513DFE693}"/>
    <dgm:cxn modelId="{1E4843A4-ED9A-4375-933A-E188E15CF740}" srcId="{3E72BFCD-DEE5-4101-9FB8-19CD86A1E13A}" destId="{75039297-2072-4630-89EB-CDD5EFDD1DD1}" srcOrd="6" destOrd="0" parTransId="{90F0AC69-16C1-43EF-9BA1-8FF0D2D6AB32}" sibTransId="{D0B01D91-7D9E-4A42-91A0-9D5DF570499E}"/>
    <dgm:cxn modelId="{967BF8B6-7307-456E-9599-2FD6DEBAED0F}" type="presOf" srcId="{D73F8B36-C9E5-4B23-A77D-621D6CA6A6B1}" destId="{64E6A7C5-B2E8-4DE0-9043-CA865D2DE666}" srcOrd="0" destOrd="0" presId="urn:microsoft.com/office/officeart/2011/layout/CircleProcess"/>
    <dgm:cxn modelId="{51B7EEE4-B22E-49D0-8DDE-C19B24C89813}" type="presOf" srcId="{98DDD9F2-8C6A-41F9-8712-A28812A1E089}" destId="{114807D3-7239-404A-8212-DB4A1B068801}" srcOrd="0" destOrd="0" presId="urn:microsoft.com/office/officeart/2011/layout/CircleProcess"/>
    <dgm:cxn modelId="{A5FFEFE5-F6E5-43C1-B3E8-57CA7DDBFD4E}" type="presOf" srcId="{0A002E46-F15C-4441-B5FE-3D12926F4388}" destId="{3894FCF6-4138-4DA6-A60D-F7E5BA31C53B}" srcOrd="0" destOrd="0" presId="urn:microsoft.com/office/officeart/2011/layout/CircleProcess"/>
    <dgm:cxn modelId="{F1CCF8F6-A7BE-4A57-8F40-1DD0BF6BC9FF}" srcId="{3E72BFCD-DEE5-4101-9FB8-19CD86A1E13A}" destId="{28827E8B-CCD9-4234-B5A8-F756E917B5AE}" srcOrd="5" destOrd="0" parTransId="{E4E1A5D3-B5F0-4456-91C3-6D644B07314C}" sibTransId="{177417A9-963B-4C43-8F25-CE9C4C64CFEE}"/>
    <dgm:cxn modelId="{2A9D85F8-649E-4FBA-A40E-B099F78E953E}" type="presOf" srcId="{98DDD9F2-8C6A-41F9-8712-A28812A1E089}" destId="{D8AE4FC5-F0BF-4160-BF4F-25CFC82368DE}" srcOrd="1" destOrd="0" presId="urn:microsoft.com/office/officeart/2011/layout/CircleProcess"/>
    <dgm:cxn modelId="{99AB1A93-3718-4DA3-9CBF-5CCBBD1B641B}" type="presParOf" srcId="{42C89946-A8B8-428B-A803-CA7DEB5427DB}" destId="{0FD42D16-0B63-4908-B2BF-6714B5A089D0}" srcOrd="0" destOrd="0" presId="urn:microsoft.com/office/officeart/2011/layout/CircleProcess"/>
    <dgm:cxn modelId="{1148B2CD-8989-4F72-ABA3-40FBAF7BB076}" type="presParOf" srcId="{0FD42D16-0B63-4908-B2BF-6714B5A089D0}" destId="{3FCE51E1-3693-4C41-8AB5-FB2371C40E0E}" srcOrd="0" destOrd="0" presId="urn:microsoft.com/office/officeart/2011/layout/CircleProcess"/>
    <dgm:cxn modelId="{620E3356-89DD-4415-AD8E-EDE5BAE2BA0D}" type="presParOf" srcId="{42C89946-A8B8-428B-A803-CA7DEB5427DB}" destId="{3FE8635F-5042-4D3E-9590-4B8D7AF4004C}" srcOrd="1" destOrd="0" presId="urn:microsoft.com/office/officeart/2011/layout/CircleProcess"/>
    <dgm:cxn modelId="{748A097D-9724-424B-81FE-17B42486DFD5}" type="presParOf" srcId="{3FE8635F-5042-4D3E-9590-4B8D7AF4004C}" destId="{C0F3C92F-4CD7-4523-A09D-BE212FA95362}" srcOrd="0" destOrd="0" presId="urn:microsoft.com/office/officeart/2011/layout/CircleProcess"/>
    <dgm:cxn modelId="{68A53D88-1E5C-49CA-9C88-3A01A6527A84}" type="presParOf" srcId="{42C89946-A8B8-428B-A803-CA7DEB5427DB}" destId="{99243E12-B8DD-4C34-8B37-DEDC02591243}" srcOrd="2" destOrd="0" presId="urn:microsoft.com/office/officeart/2011/layout/CircleProcess"/>
    <dgm:cxn modelId="{78B7350D-B1E6-40C4-BD4F-B2E06D208659}" type="presParOf" srcId="{42C89946-A8B8-428B-A803-CA7DEB5427DB}" destId="{66C6433E-F690-4730-B851-B2EAAECF6E56}" srcOrd="3" destOrd="0" presId="urn:microsoft.com/office/officeart/2011/layout/CircleProcess"/>
    <dgm:cxn modelId="{B41D7861-6DB8-4F31-B767-10D9EC67A30D}" type="presParOf" srcId="{66C6433E-F690-4730-B851-B2EAAECF6E56}" destId="{78B94345-62B2-4318-B50F-1B87FB6A4B17}" srcOrd="0" destOrd="0" presId="urn:microsoft.com/office/officeart/2011/layout/CircleProcess"/>
    <dgm:cxn modelId="{9AA78EB8-1547-4734-9BB7-0D77C7097E59}" type="presParOf" srcId="{42C89946-A8B8-428B-A803-CA7DEB5427DB}" destId="{FAA3E373-5C56-496D-9523-799BD60D2976}" srcOrd="4" destOrd="0" presId="urn:microsoft.com/office/officeart/2011/layout/CircleProcess"/>
    <dgm:cxn modelId="{349A905D-291D-482B-98D2-9443FD155A3B}" type="presParOf" srcId="{FAA3E373-5C56-496D-9523-799BD60D2976}" destId="{02AC321A-7A81-4449-AF11-A5CCE3FAE87D}" srcOrd="0" destOrd="0" presId="urn:microsoft.com/office/officeart/2011/layout/CircleProcess"/>
    <dgm:cxn modelId="{D4BB5655-00BE-4141-B6A4-05251FF26510}" type="presParOf" srcId="{42C89946-A8B8-428B-A803-CA7DEB5427DB}" destId="{25F82512-AF41-41ED-976F-633DB134BA4C}" srcOrd="5" destOrd="0" presId="urn:microsoft.com/office/officeart/2011/layout/CircleProcess"/>
    <dgm:cxn modelId="{FC52CE11-C2BE-4FF7-A032-DCCF8C907DA2}" type="presParOf" srcId="{42C89946-A8B8-428B-A803-CA7DEB5427DB}" destId="{B530441E-26C8-4F54-A295-E536F98AEC00}" srcOrd="6" destOrd="0" presId="urn:microsoft.com/office/officeart/2011/layout/CircleProcess"/>
    <dgm:cxn modelId="{FA7ED083-CA85-4348-AAD0-A93C2DF4626E}" type="presParOf" srcId="{B530441E-26C8-4F54-A295-E536F98AEC00}" destId="{D418E903-5094-4EF9-9961-B54FF797DE69}" srcOrd="0" destOrd="0" presId="urn:microsoft.com/office/officeart/2011/layout/CircleProcess"/>
    <dgm:cxn modelId="{DFC6D236-B9AB-42FF-8D20-FED8DA12A166}" type="presParOf" srcId="{42C89946-A8B8-428B-A803-CA7DEB5427DB}" destId="{41D40C74-AF6B-4547-ABE0-5F80BD27BB31}" srcOrd="7" destOrd="0" presId="urn:microsoft.com/office/officeart/2011/layout/CircleProcess"/>
    <dgm:cxn modelId="{5547D999-9D8C-43F3-8F53-FB7998E2486E}" type="presParOf" srcId="{41D40C74-AF6B-4547-ABE0-5F80BD27BB31}" destId="{9B64A592-E16C-4EB5-AFE5-5D438285C235}" srcOrd="0" destOrd="0" presId="urn:microsoft.com/office/officeart/2011/layout/CircleProcess"/>
    <dgm:cxn modelId="{B7CE1487-BFC9-4CC1-B194-9221F77D0704}" type="presParOf" srcId="{42C89946-A8B8-428B-A803-CA7DEB5427DB}" destId="{F7A350B0-F2DF-47CA-846F-93CCEF104378}" srcOrd="8" destOrd="0" presId="urn:microsoft.com/office/officeart/2011/layout/CircleProcess"/>
    <dgm:cxn modelId="{4867D82E-ED71-4870-8DF7-B044A79C1CF9}" type="presParOf" srcId="{42C89946-A8B8-428B-A803-CA7DEB5427DB}" destId="{292B4906-20B0-42F9-B6E0-E52AFFFD49B3}" srcOrd="9" destOrd="0" presId="urn:microsoft.com/office/officeart/2011/layout/CircleProcess"/>
    <dgm:cxn modelId="{E4395E4E-F16C-417C-8897-CB7B7B247D1F}" type="presParOf" srcId="{292B4906-20B0-42F9-B6E0-E52AFFFD49B3}" destId="{90748F30-9374-43EE-9325-27B5A95626BD}" srcOrd="0" destOrd="0" presId="urn:microsoft.com/office/officeart/2011/layout/CircleProcess"/>
    <dgm:cxn modelId="{508DEEE3-EAF9-45C6-A323-25C9F10C658F}" type="presParOf" srcId="{42C89946-A8B8-428B-A803-CA7DEB5427DB}" destId="{41A63A35-D70F-4927-8CB8-866078C69F32}" srcOrd="10" destOrd="0" presId="urn:microsoft.com/office/officeart/2011/layout/CircleProcess"/>
    <dgm:cxn modelId="{6D179D25-EB13-48B7-8BF6-DAECDF7AF8CE}" type="presParOf" srcId="{41A63A35-D70F-4927-8CB8-866078C69F32}" destId="{114807D3-7239-404A-8212-DB4A1B068801}" srcOrd="0" destOrd="0" presId="urn:microsoft.com/office/officeart/2011/layout/CircleProcess"/>
    <dgm:cxn modelId="{6BA8BCE4-FEB3-47EA-9C4B-7A65A4B45CDE}" type="presParOf" srcId="{42C89946-A8B8-428B-A803-CA7DEB5427DB}" destId="{D8AE4FC5-F0BF-4160-BF4F-25CFC82368DE}" srcOrd="11" destOrd="0" presId="urn:microsoft.com/office/officeart/2011/layout/CircleProcess"/>
    <dgm:cxn modelId="{9BBBE514-7595-47EE-B39B-F892BA2EEA87}" type="presParOf" srcId="{42C89946-A8B8-428B-A803-CA7DEB5427DB}" destId="{1CDADAAB-F341-4077-8613-81633AA02C57}" srcOrd="12" destOrd="0" presId="urn:microsoft.com/office/officeart/2011/layout/CircleProcess"/>
    <dgm:cxn modelId="{4CD8BCCE-FFA4-419A-822C-F0940D10AA1E}" type="presParOf" srcId="{1CDADAAB-F341-4077-8613-81633AA02C57}" destId="{ADDF0166-33A8-4393-AB3E-972FAD10FFAD}" srcOrd="0" destOrd="0" presId="urn:microsoft.com/office/officeart/2011/layout/CircleProcess"/>
    <dgm:cxn modelId="{C1CFA647-6448-487A-993E-F21ED62D15BB}" type="presParOf" srcId="{42C89946-A8B8-428B-A803-CA7DEB5427DB}" destId="{66711322-DAFF-4B50-86F7-B02A49AD3172}" srcOrd="13" destOrd="0" presId="urn:microsoft.com/office/officeart/2011/layout/CircleProcess"/>
    <dgm:cxn modelId="{54B69226-AD09-421B-9178-92DA9D4ECC86}" type="presParOf" srcId="{66711322-DAFF-4B50-86F7-B02A49AD3172}" destId="{6CEB9308-F780-4E23-B738-6BA0EE487242}" srcOrd="0" destOrd="0" presId="urn:microsoft.com/office/officeart/2011/layout/CircleProcess"/>
    <dgm:cxn modelId="{BC745081-7059-47E0-9E45-2257B1DC657C}" type="presParOf" srcId="{42C89946-A8B8-428B-A803-CA7DEB5427DB}" destId="{E2D969CA-5738-4F93-9BC5-FBACB5268555}" srcOrd="14" destOrd="0" presId="urn:microsoft.com/office/officeart/2011/layout/CircleProcess"/>
    <dgm:cxn modelId="{1FE00FDE-BE90-44EC-B3FB-AD1491F1EDF9}" type="presParOf" srcId="{42C89946-A8B8-428B-A803-CA7DEB5427DB}" destId="{1F49BB32-3E86-4BAE-A1B0-6E4EFC9B0BF1}" srcOrd="15" destOrd="0" presId="urn:microsoft.com/office/officeart/2011/layout/CircleProcess"/>
    <dgm:cxn modelId="{F27C7A6A-1EFA-48E6-B82B-8A80F07F56C4}" type="presParOf" srcId="{1F49BB32-3E86-4BAE-A1B0-6E4EFC9B0BF1}" destId="{F1B9FECA-BD8B-46EA-ABEF-A05F05DBC242}" srcOrd="0" destOrd="0" presId="urn:microsoft.com/office/officeart/2011/layout/CircleProcess"/>
    <dgm:cxn modelId="{D8A1B797-39D9-4C64-B6D4-B1F44332B286}" type="presParOf" srcId="{42C89946-A8B8-428B-A803-CA7DEB5427DB}" destId="{59666905-DF75-4918-BACE-505CB368CFD6}" srcOrd="16" destOrd="0" presId="urn:microsoft.com/office/officeart/2011/layout/CircleProcess"/>
    <dgm:cxn modelId="{2ED404A3-8D80-4B21-9945-0E846E76FD5A}" type="presParOf" srcId="{59666905-DF75-4918-BACE-505CB368CFD6}" destId="{3894FCF6-4138-4DA6-A60D-F7E5BA31C53B}" srcOrd="0" destOrd="0" presId="urn:microsoft.com/office/officeart/2011/layout/CircleProcess"/>
    <dgm:cxn modelId="{1E19BD71-97C5-469D-B918-00645AECA8E2}" type="presParOf" srcId="{42C89946-A8B8-428B-A803-CA7DEB5427DB}" destId="{34D6FFFF-E174-4B93-BC0F-1E054AB3AE93}" srcOrd="17" destOrd="0" presId="urn:microsoft.com/office/officeart/2011/layout/CircleProcess"/>
    <dgm:cxn modelId="{8B8EC8D6-709B-45A7-B2BC-B163CD7C24F1}" type="presParOf" srcId="{42C89946-A8B8-428B-A803-CA7DEB5427DB}" destId="{759344C7-7E52-43C9-8987-4C1AFD6FE1FD}" srcOrd="18" destOrd="0" presId="urn:microsoft.com/office/officeart/2011/layout/CircleProcess"/>
    <dgm:cxn modelId="{B77EE620-D7F3-4C70-8A59-D4649D5B8B76}" type="presParOf" srcId="{759344C7-7E52-43C9-8987-4C1AFD6FE1FD}" destId="{336480F6-0A01-4C4C-B961-2647EFEBEC48}" srcOrd="0" destOrd="0" presId="urn:microsoft.com/office/officeart/2011/layout/CircleProcess"/>
    <dgm:cxn modelId="{EDC25150-60F7-4A18-A082-D9B952EC68DA}" type="presParOf" srcId="{42C89946-A8B8-428B-A803-CA7DEB5427DB}" destId="{3F0BDDCB-CB2C-4195-BF11-4F028289190A}" srcOrd="19" destOrd="0" presId="urn:microsoft.com/office/officeart/2011/layout/CircleProcess"/>
    <dgm:cxn modelId="{CCAC50AD-FD08-4E5D-BA3A-B23832F932D4}" type="presParOf" srcId="{3F0BDDCB-CB2C-4195-BF11-4F028289190A}" destId="{64E6A7C5-B2E8-4DE0-9043-CA865D2DE666}" srcOrd="0" destOrd="0" presId="urn:microsoft.com/office/officeart/2011/layout/CircleProcess"/>
    <dgm:cxn modelId="{17842FA8-EDA4-4B22-A807-36205C6F15BC}" type="presParOf" srcId="{42C89946-A8B8-428B-A803-CA7DEB5427DB}" destId="{6518E3E0-F38D-46A6-B207-65C5FE7A0FE9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E51E1-3693-4C41-8AB5-FB2371C40E0E}">
      <dsp:nvSpPr>
        <dsp:cNvPr id="0" name=""/>
        <dsp:cNvSpPr/>
      </dsp:nvSpPr>
      <dsp:spPr>
        <a:xfrm>
          <a:off x="9665252" y="537122"/>
          <a:ext cx="1423523" cy="14230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3C92F-4CD7-4523-A09D-BE212FA95362}">
      <dsp:nvSpPr>
        <dsp:cNvPr id="0" name=""/>
        <dsp:cNvSpPr/>
      </dsp:nvSpPr>
      <dsp:spPr>
        <a:xfrm>
          <a:off x="9713614" y="584567"/>
          <a:ext cx="1327851" cy="13281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b="1" kern="1200"/>
            <a:t>Presentation &amp; Report</a:t>
          </a:r>
        </a:p>
      </dsp:txBody>
      <dsp:txXfrm>
        <a:off x="9902856" y="774345"/>
        <a:ext cx="948314" cy="948641"/>
      </dsp:txXfrm>
    </dsp:sp>
    <dsp:sp modelId="{78B94345-62B2-4318-B50F-1B87FB6A4B17}">
      <dsp:nvSpPr>
        <dsp:cNvPr id="0" name=""/>
        <dsp:cNvSpPr/>
      </dsp:nvSpPr>
      <dsp:spPr>
        <a:xfrm rot="2700000">
          <a:off x="8195126" y="536962"/>
          <a:ext cx="1423157" cy="1423157"/>
        </a:xfrm>
        <a:prstGeom prst="teardrop">
          <a:avLst>
            <a:gd name="adj" fmla="val 100000"/>
          </a:avLst>
        </a:prstGeom>
        <a:solidFill>
          <a:schemeClr val="accent2">
            <a:hueOff val="-1871102"/>
            <a:satOff val="-523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C321A-7A81-4449-AF11-A5CCE3FAE87D}">
      <dsp:nvSpPr>
        <dsp:cNvPr id="0" name=""/>
        <dsp:cNvSpPr/>
      </dsp:nvSpPr>
      <dsp:spPr>
        <a:xfrm>
          <a:off x="8242779" y="584567"/>
          <a:ext cx="1327851" cy="13281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871102"/>
              <a:satOff val="-523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b="1" kern="1200"/>
            <a:t>Predictive Analysis</a:t>
          </a:r>
        </a:p>
      </dsp:txBody>
      <dsp:txXfrm>
        <a:off x="8432022" y="774345"/>
        <a:ext cx="948314" cy="948641"/>
      </dsp:txXfrm>
    </dsp:sp>
    <dsp:sp modelId="{D418E903-5094-4EF9-9961-B54FF797DE69}">
      <dsp:nvSpPr>
        <dsp:cNvPr id="0" name=""/>
        <dsp:cNvSpPr/>
      </dsp:nvSpPr>
      <dsp:spPr>
        <a:xfrm rot="2700000">
          <a:off x="6725343" y="536962"/>
          <a:ext cx="1423157" cy="1423157"/>
        </a:xfrm>
        <a:prstGeom prst="teardrop">
          <a:avLst>
            <a:gd name="adj" fmla="val 100000"/>
          </a:avLst>
        </a:prstGeom>
        <a:solidFill>
          <a:schemeClr val="accent2">
            <a:hueOff val="-3742203"/>
            <a:satOff val="-1047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4A592-E16C-4EB5-AFE5-5D438285C235}">
      <dsp:nvSpPr>
        <dsp:cNvPr id="0" name=""/>
        <dsp:cNvSpPr/>
      </dsp:nvSpPr>
      <dsp:spPr>
        <a:xfrm>
          <a:off x="6771945" y="584567"/>
          <a:ext cx="1327851" cy="13281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42203"/>
              <a:satOff val="-1047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b="1" kern="1200"/>
            <a:t>Data Visualization</a:t>
          </a:r>
          <a:endParaRPr lang="en-US" sz="1150" b="1" kern="1200" dirty="0"/>
        </a:p>
      </dsp:txBody>
      <dsp:txXfrm>
        <a:off x="6962239" y="774345"/>
        <a:ext cx="948314" cy="948641"/>
      </dsp:txXfrm>
    </dsp:sp>
    <dsp:sp modelId="{90748F30-9374-43EE-9325-27B5A95626BD}">
      <dsp:nvSpPr>
        <dsp:cNvPr id="0" name=""/>
        <dsp:cNvSpPr/>
      </dsp:nvSpPr>
      <dsp:spPr>
        <a:xfrm rot="2700000">
          <a:off x="5254509" y="536962"/>
          <a:ext cx="1423157" cy="1423157"/>
        </a:xfrm>
        <a:prstGeom prst="teardrop">
          <a:avLst>
            <a:gd name="adj" fmla="val 100000"/>
          </a:avLst>
        </a:prstGeom>
        <a:solidFill>
          <a:schemeClr val="accent2">
            <a:hueOff val="-5613305"/>
            <a:satOff val="-1570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807D3-7239-404A-8212-DB4A1B068801}">
      <dsp:nvSpPr>
        <dsp:cNvPr id="0" name=""/>
        <dsp:cNvSpPr/>
      </dsp:nvSpPr>
      <dsp:spPr>
        <a:xfrm>
          <a:off x="5302162" y="584567"/>
          <a:ext cx="1327851" cy="13281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613305"/>
              <a:satOff val="-1570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b="1" kern="1200"/>
            <a:t>Data Analysis</a:t>
          </a:r>
        </a:p>
      </dsp:txBody>
      <dsp:txXfrm>
        <a:off x="5491405" y="774345"/>
        <a:ext cx="948314" cy="948641"/>
      </dsp:txXfrm>
    </dsp:sp>
    <dsp:sp modelId="{ADDF0166-33A8-4393-AB3E-972FAD10FFAD}">
      <dsp:nvSpPr>
        <dsp:cNvPr id="0" name=""/>
        <dsp:cNvSpPr/>
      </dsp:nvSpPr>
      <dsp:spPr>
        <a:xfrm rot="2700000">
          <a:off x="3783675" y="536962"/>
          <a:ext cx="1423157" cy="1423157"/>
        </a:xfrm>
        <a:prstGeom prst="teardrop">
          <a:avLst>
            <a:gd name="adj" fmla="val 100000"/>
          </a:avLst>
        </a:prstGeom>
        <a:solidFill>
          <a:schemeClr val="accent2">
            <a:hueOff val="-7484406"/>
            <a:satOff val="-2093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B9308-F780-4E23-B738-6BA0EE487242}">
      <dsp:nvSpPr>
        <dsp:cNvPr id="0" name=""/>
        <dsp:cNvSpPr/>
      </dsp:nvSpPr>
      <dsp:spPr>
        <a:xfrm>
          <a:off x="3831328" y="584567"/>
          <a:ext cx="1327851" cy="13281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484406"/>
              <a:satOff val="-2093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b="1" kern="1200" dirty="0"/>
            <a:t>Create Normalized Database</a:t>
          </a:r>
        </a:p>
      </dsp:txBody>
      <dsp:txXfrm>
        <a:off x="4020570" y="774345"/>
        <a:ext cx="948314" cy="948641"/>
      </dsp:txXfrm>
    </dsp:sp>
    <dsp:sp modelId="{F1B9FECA-BD8B-46EA-ABEF-A05F05DBC242}">
      <dsp:nvSpPr>
        <dsp:cNvPr id="0" name=""/>
        <dsp:cNvSpPr/>
      </dsp:nvSpPr>
      <dsp:spPr>
        <a:xfrm rot="2700000">
          <a:off x="2313892" y="536962"/>
          <a:ext cx="1423157" cy="1423157"/>
        </a:xfrm>
        <a:prstGeom prst="teardrop">
          <a:avLst>
            <a:gd name="adj" fmla="val 100000"/>
          </a:avLst>
        </a:prstGeom>
        <a:solidFill>
          <a:schemeClr val="accent2">
            <a:hueOff val="-9355508"/>
            <a:satOff val="-2617"/>
            <a:lumOff val="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4FCF6-4138-4DA6-A60D-F7E5BA31C53B}">
      <dsp:nvSpPr>
        <dsp:cNvPr id="0" name=""/>
        <dsp:cNvSpPr/>
      </dsp:nvSpPr>
      <dsp:spPr>
        <a:xfrm>
          <a:off x="2360494" y="584567"/>
          <a:ext cx="1327851" cy="13281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355508"/>
              <a:satOff val="-2617"/>
              <a:lumOff val="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b="1" kern="1200"/>
            <a:t>Obain Dataset</a:t>
          </a:r>
        </a:p>
      </dsp:txBody>
      <dsp:txXfrm>
        <a:off x="2550787" y="774345"/>
        <a:ext cx="948314" cy="948641"/>
      </dsp:txXfrm>
    </dsp:sp>
    <dsp:sp modelId="{336480F6-0A01-4C4C-B961-2647EFEBEC48}">
      <dsp:nvSpPr>
        <dsp:cNvPr id="0" name=""/>
        <dsp:cNvSpPr/>
      </dsp:nvSpPr>
      <dsp:spPr>
        <a:xfrm rot="2700000">
          <a:off x="843057" y="536962"/>
          <a:ext cx="1423157" cy="1423157"/>
        </a:xfrm>
        <a:prstGeom prst="teardrop">
          <a:avLst>
            <a:gd name="adj" fmla="val 100000"/>
          </a:avLst>
        </a:prstGeom>
        <a:solidFill>
          <a:schemeClr val="accent2">
            <a:hueOff val="-11226609"/>
            <a:satOff val="-3140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6A7C5-B2E8-4DE0-9043-CA865D2DE666}">
      <dsp:nvSpPr>
        <dsp:cNvPr id="0" name=""/>
        <dsp:cNvSpPr/>
      </dsp:nvSpPr>
      <dsp:spPr>
        <a:xfrm>
          <a:off x="890711" y="584567"/>
          <a:ext cx="1327851" cy="13281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226609"/>
              <a:satOff val="-3140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b="1" kern="1200"/>
            <a:t>Project Planning</a:t>
          </a:r>
        </a:p>
      </dsp:txBody>
      <dsp:txXfrm>
        <a:off x="1079953" y="774345"/>
        <a:ext cx="948314" cy="948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1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5C8F0397-2A2F-FA44-A11D-5385B5FC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813365"/>
            <a:ext cx="5960481" cy="606704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Motivation &amp; Objective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CA49974-DF4B-1F47-B7B0-A6B56256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56" y="2350809"/>
            <a:ext cx="11636748" cy="2087123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Ride-hailing apps are widely used to hire vehicles and the driver as a convenient mode of commute.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Although the source and destination are unchanged or the distance of commute for different locations remains the same, customers most might need to pay different price for same travel distance.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Objective 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Build a model that can help us to make prediction of the posterior price.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8" name="Presentation Title">
            <a:extLst>
              <a:ext uri="{FF2B5EF4-FFF2-40B4-BE49-F238E27FC236}">
                <a16:creationId xmlns:a16="http://schemas.microsoft.com/office/drawing/2014/main" id="{EA2C1375-0DB2-434F-82E0-CED16E682096}"/>
              </a:ext>
            </a:extLst>
          </p:cNvPr>
          <p:cNvSpPr txBox="1">
            <a:spLocks/>
          </p:cNvSpPr>
          <p:nvPr/>
        </p:nvSpPr>
        <p:spPr>
          <a:xfrm>
            <a:off x="886736" y="1018507"/>
            <a:ext cx="10397341" cy="5909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Ride Hailing Apps Pricing Analysis and Prediction</a:t>
            </a:r>
          </a:p>
        </p:txBody>
      </p:sp>
      <p:sp>
        <p:nvSpPr>
          <p:cNvPr id="22" name="Sub-topic">
            <a:extLst>
              <a:ext uri="{FF2B5EF4-FFF2-40B4-BE49-F238E27FC236}">
                <a16:creationId xmlns:a16="http://schemas.microsoft.com/office/drawing/2014/main" id="{38E3053B-6618-4AD6-8226-68B402391D5B}"/>
              </a:ext>
            </a:extLst>
          </p:cNvPr>
          <p:cNvSpPr txBox="1">
            <a:spLocks/>
          </p:cNvSpPr>
          <p:nvPr/>
        </p:nvSpPr>
        <p:spPr>
          <a:xfrm>
            <a:off x="8178003" y="404619"/>
            <a:ext cx="3977801" cy="4099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</a:rPr>
              <a:t>EAS 503 GROUP – 28</a:t>
            </a:r>
          </a:p>
        </p:txBody>
      </p:sp>
      <p:sp>
        <p:nvSpPr>
          <p:cNvPr id="23" name="Presentation Title">
            <a:extLst>
              <a:ext uri="{FF2B5EF4-FFF2-40B4-BE49-F238E27FC236}">
                <a16:creationId xmlns:a16="http://schemas.microsoft.com/office/drawing/2014/main" id="{C997C703-E55C-4303-83AF-F89A36A3311F}"/>
              </a:ext>
            </a:extLst>
          </p:cNvPr>
          <p:cNvSpPr txBox="1">
            <a:spLocks/>
          </p:cNvSpPr>
          <p:nvPr/>
        </p:nvSpPr>
        <p:spPr>
          <a:xfrm>
            <a:off x="6316394" y="150907"/>
            <a:ext cx="5875606" cy="369332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Ride Hailing Apps Pricing Analysis and Prediction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C1618FD-6032-4EF6-93F5-0082A689C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501914"/>
              </p:ext>
            </p:extLst>
          </p:nvPr>
        </p:nvGraphicFramePr>
        <p:xfrm>
          <a:off x="247865" y="3956298"/>
          <a:ext cx="11636748" cy="2497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157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15" y="984738"/>
            <a:ext cx="4497442" cy="672672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Database Schema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Presentation Title">
            <a:extLst>
              <a:ext uri="{FF2B5EF4-FFF2-40B4-BE49-F238E27FC236}">
                <a16:creationId xmlns:a16="http://schemas.microsoft.com/office/drawing/2014/main" id="{53363E09-3D6B-40A8-8A74-448AC7BE73AB}"/>
              </a:ext>
            </a:extLst>
          </p:cNvPr>
          <p:cNvSpPr txBox="1">
            <a:spLocks/>
          </p:cNvSpPr>
          <p:nvPr/>
        </p:nvSpPr>
        <p:spPr>
          <a:xfrm>
            <a:off x="6316394" y="150907"/>
            <a:ext cx="5875606" cy="369332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Ride Hailing Apps Pricing Analysis and Prediction</a:t>
            </a:r>
          </a:p>
        </p:txBody>
      </p:sp>
      <p:sp>
        <p:nvSpPr>
          <p:cNvPr id="10" name="Sub-topic">
            <a:extLst>
              <a:ext uri="{FF2B5EF4-FFF2-40B4-BE49-F238E27FC236}">
                <a16:creationId xmlns:a16="http://schemas.microsoft.com/office/drawing/2014/main" id="{B206F439-A140-41FF-8F53-51AB316CF192}"/>
              </a:ext>
            </a:extLst>
          </p:cNvPr>
          <p:cNvSpPr txBox="1">
            <a:spLocks/>
          </p:cNvSpPr>
          <p:nvPr/>
        </p:nvSpPr>
        <p:spPr>
          <a:xfrm>
            <a:off x="9425354" y="404619"/>
            <a:ext cx="2730450" cy="4099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</a:rPr>
              <a:t>EAS 503 GROUP – 28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80D8BE-0E99-4478-B262-9F3DEC59C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28" y="1523935"/>
            <a:ext cx="7530977" cy="53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4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121</Words>
  <Application>Microsoft Office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Regular</vt:lpstr>
      <vt:lpstr>Georgia</vt:lpstr>
      <vt:lpstr>System Font Regular</vt:lpstr>
      <vt:lpstr>Office Theme</vt:lpstr>
      <vt:lpstr>Motivation &amp; Objective</vt:lpstr>
      <vt:lpstr>Database Schema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DELL</cp:lastModifiedBy>
  <cp:revision>613</cp:revision>
  <dcterms:created xsi:type="dcterms:W3CDTF">2019-04-04T19:20:28Z</dcterms:created>
  <dcterms:modified xsi:type="dcterms:W3CDTF">2021-12-17T22:20:12Z</dcterms:modified>
  <cp:category/>
</cp:coreProperties>
</file>