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Lst>
  <p:notesMasterIdLst>
    <p:notesMasterId r:id="rId16"/>
  </p:notesMasterIdLst>
  <p:sldIdLst>
    <p:sldId id="1412" r:id="rId3"/>
    <p:sldId id="1414" r:id="rId4"/>
    <p:sldId id="1290" r:id="rId5"/>
    <p:sldId id="1413" r:id="rId6"/>
    <p:sldId id="1415" r:id="rId7"/>
    <p:sldId id="1416" r:id="rId8"/>
    <p:sldId id="1418" r:id="rId9"/>
    <p:sldId id="1417" r:id="rId10"/>
    <p:sldId id="257" r:id="rId11"/>
    <p:sldId id="1419" r:id="rId12"/>
    <p:sldId id="1420" r:id="rId13"/>
    <p:sldId id="287" r:id="rId14"/>
    <p:sldId id="288" r:id="rId15"/>
  </p:sldIdLst>
  <p:sldSz cx="17340263"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15:guide id="1" orient="horz" pos="3072" userDrawn="1">
          <p15:clr>
            <a:srgbClr val="A4A3A4"/>
          </p15:clr>
        </p15:guide>
        <p15:guide id="2" pos="546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ashik Bala" initials="AB" lastIdx="4" clrIdx="0">
    <p:extLst>
      <p:ext uri="{19B8F6BF-5375-455C-9EA6-DF929625EA0E}">
        <p15:presenceInfo xmlns:p15="http://schemas.microsoft.com/office/powerpoint/2012/main" userId="Aashik Ba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FDFF"/>
    <a:srgbClr val="3366FF"/>
    <a:srgbClr val="FFFFFF"/>
    <a:srgbClr val="583F9A"/>
    <a:srgbClr val="1A7D3D"/>
    <a:srgbClr val="1E407D"/>
    <a:srgbClr val="F68828"/>
    <a:srgbClr val="002060"/>
    <a:srgbClr val="0093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77" autoAdjust="0"/>
    <p:restoredTop sz="94660"/>
  </p:normalViewPr>
  <p:slideViewPr>
    <p:cSldViewPr snapToGrid="0">
      <p:cViewPr varScale="1">
        <p:scale>
          <a:sx n="55" d="100"/>
          <a:sy n="55" d="100"/>
        </p:scale>
        <p:origin x="869" y="48"/>
      </p:cViewPr>
      <p:guideLst>
        <p:guide orient="horz" pos="3072"/>
        <p:guide pos="5462"/>
      </p:guideLst>
    </p:cSldViewPr>
  </p:slideViewPr>
  <p:notesTextViewPr>
    <p:cViewPr>
      <p:scale>
        <a:sx n="1" d="1"/>
        <a:sy n="1" d="1"/>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1464C7-B7ED-4592-BBB8-500314B75CB7}" type="doc">
      <dgm:prSet loTypeId="urn:microsoft.com/office/officeart/2005/8/layout/vList3" loCatId="list" qsTypeId="urn:microsoft.com/office/officeart/2005/8/quickstyle/simple1" qsCatId="simple" csTypeId="urn:microsoft.com/office/officeart/2005/8/colors/accent0_2" csCatId="mainScheme" phldr="1"/>
      <dgm:spPr/>
    </dgm:pt>
    <dgm:pt modelId="{DDDEA697-C32F-4C7A-BD2D-8469F6288A2D}">
      <dgm:prSet phldrT="[Text]"/>
      <dgm:spPr/>
      <dgm:t>
        <a:bodyPr/>
        <a:lstStyle/>
        <a:p>
          <a:r>
            <a:rPr lang="en-US" b="1" baseline="0" dirty="0">
              <a:solidFill>
                <a:schemeClr val="accent3">
                  <a:lumMod val="50000"/>
                </a:schemeClr>
              </a:solidFill>
              <a:effectLst>
                <a:outerShdw blurRad="38100" dist="38100" dir="2700000" algn="tl">
                  <a:srgbClr val="000000">
                    <a:alpha val="43137"/>
                  </a:srgbClr>
                </a:outerShdw>
              </a:effectLst>
            </a:rPr>
            <a:t>URBAN LOCALITY</a:t>
          </a:r>
        </a:p>
      </dgm:t>
    </dgm:pt>
    <dgm:pt modelId="{5C7E795C-8C2C-4BFD-87F3-C08267B6840E}" type="parTrans" cxnId="{3E25EA79-C8CC-4738-8CC6-B01CB249CAFE}">
      <dgm:prSet/>
      <dgm:spPr/>
      <dgm:t>
        <a:bodyPr/>
        <a:lstStyle/>
        <a:p>
          <a:endParaRPr lang="en-US"/>
        </a:p>
      </dgm:t>
    </dgm:pt>
    <dgm:pt modelId="{BB244122-C5FE-414E-8B60-4E0470EA02C9}" type="sibTrans" cxnId="{3E25EA79-C8CC-4738-8CC6-B01CB249CAFE}">
      <dgm:prSet/>
      <dgm:spPr/>
      <dgm:t>
        <a:bodyPr/>
        <a:lstStyle/>
        <a:p>
          <a:endParaRPr lang="en-US"/>
        </a:p>
      </dgm:t>
    </dgm:pt>
    <dgm:pt modelId="{4BE20DD3-B122-4276-8E67-37E2E1C8DC9C}">
      <dgm:prSet phldrT="[Text]"/>
      <dgm:spPr/>
      <dgm:t>
        <a:bodyPr/>
        <a:lstStyle/>
        <a:p>
          <a:r>
            <a:rPr lang="en-US" b="1" dirty="0">
              <a:solidFill>
                <a:schemeClr val="accent3">
                  <a:lumMod val="50000"/>
                </a:schemeClr>
              </a:solidFill>
              <a:effectLst>
                <a:outerShdw blurRad="38100" dist="38100" dir="2700000" algn="tl">
                  <a:srgbClr val="000000">
                    <a:alpha val="43137"/>
                  </a:srgbClr>
                </a:outerShdw>
              </a:effectLst>
            </a:rPr>
            <a:t>INTERSECTION</a:t>
          </a:r>
        </a:p>
      </dgm:t>
    </dgm:pt>
    <dgm:pt modelId="{9E3CDE26-EF3A-4571-942A-536622299A51}" type="parTrans" cxnId="{C7C6C9C4-0A1F-42CD-9CD2-CEF95FD3E163}">
      <dgm:prSet/>
      <dgm:spPr/>
      <dgm:t>
        <a:bodyPr/>
        <a:lstStyle/>
        <a:p>
          <a:endParaRPr lang="en-US"/>
        </a:p>
      </dgm:t>
    </dgm:pt>
    <dgm:pt modelId="{8913DAEF-3E4F-40E1-86CE-70FADC28FF4B}" type="sibTrans" cxnId="{C7C6C9C4-0A1F-42CD-9CD2-CEF95FD3E163}">
      <dgm:prSet/>
      <dgm:spPr/>
      <dgm:t>
        <a:bodyPr/>
        <a:lstStyle/>
        <a:p>
          <a:endParaRPr lang="en-US"/>
        </a:p>
      </dgm:t>
    </dgm:pt>
    <dgm:pt modelId="{A5B254EB-DBFF-45EE-A855-7782634A081B}">
      <dgm:prSet phldrT="[Text]" custT="1"/>
      <dgm:spPr/>
      <dgm:t>
        <a:bodyPr/>
        <a:lstStyle/>
        <a:p>
          <a:r>
            <a:rPr lang="en-US" sz="3200" b="1" dirty="0">
              <a:solidFill>
                <a:schemeClr val="accent3">
                  <a:lumMod val="50000"/>
                </a:schemeClr>
              </a:solidFill>
              <a:effectLst>
                <a:outerShdw blurRad="38100" dist="38100" dir="2700000" algn="tl">
                  <a:srgbClr val="000000">
                    <a:alpha val="43137"/>
                  </a:srgbClr>
                </a:outerShdw>
              </a:effectLst>
            </a:rPr>
            <a:t>SCHOOL ZONE</a:t>
          </a:r>
        </a:p>
      </dgm:t>
    </dgm:pt>
    <dgm:pt modelId="{3DC2E520-9492-4740-AB8E-E37547399FE8}" type="parTrans" cxnId="{65003846-B7E0-4133-87B3-4EDF34F7E74A}">
      <dgm:prSet/>
      <dgm:spPr/>
      <dgm:t>
        <a:bodyPr/>
        <a:lstStyle/>
        <a:p>
          <a:endParaRPr lang="en-US"/>
        </a:p>
      </dgm:t>
    </dgm:pt>
    <dgm:pt modelId="{F3B7B5CC-D080-4BA1-A2C4-C1A26BC65E77}" type="sibTrans" cxnId="{65003846-B7E0-4133-87B3-4EDF34F7E74A}">
      <dgm:prSet/>
      <dgm:spPr/>
      <dgm:t>
        <a:bodyPr/>
        <a:lstStyle/>
        <a:p>
          <a:endParaRPr lang="en-US"/>
        </a:p>
      </dgm:t>
    </dgm:pt>
    <dgm:pt modelId="{8827144A-0A1D-4AC1-AAA3-B336D5AEBB18}" type="pres">
      <dgm:prSet presAssocID="{9F1464C7-B7ED-4592-BBB8-500314B75CB7}" presName="linearFlow" presStyleCnt="0">
        <dgm:presLayoutVars>
          <dgm:dir/>
          <dgm:resizeHandles val="exact"/>
        </dgm:presLayoutVars>
      </dgm:prSet>
      <dgm:spPr/>
    </dgm:pt>
    <dgm:pt modelId="{28D0883F-55AE-4BD8-BFAC-51A38A3ADE34}" type="pres">
      <dgm:prSet presAssocID="{DDDEA697-C32F-4C7A-BD2D-8469F6288A2D}" presName="composite" presStyleCnt="0"/>
      <dgm:spPr/>
    </dgm:pt>
    <dgm:pt modelId="{58FCE8CD-4E9D-447B-8355-DFFEE55C5B94}" type="pres">
      <dgm:prSet presAssocID="{DDDEA697-C32F-4C7A-BD2D-8469F6288A2D}" presName="imgShp" presStyleLbl="fgImgPlace1" presStyleIdx="0" presStyleCnt="3"/>
      <dgm:spPr>
        <a:blipFill rotWithShape="1">
          <a:blip xmlns:r="http://schemas.openxmlformats.org/officeDocument/2006/relationships" r:embed="rId1"/>
          <a:srcRect/>
          <a:stretch>
            <a:fillRect l="-39000" r="-39000"/>
          </a:stretch>
        </a:blipFill>
      </dgm:spPr>
    </dgm:pt>
    <dgm:pt modelId="{492B5705-F0D2-49CE-8890-BBEC9C48518C}" type="pres">
      <dgm:prSet presAssocID="{DDDEA697-C32F-4C7A-BD2D-8469F6288A2D}" presName="txShp" presStyleLbl="node1" presStyleIdx="0" presStyleCnt="3" custScaleY="46751">
        <dgm:presLayoutVars>
          <dgm:bulletEnabled val="1"/>
        </dgm:presLayoutVars>
      </dgm:prSet>
      <dgm:spPr/>
    </dgm:pt>
    <dgm:pt modelId="{95A53915-120E-4AAF-8FEF-EA0D3694FA92}" type="pres">
      <dgm:prSet presAssocID="{BB244122-C5FE-414E-8B60-4E0470EA02C9}" presName="spacing" presStyleCnt="0"/>
      <dgm:spPr/>
    </dgm:pt>
    <dgm:pt modelId="{34889D44-FDDA-4385-BC20-AC59B1CB8A2B}" type="pres">
      <dgm:prSet presAssocID="{4BE20DD3-B122-4276-8E67-37E2E1C8DC9C}" presName="composite" presStyleCnt="0"/>
      <dgm:spPr/>
    </dgm:pt>
    <dgm:pt modelId="{350A3CE5-26A8-4574-A21F-2B7D9D58A2BE}" type="pres">
      <dgm:prSet presAssocID="{4BE20DD3-B122-4276-8E67-37E2E1C8DC9C}" presName="imgShp" presStyleLbl="fgImgPlace1" presStyleIdx="1" presStyleCnt="3"/>
      <dgm:spPr>
        <a:blipFill rotWithShape="1">
          <a:blip xmlns:r="http://schemas.openxmlformats.org/officeDocument/2006/relationships" r:embed="rId2"/>
          <a:srcRect/>
          <a:stretch>
            <a:fillRect l="-25000" r="-25000"/>
          </a:stretch>
        </a:blipFill>
      </dgm:spPr>
    </dgm:pt>
    <dgm:pt modelId="{5A08F77F-D11D-4832-A58F-2B701BFF819E}" type="pres">
      <dgm:prSet presAssocID="{4BE20DD3-B122-4276-8E67-37E2E1C8DC9C}" presName="txShp" presStyleLbl="node1" presStyleIdx="1" presStyleCnt="3" custScaleY="46171">
        <dgm:presLayoutVars>
          <dgm:bulletEnabled val="1"/>
        </dgm:presLayoutVars>
      </dgm:prSet>
      <dgm:spPr/>
    </dgm:pt>
    <dgm:pt modelId="{8122B6CB-3911-4668-9FA5-83D221E21651}" type="pres">
      <dgm:prSet presAssocID="{8913DAEF-3E4F-40E1-86CE-70FADC28FF4B}" presName="spacing" presStyleCnt="0"/>
      <dgm:spPr/>
    </dgm:pt>
    <dgm:pt modelId="{AF176720-3808-443A-9D2E-3090AACCABC5}" type="pres">
      <dgm:prSet presAssocID="{A5B254EB-DBFF-45EE-A855-7782634A081B}" presName="composite" presStyleCnt="0"/>
      <dgm:spPr/>
    </dgm:pt>
    <dgm:pt modelId="{D5A048C8-A7DC-426F-9A0E-4E1572ED2185}" type="pres">
      <dgm:prSet presAssocID="{A5B254EB-DBFF-45EE-A855-7782634A081B}" presName="imgShp" presStyleLbl="fgImgPlace1" presStyleIdx="2" presStyleCnt="3"/>
      <dgm:spPr>
        <a:blipFill rotWithShape="1">
          <a:blip xmlns:r="http://schemas.openxmlformats.org/officeDocument/2006/relationships" r:embed="rId3"/>
          <a:srcRect/>
          <a:stretch>
            <a:fillRect l="-3000" r="-3000"/>
          </a:stretch>
        </a:blipFill>
      </dgm:spPr>
    </dgm:pt>
    <dgm:pt modelId="{A313BB65-AF77-4D92-8F42-AA413D674858}" type="pres">
      <dgm:prSet presAssocID="{A5B254EB-DBFF-45EE-A855-7782634A081B}" presName="txShp" presStyleLbl="node1" presStyleIdx="2" presStyleCnt="3" custScaleY="48309">
        <dgm:presLayoutVars>
          <dgm:bulletEnabled val="1"/>
        </dgm:presLayoutVars>
      </dgm:prSet>
      <dgm:spPr/>
    </dgm:pt>
  </dgm:ptLst>
  <dgm:cxnLst>
    <dgm:cxn modelId="{61141E1F-327F-4433-A6C4-98533FEB736A}" type="presOf" srcId="{4BE20DD3-B122-4276-8E67-37E2E1C8DC9C}" destId="{5A08F77F-D11D-4832-A58F-2B701BFF819E}" srcOrd="0" destOrd="0" presId="urn:microsoft.com/office/officeart/2005/8/layout/vList3"/>
    <dgm:cxn modelId="{FAB5B95D-7C5C-46B6-BDAB-B401B5DE23F0}" type="presOf" srcId="{A5B254EB-DBFF-45EE-A855-7782634A081B}" destId="{A313BB65-AF77-4D92-8F42-AA413D674858}" srcOrd="0" destOrd="0" presId="urn:microsoft.com/office/officeart/2005/8/layout/vList3"/>
    <dgm:cxn modelId="{65003846-B7E0-4133-87B3-4EDF34F7E74A}" srcId="{9F1464C7-B7ED-4592-BBB8-500314B75CB7}" destId="{A5B254EB-DBFF-45EE-A855-7782634A081B}" srcOrd="2" destOrd="0" parTransId="{3DC2E520-9492-4740-AB8E-E37547399FE8}" sibTransId="{F3B7B5CC-D080-4BA1-A2C4-C1A26BC65E77}"/>
    <dgm:cxn modelId="{3E25EA79-C8CC-4738-8CC6-B01CB249CAFE}" srcId="{9F1464C7-B7ED-4592-BBB8-500314B75CB7}" destId="{DDDEA697-C32F-4C7A-BD2D-8469F6288A2D}" srcOrd="0" destOrd="0" parTransId="{5C7E795C-8C2C-4BFD-87F3-C08267B6840E}" sibTransId="{BB244122-C5FE-414E-8B60-4E0470EA02C9}"/>
    <dgm:cxn modelId="{C7C6C9C4-0A1F-42CD-9CD2-CEF95FD3E163}" srcId="{9F1464C7-B7ED-4592-BBB8-500314B75CB7}" destId="{4BE20DD3-B122-4276-8E67-37E2E1C8DC9C}" srcOrd="1" destOrd="0" parTransId="{9E3CDE26-EF3A-4571-942A-536622299A51}" sibTransId="{8913DAEF-3E4F-40E1-86CE-70FADC28FF4B}"/>
    <dgm:cxn modelId="{7A9594C7-0EC3-492E-8B16-D2EF0871F4DE}" type="presOf" srcId="{9F1464C7-B7ED-4592-BBB8-500314B75CB7}" destId="{8827144A-0A1D-4AC1-AAA3-B336D5AEBB18}" srcOrd="0" destOrd="0" presId="urn:microsoft.com/office/officeart/2005/8/layout/vList3"/>
    <dgm:cxn modelId="{74AF23F4-D43D-498C-8472-11F6AB2F264A}" type="presOf" srcId="{DDDEA697-C32F-4C7A-BD2D-8469F6288A2D}" destId="{492B5705-F0D2-49CE-8890-BBEC9C48518C}" srcOrd="0" destOrd="0" presId="urn:microsoft.com/office/officeart/2005/8/layout/vList3"/>
    <dgm:cxn modelId="{DD5CF988-A7D8-4760-98EB-DA8E00116F28}" type="presParOf" srcId="{8827144A-0A1D-4AC1-AAA3-B336D5AEBB18}" destId="{28D0883F-55AE-4BD8-BFAC-51A38A3ADE34}" srcOrd="0" destOrd="0" presId="urn:microsoft.com/office/officeart/2005/8/layout/vList3"/>
    <dgm:cxn modelId="{EC578B00-B71F-4BCC-872D-17FD61F73FD6}" type="presParOf" srcId="{28D0883F-55AE-4BD8-BFAC-51A38A3ADE34}" destId="{58FCE8CD-4E9D-447B-8355-DFFEE55C5B94}" srcOrd="0" destOrd="0" presId="urn:microsoft.com/office/officeart/2005/8/layout/vList3"/>
    <dgm:cxn modelId="{85D1C161-483C-484C-BFD8-D2976F31CA8D}" type="presParOf" srcId="{28D0883F-55AE-4BD8-BFAC-51A38A3ADE34}" destId="{492B5705-F0D2-49CE-8890-BBEC9C48518C}" srcOrd="1" destOrd="0" presId="urn:microsoft.com/office/officeart/2005/8/layout/vList3"/>
    <dgm:cxn modelId="{E6B39D2A-D750-4E37-B50A-AC8405BFC1F5}" type="presParOf" srcId="{8827144A-0A1D-4AC1-AAA3-B336D5AEBB18}" destId="{95A53915-120E-4AAF-8FEF-EA0D3694FA92}" srcOrd="1" destOrd="0" presId="urn:microsoft.com/office/officeart/2005/8/layout/vList3"/>
    <dgm:cxn modelId="{BB20E732-89A8-4FFC-BF80-8BB29E91BCD3}" type="presParOf" srcId="{8827144A-0A1D-4AC1-AAA3-B336D5AEBB18}" destId="{34889D44-FDDA-4385-BC20-AC59B1CB8A2B}" srcOrd="2" destOrd="0" presId="urn:microsoft.com/office/officeart/2005/8/layout/vList3"/>
    <dgm:cxn modelId="{62A0FE08-FB6A-4F40-9C5B-B6A664EBB634}" type="presParOf" srcId="{34889D44-FDDA-4385-BC20-AC59B1CB8A2B}" destId="{350A3CE5-26A8-4574-A21F-2B7D9D58A2BE}" srcOrd="0" destOrd="0" presId="urn:microsoft.com/office/officeart/2005/8/layout/vList3"/>
    <dgm:cxn modelId="{ED6E9291-A86E-43F6-B9DD-4238058A638D}" type="presParOf" srcId="{34889D44-FDDA-4385-BC20-AC59B1CB8A2B}" destId="{5A08F77F-D11D-4832-A58F-2B701BFF819E}" srcOrd="1" destOrd="0" presId="urn:microsoft.com/office/officeart/2005/8/layout/vList3"/>
    <dgm:cxn modelId="{84771447-02C0-41D8-98D7-54EABB02A24A}" type="presParOf" srcId="{8827144A-0A1D-4AC1-AAA3-B336D5AEBB18}" destId="{8122B6CB-3911-4668-9FA5-83D221E21651}" srcOrd="3" destOrd="0" presId="urn:microsoft.com/office/officeart/2005/8/layout/vList3"/>
    <dgm:cxn modelId="{27776ABF-2CCE-410F-800B-7D1511400194}" type="presParOf" srcId="{8827144A-0A1D-4AC1-AAA3-B336D5AEBB18}" destId="{AF176720-3808-443A-9D2E-3090AACCABC5}" srcOrd="4" destOrd="0" presId="urn:microsoft.com/office/officeart/2005/8/layout/vList3"/>
    <dgm:cxn modelId="{4D69804B-467F-4D19-844A-E937DF5032D5}" type="presParOf" srcId="{AF176720-3808-443A-9D2E-3090AACCABC5}" destId="{D5A048C8-A7DC-426F-9A0E-4E1572ED2185}" srcOrd="0" destOrd="0" presId="urn:microsoft.com/office/officeart/2005/8/layout/vList3"/>
    <dgm:cxn modelId="{B252E54C-8EEB-4EE4-ACB0-4CAF0B6FF969}" type="presParOf" srcId="{AF176720-3808-443A-9D2E-3090AACCABC5}" destId="{A313BB65-AF77-4D92-8F42-AA413D674858}"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1464C7-B7ED-4592-BBB8-500314B75CB7}" type="doc">
      <dgm:prSet loTypeId="urn:microsoft.com/office/officeart/2005/8/layout/vList3" loCatId="list" qsTypeId="urn:microsoft.com/office/officeart/2005/8/quickstyle/simple1" qsCatId="simple" csTypeId="urn:microsoft.com/office/officeart/2005/8/colors/accent0_2" csCatId="mainScheme" phldr="1"/>
      <dgm:spPr/>
    </dgm:pt>
    <dgm:pt modelId="{DDDEA697-C32F-4C7A-BD2D-8469F6288A2D}">
      <dgm:prSet phldrT="[Text]"/>
      <dgm:spPr/>
      <dgm:t>
        <a:bodyPr/>
        <a:lstStyle/>
        <a:p>
          <a:r>
            <a:rPr lang="en-US" b="1" baseline="0" dirty="0">
              <a:solidFill>
                <a:schemeClr val="accent3">
                  <a:lumMod val="50000"/>
                </a:schemeClr>
              </a:solidFill>
              <a:effectLst>
                <a:outerShdw blurRad="38100" dist="38100" dir="2700000" algn="tl">
                  <a:srgbClr val="000000">
                    <a:alpha val="43137"/>
                  </a:srgbClr>
                </a:outerShdw>
              </a:effectLst>
            </a:rPr>
            <a:t>DOWNTOWN AREAS</a:t>
          </a:r>
        </a:p>
      </dgm:t>
    </dgm:pt>
    <dgm:pt modelId="{5C7E795C-8C2C-4BFD-87F3-C08267B6840E}" type="parTrans" cxnId="{3E25EA79-C8CC-4738-8CC6-B01CB249CAFE}">
      <dgm:prSet/>
      <dgm:spPr/>
      <dgm:t>
        <a:bodyPr/>
        <a:lstStyle/>
        <a:p>
          <a:endParaRPr lang="en-US"/>
        </a:p>
      </dgm:t>
    </dgm:pt>
    <dgm:pt modelId="{BB244122-C5FE-414E-8B60-4E0470EA02C9}" type="sibTrans" cxnId="{3E25EA79-C8CC-4738-8CC6-B01CB249CAFE}">
      <dgm:prSet/>
      <dgm:spPr/>
      <dgm:t>
        <a:bodyPr/>
        <a:lstStyle/>
        <a:p>
          <a:endParaRPr lang="en-US"/>
        </a:p>
      </dgm:t>
    </dgm:pt>
    <dgm:pt modelId="{4BE20DD3-B122-4276-8E67-37E2E1C8DC9C}">
      <dgm:prSet phldrT="[Text]"/>
      <dgm:spPr/>
      <dgm:t>
        <a:bodyPr/>
        <a:lstStyle/>
        <a:p>
          <a:r>
            <a:rPr lang="en-US" b="1" dirty="0">
              <a:solidFill>
                <a:schemeClr val="accent3">
                  <a:lumMod val="50000"/>
                </a:schemeClr>
              </a:solidFill>
              <a:effectLst>
                <a:outerShdw blurRad="38100" dist="38100" dir="2700000" algn="tl">
                  <a:srgbClr val="000000">
                    <a:alpha val="43137"/>
                  </a:srgbClr>
                </a:outerShdw>
              </a:effectLst>
            </a:rPr>
            <a:t>SUBURBAN AREAS</a:t>
          </a:r>
        </a:p>
      </dgm:t>
    </dgm:pt>
    <dgm:pt modelId="{9E3CDE26-EF3A-4571-942A-536622299A51}" type="parTrans" cxnId="{C7C6C9C4-0A1F-42CD-9CD2-CEF95FD3E163}">
      <dgm:prSet/>
      <dgm:spPr/>
      <dgm:t>
        <a:bodyPr/>
        <a:lstStyle/>
        <a:p>
          <a:endParaRPr lang="en-US"/>
        </a:p>
      </dgm:t>
    </dgm:pt>
    <dgm:pt modelId="{8913DAEF-3E4F-40E1-86CE-70FADC28FF4B}" type="sibTrans" cxnId="{C7C6C9C4-0A1F-42CD-9CD2-CEF95FD3E163}">
      <dgm:prSet/>
      <dgm:spPr/>
      <dgm:t>
        <a:bodyPr/>
        <a:lstStyle/>
        <a:p>
          <a:endParaRPr lang="en-US"/>
        </a:p>
      </dgm:t>
    </dgm:pt>
    <dgm:pt modelId="{A5B254EB-DBFF-45EE-A855-7782634A081B}">
      <dgm:prSet phldrT="[Text]" custT="1"/>
      <dgm:spPr/>
      <dgm:t>
        <a:bodyPr/>
        <a:lstStyle/>
        <a:p>
          <a:r>
            <a:rPr lang="en-US" sz="3200" b="1" dirty="0">
              <a:solidFill>
                <a:schemeClr val="accent3">
                  <a:lumMod val="50000"/>
                </a:schemeClr>
              </a:solidFill>
              <a:effectLst>
                <a:outerShdw blurRad="38100" dist="38100" dir="2700000" algn="tl">
                  <a:srgbClr val="000000">
                    <a:alpha val="43137"/>
                  </a:srgbClr>
                </a:outerShdw>
              </a:effectLst>
            </a:rPr>
            <a:t>COMMERCIAL</a:t>
          </a:r>
          <a:r>
            <a:rPr lang="en-US" sz="3200" b="1" baseline="0" dirty="0">
              <a:solidFill>
                <a:schemeClr val="accent3">
                  <a:lumMod val="50000"/>
                </a:schemeClr>
              </a:solidFill>
              <a:effectLst>
                <a:outerShdw blurRad="38100" dist="38100" dir="2700000" algn="tl">
                  <a:srgbClr val="000000">
                    <a:alpha val="43137"/>
                  </a:srgbClr>
                </a:outerShdw>
              </a:effectLst>
            </a:rPr>
            <a:t> ROADS</a:t>
          </a:r>
          <a:endParaRPr lang="en-US" sz="3200" b="1" dirty="0">
            <a:solidFill>
              <a:schemeClr val="accent3">
                <a:lumMod val="50000"/>
              </a:schemeClr>
            </a:solidFill>
            <a:effectLst>
              <a:outerShdw blurRad="38100" dist="38100" dir="2700000" algn="tl">
                <a:srgbClr val="000000">
                  <a:alpha val="43137"/>
                </a:srgbClr>
              </a:outerShdw>
            </a:effectLst>
          </a:endParaRPr>
        </a:p>
      </dgm:t>
    </dgm:pt>
    <dgm:pt modelId="{3DC2E520-9492-4740-AB8E-E37547399FE8}" type="parTrans" cxnId="{65003846-B7E0-4133-87B3-4EDF34F7E74A}">
      <dgm:prSet/>
      <dgm:spPr/>
      <dgm:t>
        <a:bodyPr/>
        <a:lstStyle/>
        <a:p>
          <a:endParaRPr lang="en-US"/>
        </a:p>
      </dgm:t>
    </dgm:pt>
    <dgm:pt modelId="{F3B7B5CC-D080-4BA1-A2C4-C1A26BC65E77}" type="sibTrans" cxnId="{65003846-B7E0-4133-87B3-4EDF34F7E74A}">
      <dgm:prSet/>
      <dgm:spPr/>
      <dgm:t>
        <a:bodyPr/>
        <a:lstStyle/>
        <a:p>
          <a:endParaRPr lang="en-US"/>
        </a:p>
      </dgm:t>
    </dgm:pt>
    <dgm:pt modelId="{8827144A-0A1D-4AC1-AAA3-B336D5AEBB18}" type="pres">
      <dgm:prSet presAssocID="{9F1464C7-B7ED-4592-BBB8-500314B75CB7}" presName="linearFlow" presStyleCnt="0">
        <dgm:presLayoutVars>
          <dgm:dir/>
          <dgm:resizeHandles val="exact"/>
        </dgm:presLayoutVars>
      </dgm:prSet>
      <dgm:spPr/>
    </dgm:pt>
    <dgm:pt modelId="{28D0883F-55AE-4BD8-BFAC-51A38A3ADE34}" type="pres">
      <dgm:prSet presAssocID="{DDDEA697-C32F-4C7A-BD2D-8469F6288A2D}" presName="composite" presStyleCnt="0"/>
      <dgm:spPr/>
    </dgm:pt>
    <dgm:pt modelId="{58FCE8CD-4E9D-447B-8355-DFFEE55C5B94}" type="pres">
      <dgm:prSet presAssocID="{DDDEA697-C32F-4C7A-BD2D-8469F6288A2D}" presName="imgShp" presStyleLbl="fgImgPlace1" presStyleIdx="0" presStyleCnt="3"/>
      <dgm:spPr>
        <a:blipFill rotWithShape="1">
          <a:blip xmlns:r="http://schemas.openxmlformats.org/officeDocument/2006/relationships" r:embed="rId1"/>
          <a:srcRect/>
          <a:stretch>
            <a:fillRect l="-38000" r="-38000"/>
          </a:stretch>
        </a:blipFill>
      </dgm:spPr>
    </dgm:pt>
    <dgm:pt modelId="{492B5705-F0D2-49CE-8890-BBEC9C48518C}" type="pres">
      <dgm:prSet presAssocID="{DDDEA697-C32F-4C7A-BD2D-8469F6288A2D}" presName="txShp" presStyleLbl="node1" presStyleIdx="0" presStyleCnt="3" custScaleY="46751">
        <dgm:presLayoutVars>
          <dgm:bulletEnabled val="1"/>
        </dgm:presLayoutVars>
      </dgm:prSet>
      <dgm:spPr/>
    </dgm:pt>
    <dgm:pt modelId="{95A53915-120E-4AAF-8FEF-EA0D3694FA92}" type="pres">
      <dgm:prSet presAssocID="{BB244122-C5FE-414E-8B60-4E0470EA02C9}" presName="spacing" presStyleCnt="0"/>
      <dgm:spPr/>
    </dgm:pt>
    <dgm:pt modelId="{34889D44-FDDA-4385-BC20-AC59B1CB8A2B}" type="pres">
      <dgm:prSet presAssocID="{4BE20DD3-B122-4276-8E67-37E2E1C8DC9C}" presName="composite" presStyleCnt="0"/>
      <dgm:spPr/>
    </dgm:pt>
    <dgm:pt modelId="{350A3CE5-26A8-4574-A21F-2B7D9D58A2BE}" type="pres">
      <dgm:prSet presAssocID="{4BE20DD3-B122-4276-8E67-37E2E1C8DC9C}" presName="imgShp" presStyleLbl="fgImgPlace1" presStyleIdx="1" presStyleCnt="3"/>
      <dgm:spPr>
        <a:blipFill rotWithShape="1">
          <a:blip xmlns:r="http://schemas.openxmlformats.org/officeDocument/2006/relationships" r:embed="rId2"/>
          <a:srcRect/>
          <a:stretch>
            <a:fillRect l="-40000" r="-40000"/>
          </a:stretch>
        </a:blipFill>
      </dgm:spPr>
    </dgm:pt>
    <dgm:pt modelId="{5A08F77F-D11D-4832-A58F-2B701BFF819E}" type="pres">
      <dgm:prSet presAssocID="{4BE20DD3-B122-4276-8E67-37E2E1C8DC9C}" presName="txShp" presStyleLbl="node1" presStyleIdx="1" presStyleCnt="3" custScaleY="46171">
        <dgm:presLayoutVars>
          <dgm:bulletEnabled val="1"/>
        </dgm:presLayoutVars>
      </dgm:prSet>
      <dgm:spPr/>
    </dgm:pt>
    <dgm:pt modelId="{8122B6CB-3911-4668-9FA5-83D221E21651}" type="pres">
      <dgm:prSet presAssocID="{8913DAEF-3E4F-40E1-86CE-70FADC28FF4B}" presName="spacing" presStyleCnt="0"/>
      <dgm:spPr/>
    </dgm:pt>
    <dgm:pt modelId="{AF176720-3808-443A-9D2E-3090AACCABC5}" type="pres">
      <dgm:prSet presAssocID="{A5B254EB-DBFF-45EE-A855-7782634A081B}" presName="composite" presStyleCnt="0"/>
      <dgm:spPr/>
    </dgm:pt>
    <dgm:pt modelId="{D5A048C8-A7DC-426F-9A0E-4E1572ED2185}" type="pres">
      <dgm:prSet presAssocID="{A5B254EB-DBFF-45EE-A855-7782634A081B}" presName="imgShp" presStyleLbl="fgImgPlace1" presStyleIdx="2" presStyleCnt="3"/>
      <dgm:spPr>
        <a:blipFill rotWithShape="1">
          <a:blip xmlns:r="http://schemas.openxmlformats.org/officeDocument/2006/relationships" r:embed="rId3"/>
          <a:srcRect/>
          <a:stretch>
            <a:fillRect l="-45000" r="-45000"/>
          </a:stretch>
        </a:blipFill>
      </dgm:spPr>
    </dgm:pt>
    <dgm:pt modelId="{A313BB65-AF77-4D92-8F42-AA413D674858}" type="pres">
      <dgm:prSet presAssocID="{A5B254EB-DBFF-45EE-A855-7782634A081B}" presName="txShp" presStyleLbl="node1" presStyleIdx="2" presStyleCnt="3" custScaleY="48309">
        <dgm:presLayoutVars>
          <dgm:bulletEnabled val="1"/>
        </dgm:presLayoutVars>
      </dgm:prSet>
      <dgm:spPr/>
    </dgm:pt>
  </dgm:ptLst>
  <dgm:cxnLst>
    <dgm:cxn modelId="{61141E1F-327F-4433-A6C4-98533FEB736A}" type="presOf" srcId="{4BE20DD3-B122-4276-8E67-37E2E1C8DC9C}" destId="{5A08F77F-D11D-4832-A58F-2B701BFF819E}" srcOrd="0" destOrd="0" presId="urn:microsoft.com/office/officeart/2005/8/layout/vList3"/>
    <dgm:cxn modelId="{FAB5B95D-7C5C-46B6-BDAB-B401B5DE23F0}" type="presOf" srcId="{A5B254EB-DBFF-45EE-A855-7782634A081B}" destId="{A313BB65-AF77-4D92-8F42-AA413D674858}" srcOrd="0" destOrd="0" presId="urn:microsoft.com/office/officeart/2005/8/layout/vList3"/>
    <dgm:cxn modelId="{65003846-B7E0-4133-87B3-4EDF34F7E74A}" srcId="{9F1464C7-B7ED-4592-BBB8-500314B75CB7}" destId="{A5B254EB-DBFF-45EE-A855-7782634A081B}" srcOrd="2" destOrd="0" parTransId="{3DC2E520-9492-4740-AB8E-E37547399FE8}" sibTransId="{F3B7B5CC-D080-4BA1-A2C4-C1A26BC65E77}"/>
    <dgm:cxn modelId="{3E25EA79-C8CC-4738-8CC6-B01CB249CAFE}" srcId="{9F1464C7-B7ED-4592-BBB8-500314B75CB7}" destId="{DDDEA697-C32F-4C7A-BD2D-8469F6288A2D}" srcOrd="0" destOrd="0" parTransId="{5C7E795C-8C2C-4BFD-87F3-C08267B6840E}" sibTransId="{BB244122-C5FE-414E-8B60-4E0470EA02C9}"/>
    <dgm:cxn modelId="{C7C6C9C4-0A1F-42CD-9CD2-CEF95FD3E163}" srcId="{9F1464C7-B7ED-4592-BBB8-500314B75CB7}" destId="{4BE20DD3-B122-4276-8E67-37E2E1C8DC9C}" srcOrd="1" destOrd="0" parTransId="{9E3CDE26-EF3A-4571-942A-536622299A51}" sibTransId="{8913DAEF-3E4F-40E1-86CE-70FADC28FF4B}"/>
    <dgm:cxn modelId="{7A9594C7-0EC3-492E-8B16-D2EF0871F4DE}" type="presOf" srcId="{9F1464C7-B7ED-4592-BBB8-500314B75CB7}" destId="{8827144A-0A1D-4AC1-AAA3-B336D5AEBB18}" srcOrd="0" destOrd="0" presId="urn:microsoft.com/office/officeart/2005/8/layout/vList3"/>
    <dgm:cxn modelId="{74AF23F4-D43D-498C-8472-11F6AB2F264A}" type="presOf" srcId="{DDDEA697-C32F-4C7A-BD2D-8469F6288A2D}" destId="{492B5705-F0D2-49CE-8890-BBEC9C48518C}" srcOrd="0" destOrd="0" presId="urn:microsoft.com/office/officeart/2005/8/layout/vList3"/>
    <dgm:cxn modelId="{DD5CF988-A7D8-4760-98EB-DA8E00116F28}" type="presParOf" srcId="{8827144A-0A1D-4AC1-AAA3-B336D5AEBB18}" destId="{28D0883F-55AE-4BD8-BFAC-51A38A3ADE34}" srcOrd="0" destOrd="0" presId="urn:microsoft.com/office/officeart/2005/8/layout/vList3"/>
    <dgm:cxn modelId="{EC578B00-B71F-4BCC-872D-17FD61F73FD6}" type="presParOf" srcId="{28D0883F-55AE-4BD8-BFAC-51A38A3ADE34}" destId="{58FCE8CD-4E9D-447B-8355-DFFEE55C5B94}" srcOrd="0" destOrd="0" presId="urn:microsoft.com/office/officeart/2005/8/layout/vList3"/>
    <dgm:cxn modelId="{85D1C161-483C-484C-BFD8-D2976F31CA8D}" type="presParOf" srcId="{28D0883F-55AE-4BD8-BFAC-51A38A3ADE34}" destId="{492B5705-F0D2-49CE-8890-BBEC9C48518C}" srcOrd="1" destOrd="0" presId="urn:microsoft.com/office/officeart/2005/8/layout/vList3"/>
    <dgm:cxn modelId="{E6B39D2A-D750-4E37-B50A-AC8405BFC1F5}" type="presParOf" srcId="{8827144A-0A1D-4AC1-AAA3-B336D5AEBB18}" destId="{95A53915-120E-4AAF-8FEF-EA0D3694FA92}" srcOrd="1" destOrd="0" presId="urn:microsoft.com/office/officeart/2005/8/layout/vList3"/>
    <dgm:cxn modelId="{BB20E732-89A8-4FFC-BF80-8BB29E91BCD3}" type="presParOf" srcId="{8827144A-0A1D-4AC1-AAA3-B336D5AEBB18}" destId="{34889D44-FDDA-4385-BC20-AC59B1CB8A2B}" srcOrd="2" destOrd="0" presId="urn:microsoft.com/office/officeart/2005/8/layout/vList3"/>
    <dgm:cxn modelId="{62A0FE08-FB6A-4F40-9C5B-B6A664EBB634}" type="presParOf" srcId="{34889D44-FDDA-4385-BC20-AC59B1CB8A2B}" destId="{350A3CE5-26A8-4574-A21F-2B7D9D58A2BE}" srcOrd="0" destOrd="0" presId="urn:microsoft.com/office/officeart/2005/8/layout/vList3"/>
    <dgm:cxn modelId="{ED6E9291-A86E-43F6-B9DD-4238058A638D}" type="presParOf" srcId="{34889D44-FDDA-4385-BC20-AC59B1CB8A2B}" destId="{5A08F77F-D11D-4832-A58F-2B701BFF819E}" srcOrd="1" destOrd="0" presId="urn:microsoft.com/office/officeart/2005/8/layout/vList3"/>
    <dgm:cxn modelId="{84771447-02C0-41D8-98D7-54EABB02A24A}" type="presParOf" srcId="{8827144A-0A1D-4AC1-AAA3-B336D5AEBB18}" destId="{8122B6CB-3911-4668-9FA5-83D221E21651}" srcOrd="3" destOrd="0" presId="urn:microsoft.com/office/officeart/2005/8/layout/vList3"/>
    <dgm:cxn modelId="{27776ABF-2CCE-410F-800B-7D1511400194}" type="presParOf" srcId="{8827144A-0A1D-4AC1-AAA3-B336D5AEBB18}" destId="{AF176720-3808-443A-9D2E-3090AACCABC5}" srcOrd="4" destOrd="0" presId="urn:microsoft.com/office/officeart/2005/8/layout/vList3"/>
    <dgm:cxn modelId="{4D69804B-467F-4D19-844A-E937DF5032D5}" type="presParOf" srcId="{AF176720-3808-443A-9D2E-3090AACCABC5}" destId="{D5A048C8-A7DC-426F-9A0E-4E1572ED2185}" srcOrd="0" destOrd="0" presId="urn:microsoft.com/office/officeart/2005/8/layout/vList3"/>
    <dgm:cxn modelId="{B252E54C-8EEB-4EE4-ACB0-4CAF0B6FF969}" type="presParOf" srcId="{AF176720-3808-443A-9D2E-3090AACCABC5}" destId="{A313BB65-AF77-4D92-8F42-AA413D674858}"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C305C01-4695-497B-9B93-64B7BADAA392}" type="doc">
      <dgm:prSet loTypeId="urn:microsoft.com/office/officeart/2005/8/layout/bProcess4" loCatId="process" qsTypeId="urn:microsoft.com/office/officeart/2005/8/quickstyle/3d3" qsCatId="3D" csTypeId="urn:microsoft.com/office/officeart/2005/8/colors/accent1_2" csCatId="accent1" phldr="1"/>
      <dgm:spPr/>
      <dgm:t>
        <a:bodyPr/>
        <a:lstStyle/>
        <a:p>
          <a:endParaRPr lang="en-US"/>
        </a:p>
      </dgm:t>
    </dgm:pt>
    <dgm:pt modelId="{B4BD1C73-C1A0-4607-87EB-3D53CA91D7C9}">
      <dgm:prSet phldrT="[Text]"/>
      <dgm:spPr>
        <a:solidFill>
          <a:srgbClr val="002060"/>
        </a:solidFill>
      </dgm:spPr>
      <dgm:t>
        <a:bodyPr/>
        <a:lstStyle/>
        <a:p>
          <a:r>
            <a:rPr lang="en-US" dirty="0"/>
            <a:t>Collect video and location data.</a:t>
          </a:r>
        </a:p>
      </dgm:t>
    </dgm:pt>
    <dgm:pt modelId="{74C4B546-977D-4275-9F10-485D2E718631}" type="parTrans" cxnId="{1A6FD239-88D3-4717-B2F7-B467EB791A44}">
      <dgm:prSet/>
      <dgm:spPr/>
      <dgm:t>
        <a:bodyPr/>
        <a:lstStyle/>
        <a:p>
          <a:endParaRPr lang="en-US"/>
        </a:p>
      </dgm:t>
    </dgm:pt>
    <dgm:pt modelId="{5BEF782A-F550-471F-8E44-B7BCBDD6E529}" type="sibTrans" cxnId="{1A6FD239-88D3-4717-B2F7-B467EB791A44}">
      <dgm:prSet/>
      <dgm:spPr/>
      <dgm:t>
        <a:bodyPr/>
        <a:lstStyle/>
        <a:p>
          <a:endParaRPr lang="en-US"/>
        </a:p>
      </dgm:t>
    </dgm:pt>
    <dgm:pt modelId="{EA91FD1F-F4C8-4173-82B1-AD296DF00499}">
      <dgm:prSet phldrT="[Text]"/>
      <dgm:spPr>
        <a:solidFill>
          <a:srgbClr val="002060"/>
        </a:solidFill>
      </dgm:spPr>
      <dgm:t>
        <a:bodyPr/>
        <a:lstStyle/>
        <a:p>
          <a:r>
            <a:rPr lang="en-US" dirty="0"/>
            <a:t>Analyze data with AI/ML.</a:t>
          </a:r>
        </a:p>
      </dgm:t>
    </dgm:pt>
    <dgm:pt modelId="{384FEF1E-55C9-41A5-849D-B9DFA2B1810C}" type="parTrans" cxnId="{6BF0C7C8-E7BA-4DF8-A3C7-3E0D9E26FE9C}">
      <dgm:prSet/>
      <dgm:spPr/>
      <dgm:t>
        <a:bodyPr/>
        <a:lstStyle/>
        <a:p>
          <a:endParaRPr lang="en-US"/>
        </a:p>
      </dgm:t>
    </dgm:pt>
    <dgm:pt modelId="{46FA4210-5AEE-44A3-95EF-2996BDCB1604}" type="sibTrans" cxnId="{6BF0C7C8-E7BA-4DF8-A3C7-3E0D9E26FE9C}">
      <dgm:prSet/>
      <dgm:spPr/>
      <dgm:t>
        <a:bodyPr/>
        <a:lstStyle/>
        <a:p>
          <a:endParaRPr lang="en-US"/>
        </a:p>
      </dgm:t>
    </dgm:pt>
    <dgm:pt modelId="{212432C7-1659-4E5E-9A1B-8CBF9AC91AF6}">
      <dgm:prSet phldrT="[Text]"/>
      <dgm:spPr>
        <a:solidFill>
          <a:srgbClr val="002060"/>
        </a:solidFill>
      </dgm:spPr>
      <dgm:t>
        <a:bodyPr/>
        <a:lstStyle/>
        <a:p>
          <a:r>
            <a:rPr lang="en-US" dirty="0"/>
            <a:t>
Detect anomalies.
</a:t>
          </a:r>
        </a:p>
      </dgm:t>
    </dgm:pt>
    <dgm:pt modelId="{A679D130-027B-4ACA-8A5A-4A999521ED87}" type="parTrans" cxnId="{07B62CBC-2511-4179-BDD0-4487F63573A7}">
      <dgm:prSet/>
      <dgm:spPr/>
      <dgm:t>
        <a:bodyPr/>
        <a:lstStyle/>
        <a:p>
          <a:endParaRPr lang="en-US"/>
        </a:p>
      </dgm:t>
    </dgm:pt>
    <dgm:pt modelId="{F680A2F2-7E76-493A-AE71-1ED6E75183F2}" type="sibTrans" cxnId="{07B62CBC-2511-4179-BDD0-4487F63573A7}">
      <dgm:prSet/>
      <dgm:spPr/>
      <dgm:t>
        <a:bodyPr/>
        <a:lstStyle/>
        <a:p>
          <a:endParaRPr lang="en-US"/>
        </a:p>
      </dgm:t>
    </dgm:pt>
    <dgm:pt modelId="{BBD7897B-417B-49A9-AE10-BFFBC6CCD554}">
      <dgm:prSet phldrT="[Text]"/>
      <dgm:spPr>
        <a:solidFill>
          <a:srgbClr val="002060"/>
        </a:solidFill>
      </dgm:spPr>
      <dgm:t>
        <a:bodyPr/>
        <a:lstStyle/>
        <a:p>
          <a:r>
            <a:rPr lang="en-US" dirty="0"/>
            <a:t>Generate and transmit alerts.</a:t>
          </a:r>
        </a:p>
      </dgm:t>
    </dgm:pt>
    <dgm:pt modelId="{5ACEAC4E-530A-4A12-B0E0-ADC27E0F596A}" type="parTrans" cxnId="{CE5D5AB9-0FFA-40F8-9A80-E19CC21B0388}">
      <dgm:prSet/>
      <dgm:spPr/>
      <dgm:t>
        <a:bodyPr/>
        <a:lstStyle/>
        <a:p>
          <a:endParaRPr lang="en-US"/>
        </a:p>
      </dgm:t>
    </dgm:pt>
    <dgm:pt modelId="{A4E2D0DD-D737-443A-8FE4-CEC26A5FF9DC}" type="sibTrans" cxnId="{CE5D5AB9-0FFA-40F8-9A80-E19CC21B0388}">
      <dgm:prSet/>
      <dgm:spPr/>
      <dgm:t>
        <a:bodyPr/>
        <a:lstStyle/>
        <a:p>
          <a:endParaRPr lang="en-US"/>
        </a:p>
      </dgm:t>
    </dgm:pt>
    <dgm:pt modelId="{2EDF7CD7-200D-400E-B91C-26165DA80AF5}">
      <dgm:prSet phldrT="[Text]"/>
      <dgm:spPr>
        <a:solidFill>
          <a:srgbClr val="002060"/>
        </a:solidFill>
      </dgm:spPr>
      <dgm:t>
        <a:bodyPr/>
        <a:lstStyle/>
        <a:p>
          <a:r>
            <a:rPr lang="en-US" dirty="0"/>
            <a:t>Aggregate and validate data.</a:t>
          </a:r>
        </a:p>
      </dgm:t>
    </dgm:pt>
    <dgm:pt modelId="{B7DBEF04-2143-40A9-8C69-E5E1D9AB9D3C}" type="parTrans" cxnId="{51B4221B-53C3-4015-96D9-C89662A2EDD7}">
      <dgm:prSet/>
      <dgm:spPr/>
      <dgm:t>
        <a:bodyPr/>
        <a:lstStyle/>
        <a:p>
          <a:endParaRPr lang="en-US"/>
        </a:p>
      </dgm:t>
    </dgm:pt>
    <dgm:pt modelId="{C4ED2C65-4D28-45E1-9498-66B0CCB10042}" type="sibTrans" cxnId="{51B4221B-53C3-4015-96D9-C89662A2EDD7}">
      <dgm:prSet/>
      <dgm:spPr/>
      <dgm:t>
        <a:bodyPr/>
        <a:lstStyle/>
        <a:p>
          <a:endParaRPr lang="en-US"/>
        </a:p>
      </dgm:t>
    </dgm:pt>
    <dgm:pt modelId="{07DF8F4C-D698-4593-AE78-285317656353}">
      <dgm:prSet phldrT="[Text]"/>
      <dgm:spPr>
        <a:solidFill>
          <a:srgbClr val="002060"/>
        </a:solidFill>
      </dgm:spPr>
      <dgm:t>
        <a:bodyPr/>
        <a:lstStyle/>
        <a:p>
          <a:r>
            <a:rPr lang="en-US" dirty="0"/>
            <a:t>Integrate data into urban systems.</a:t>
          </a:r>
        </a:p>
      </dgm:t>
    </dgm:pt>
    <dgm:pt modelId="{B2495281-1AB7-430E-B136-84706EC48206}" type="parTrans" cxnId="{DD09F181-2A93-464A-A2D0-736B9F82BDE4}">
      <dgm:prSet/>
      <dgm:spPr/>
      <dgm:t>
        <a:bodyPr/>
        <a:lstStyle/>
        <a:p>
          <a:endParaRPr lang="en-US"/>
        </a:p>
      </dgm:t>
    </dgm:pt>
    <dgm:pt modelId="{9958FB50-F8BF-452F-8157-137A55529623}" type="sibTrans" cxnId="{DD09F181-2A93-464A-A2D0-736B9F82BDE4}">
      <dgm:prSet/>
      <dgm:spPr/>
      <dgm:t>
        <a:bodyPr/>
        <a:lstStyle/>
        <a:p>
          <a:endParaRPr lang="en-US"/>
        </a:p>
      </dgm:t>
    </dgm:pt>
    <dgm:pt modelId="{F12A2AFD-89D8-449B-A236-7B5D7A9CB40A}">
      <dgm:prSet/>
      <dgm:spPr>
        <a:solidFill>
          <a:srgbClr val="002060"/>
        </a:solidFill>
      </dgm:spPr>
      <dgm:t>
        <a:bodyPr/>
        <a:lstStyle/>
        <a:p>
          <a:r>
            <a:rPr lang="en-US" dirty="0"/>
            <a:t>Use feedback to improve algorithms.</a:t>
          </a:r>
        </a:p>
      </dgm:t>
    </dgm:pt>
    <dgm:pt modelId="{C971F7B0-89C6-42BB-A5F5-59CDE832BF92}" type="parTrans" cxnId="{078E5D33-5F3E-4655-A547-4A85D2C64A2A}">
      <dgm:prSet/>
      <dgm:spPr/>
      <dgm:t>
        <a:bodyPr/>
        <a:lstStyle/>
        <a:p>
          <a:endParaRPr lang="en-US"/>
        </a:p>
      </dgm:t>
    </dgm:pt>
    <dgm:pt modelId="{17368122-9433-46E2-96E4-CC89186DB3D0}" type="sibTrans" cxnId="{078E5D33-5F3E-4655-A547-4A85D2C64A2A}">
      <dgm:prSet/>
      <dgm:spPr/>
      <dgm:t>
        <a:bodyPr/>
        <a:lstStyle/>
        <a:p>
          <a:endParaRPr lang="en-US"/>
        </a:p>
      </dgm:t>
    </dgm:pt>
    <dgm:pt modelId="{65EC951E-0C59-4D14-9335-99150F135FEE}" type="pres">
      <dgm:prSet presAssocID="{FC305C01-4695-497B-9B93-64B7BADAA392}" presName="Name0" presStyleCnt="0">
        <dgm:presLayoutVars>
          <dgm:dir/>
          <dgm:resizeHandles/>
        </dgm:presLayoutVars>
      </dgm:prSet>
      <dgm:spPr/>
    </dgm:pt>
    <dgm:pt modelId="{D31EF215-2112-4813-B74F-DF53859759BA}" type="pres">
      <dgm:prSet presAssocID="{B4BD1C73-C1A0-4607-87EB-3D53CA91D7C9}" presName="compNode" presStyleCnt="0"/>
      <dgm:spPr/>
    </dgm:pt>
    <dgm:pt modelId="{056EB800-5C30-43A7-97DE-8BE998D0F86C}" type="pres">
      <dgm:prSet presAssocID="{B4BD1C73-C1A0-4607-87EB-3D53CA91D7C9}" presName="dummyConnPt" presStyleCnt="0"/>
      <dgm:spPr/>
    </dgm:pt>
    <dgm:pt modelId="{4D38382A-FC28-49A0-A948-3604DB599CE2}" type="pres">
      <dgm:prSet presAssocID="{B4BD1C73-C1A0-4607-87EB-3D53CA91D7C9}" presName="node" presStyleLbl="node1" presStyleIdx="0" presStyleCnt="7" custLinFactY="19007" custLinFactNeighborX="5535" custLinFactNeighborY="100000">
        <dgm:presLayoutVars>
          <dgm:bulletEnabled val="1"/>
        </dgm:presLayoutVars>
      </dgm:prSet>
      <dgm:spPr/>
    </dgm:pt>
    <dgm:pt modelId="{98DBE6A9-3EAA-4EA2-8F5D-D3652A73BB6E}" type="pres">
      <dgm:prSet presAssocID="{5BEF782A-F550-471F-8E44-B7BCBDD6E529}" presName="sibTrans" presStyleLbl="bgSibTrans2D1" presStyleIdx="0" presStyleCnt="6"/>
      <dgm:spPr/>
    </dgm:pt>
    <dgm:pt modelId="{0391EE39-F8E3-42F7-A5E8-A09EF25FFA2C}" type="pres">
      <dgm:prSet presAssocID="{EA91FD1F-F4C8-4173-82B1-AD296DF00499}" presName="compNode" presStyleCnt="0"/>
      <dgm:spPr/>
    </dgm:pt>
    <dgm:pt modelId="{10D198D0-D89C-44E7-8251-404CEDEDE86E}" type="pres">
      <dgm:prSet presAssocID="{EA91FD1F-F4C8-4173-82B1-AD296DF00499}" presName="dummyConnPt" presStyleCnt="0"/>
      <dgm:spPr/>
    </dgm:pt>
    <dgm:pt modelId="{22EDBE00-A135-4CBC-8C92-1780938439D1}" type="pres">
      <dgm:prSet presAssocID="{EA91FD1F-F4C8-4173-82B1-AD296DF00499}" presName="node" presStyleLbl="node1" presStyleIdx="1" presStyleCnt="7" custLinFactY="21083" custLinFactNeighborX="3958" custLinFactNeighborY="100000">
        <dgm:presLayoutVars>
          <dgm:bulletEnabled val="1"/>
        </dgm:presLayoutVars>
      </dgm:prSet>
      <dgm:spPr/>
    </dgm:pt>
    <dgm:pt modelId="{33048A21-C876-4620-A5F9-CC8D2A51890E}" type="pres">
      <dgm:prSet presAssocID="{46FA4210-5AEE-44A3-95EF-2996BDCB1604}" presName="sibTrans" presStyleLbl="bgSibTrans2D1" presStyleIdx="1" presStyleCnt="6"/>
      <dgm:spPr/>
    </dgm:pt>
    <dgm:pt modelId="{A761DD1F-CF28-4CE7-9340-44F8B4BAA784}" type="pres">
      <dgm:prSet presAssocID="{212432C7-1659-4E5E-9A1B-8CBF9AC91AF6}" presName="compNode" presStyleCnt="0"/>
      <dgm:spPr/>
    </dgm:pt>
    <dgm:pt modelId="{99021037-4037-4E5F-8556-221FCFE63368}" type="pres">
      <dgm:prSet presAssocID="{212432C7-1659-4E5E-9A1B-8CBF9AC91AF6}" presName="dummyConnPt" presStyleCnt="0"/>
      <dgm:spPr/>
    </dgm:pt>
    <dgm:pt modelId="{6CA5BB5F-C2CB-42E2-96F4-5D003586C2DF}" type="pres">
      <dgm:prSet presAssocID="{212432C7-1659-4E5E-9A1B-8CBF9AC91AF6}" presName="node" presStyleLbl="node1" presStyleIdx="2" presStyleCnt="7" custLinFactX="31834" custLinFactNeighborX="100000" custLinFactNeighborY="-4152">
        <dgm:presLayoutVars>
          <dgm:bulletEnabled val="1"/>
        </dgm:presLayoutVars>
      </dgm:prSet>
      <dgm:spPr/>
    </dgm:pt>
    <dgm:pt modelId="{4E2023CA-C16E-4F7B-8132-416ED22F702B}" type="pres">
      <dgm:prSet presAssocID="{F680A2F2-7E76-493A-AE71-1ED6E75183F2}" presName="sibTrans" presStyleLbl="bgSibTrans2D1" presStyleIdx="2" presStyleCnt="6"/>
      <dgm:spPr/>
    </dgm:pt>
    <dgm:pt modelId="{D57F4E03-690B-45BE-8D9D-9F53D72C89D0}" type="pres">
      <dgm:prSet presAssocID="{BBD7897B-417B-49A9-AE10-BFFBC6CCD554}" presName="compNode" presStyleCnt="0"/>
      <dgm:spPr/>
    </dgm:pt>
    <dgm:pt modelId="{CED1AE37-E31F-4318-87A9-B6DC0DDE33E6}" type="pres">
      <dgm:prSet presAssocID="{BBD7897B-417B-49A9-AE10-BFFBC6CCD554}" presName="dummyConnPt" presStyleCnt="0"/>
      <dgm:spPr/>
    </dgm:pt>
    <dgm:pt modelId="{DE658DAC-4F7A-4D50-A0BB-DC672E5F18DC}" type="pres">
      <dgm:prSet presAssocID="{BBD7897B-417B-49A9-AE10-BFFBC6CCD554}" presName="node" presStyleLbl="node1" presStyleIdx="3" presStyleCnt="7" custLinFactY="-25234" custLinFactNeighborX="-415" custLinFactNeighborY="-100000">
        <dgm:presLayoutVars>
          <dgm:bulletEnabled val="1"/>
        </dgm:presLayoutVars>
      </dgm:prSet>
      <dgm:spPr/>
    </dgm:pt>
    <dgm:pt modelId="{9ECD14BD-AC2D-47BC-88C0-0EA801DA3620}" type="pres">
      <dgm:prSet presAssocID="{A4E2D0DD-D737-443A-8FE4-CEC26A5FF9DC}" presName="sibTrans" presStyleLbl="bgSibTrans2D1" presStyleIdx="3" presStyleCnt="6"/>
      <dgm:spPr/>
    </dgm:pt>
    <dgm:pt modelId="{3D90489F-EB16-4785-97E1-ADFA490E50C5}" type="pres">
      <dgm:prSet presAssocID="{2EDF7CD7-200D-400E-B91C-26165DA80AF5}" presName="compNode" presStyleCnt="0"/>
      <dgm:spPr/>
    </dgm:pt>
    <dgm:pt modelId="{04B61C73-9D78-407E-A52F-EC837B738ADF}" type="pres">
      <dgm:prSet presAssocID="{2EDF7CD7-200D-400E-B91C-26165DA80AF5}" presName="dummyConnPt" presStyleCnt="0"/>
      <dgm:spPr/>
    </dgm:pt>
    <dgm:pt modelId="{504F62B6-32F7-4F93-BF61-E98D93D33B29}" type="pres">
      <dgm:prSet presAssocID="{2EDF7CD7-200D-400E-B91C-26165DA80AF5}" presName="node" presStyleLbl="node1" presStyleIdx="4" presStyleCnt="7" custLinFactY="-17162" custLinFactNeighborX="-1190" custLinFactNeighborY="-100000">
        <dgm:presLayoutVars>
          <dgm:bulletEnabled val="1"/>
        </dgm:presLayoutVars>
      </dgm:prSet>
      <dgm:spPr/>
    </dgm:pt>
    <dgm:pt modelId="{0720624C-967D-4414-8F9A-D96D9154BF88}" type="pres">
      <dgm:prSet presAssocID="{C4ED2C65-4D28-45E1-9498-66B0CCB10042}" presName="sibTrans" presStyleLbl="bgSibTrans2D1" presStyleIdx="4" presStyleCnt="6"/>
      <dgm:spPr/>
    </dgm:pt>
    <dgm:pt modelId="{9434E4E3-A898-4D58-B5BA-3AF2588B12FC}" type="pres">
      <dgm:prSet presAssocID="{07DF8F4C-D698-4593-AE78-285317656353}" presName="compNode" presStyleCnt="0"/>
      <dgm:spPr/>
    </dgm:pt>
    <dgm:pt modelId="{13907595-D860-424E-ADBB-8E6B3EA50F17}" type="pres">
      <dgm:prSet presAssocID="{07DF8F4C-D698-4593-AE78-285317656353}" presName="dummyConnPt" presStyleCnt="0"/>
      <dgm:spPr/>
    </dgm:pt>
    <dgm:pt modelId="{EB16736B-9A3A-4A5F-99B9-661C60D62E84}" type="pres">
      <dgm:prSet presAssocID="{07DF8F4C-D698-4593-AE78-285317656353}" presName="node" presStyleLbl="node1" presStyleIdx="5" presStyleCnt="7" custLinFactX="22023" custLinFactNeighborX="100000" custLinFactNeighborY="9318">
        <dgm:presLayoutVars>
          <dgm:bulletEnabled val="1"/>
        </dgm:presLayoutVars>
      </dgm:prSet>
      <dgm:spPr/>
    </dgm:pt>
    <dgm:pt modelId="{3F04C288-26BA-4FF5-A542-2BA2CC51ED1E}" type="pres">
      <dgm:prSet presAssocID="{9958FB50-F8BF-452F-8157-137A55529623}" presName="sibTrans" presStyleLbl="bgSibTrans2D1" presStyleIdx="5" presStyleCnt="6"/>
      <dgm:spPr/>
    </dgm:pt>
    <dgm:pt modelId="{1A967EAF-3711-4EA5-AA04-8E232E2965C6}" type="pres">
      <dgm:prSet presAssocID="{F12A2AFD-89D8-449B-A236-7B5D7A9CB40A}" presName="compNode" presStyleCnt="0"/>
      <dgm:spPr/>
    </dgm:pt>
    <dgm:pt modelId="{A09F3CBE-2F4A-46F2-9875-F0A3CAA36FBB}" type="pres">
      <dgm:prSet presAssocID="{F12A2AFD-89D8-449B-A236-7B5D7A9CB40A}" presName="dummyConnPt" presStyleCnt="0"/>
      <dgm:spPr/>
    </dgm:pt>
    <dgm:pt modelId="{632DCAC9-13CC-4082-B938-A019360484CD}" type="pres">
      <dgm:prSet presAssocID="{F12A2AFD-89D8-449B-A236-7B5D7A9CB40A}" presName="node" presStyleLbl="node1" presStyleIdx="6" presStyleCnt="7" custLinFactY="24543" custLinFactNeighborX="-9965" custLinFactNeighborY="100000">
        <dgm:presLayoutVars>
          <dgm:bulletEnabled val="1"/>
        </dgm:presLayoutVars>
      </dgm:prSet>
      <dgm:spPr/>
    </dgm:pt>
  </dgm:ptLst>
  <dgm:cxnLst>
    <dgm:cxn modelId="{51B4221B-53C3-4015-96D9-C89662A2EDD7}" srcId="{FC305C01-4695-497B-9B93-64B7BADAA392}" destId="{2EDF7CD7-200D-400E-B91C-26165DA80AF5}" srcOrd="4" destOrd="0" parTransId="{B7DBEF04-2143-40A9-8C69-E5E1D9AB9D3C}" sibTransId="{C4ED2C65-4D28-45E1-9498-66B0CCB10042}"/>
    <dgm:cxn modelId="{17162F21-5957-4191-9730-BBAD843A7047}" type="presOf" srcId="{212432C7-1659-4E5E-9A1B-8CBF9AC91AF6}" destId="{6CA5BB5F-C2CB-42E2-96F4-5D003586C2DF}" srcOrd="0" destOrd="0" presId="urn:microsoft.com/office/officeart/2005/8/layout/bProcess4"/>
    <dgm:cxn modelId="{B0C88C2B-BCFB-4CD0-BDD8-F6FC83D6BD6C}" type="presOf" srcId="{F12A2AFD-89D8-449B-A236-7B5D7A9CB40A}" destId="{632DCAC9-13CC-4082-B938-A019360484CD}" srcOrd="0" destOrd="0" presId="urn:microsoft.com/office/officeart/2005/8/layout/bProcess4"/>
    <dgm:cxn modelId="{6AA04E30-2B29-4F7E-8A50-3754C7599890}" type="presOf" srcId="{B4BD1C73-C1A0-4607-87EB-3D53CA91D7C9}" destId="{4D38382A-FC28-49A0-A948-3604DB599CE2}" srcOrd="0" destOrd="0" presId="urn:microsoft.com/office/officeart/2005/8/layout/bProcess4"/>
    <dgm:cxn modelId="{078E5D33-5F3E-4655-A547-4A85D2C64A2A}" srcId="{FC305C01-4695-497B-9B93-64B7BADAA392}" destId="{F12A2AFD-89D8-449B-A236-7B5D7A9CB40A}" srcOrd="6" destOrd="0" parTransId="{C971F7B0-89C6-42BB-A5F5-59CDE832BF92}" sibTransId="{17368122-9433-46E2-96E4-CC89186DB3D0}"/>
    <dgm:cxn modelId="{1A6FD239-88D3-4717-B2F7-B467EB791A44}" srcId="{FC305C01-4695-497B-9B93-64B7BADAA392}" destId="{B4BD1C73-C1A0-4607-87EB-3D53CA91D7C9}" srcOrd="0" destOrd="0" parTransId="{74C4B546-977D-4275-9F10-485D2E718631}" sibTransId="{5BEF782A-F550-471F-8E44-B7BCBDD6E529}"/>
    <dgm:cxn modelId="{C2AE5064-D5E7-4D58-A829-B2AC8E3470A6}" type="presOf" srcId="{C4ED2C65-4D28-45E1-9498-66B0CCB10042}" destId="{0720624C-967D-4414-8F9A-D96D9154BF88}" srcOrd="0" destOrd="0" presId="urn:microsoft.com/office/officeart/2005/8/layout/bProcess4"/>
    <dgm:cxn modelId="{8981026C-0ACC-43D9-9FAD-110E5697E368}" type="presOf" srcId="{BBD7897B-417B-49A9-AE10-BFFBC6CCD554}" destId="{DE658DAC-4F7A-4D50-A0BB-DC672E5F18DC}" srcOrd="0" destOrd="0" presId="urn:microsoft.com/office/officeart/2005/8/layout/bProcess4"/>
    <dgm:cxn modelId="{DD09F181-2A93-464A-A2D0-736B9F82BDE4}" srcId="{FC305C01-4695-497B-9B93-64B7BADAA392}" destId="{07DF8F4C-D698-4593-AE78-285317656353}" srcOrd="5" destOrd="0" parTransId="{B2495281-1AB7-430E-B136-84706EC48206}" sibTransId="{9958FB50-F8BF-452F-8157-137A55529623}"/>
    <dgm:cxn modelId="{1D721985-7F94-4382-8D5B-9CD7F13903DE}" type="presOf" srcId="{2EDF7CD7-200D-400E-B91C-26165DA80AF5}" destId="{504F62B6-32F7-4F93-BF61-E98D93D33B29}" srcOrd="0" destOrd="0" presId="urn:microsoft.com/office/officeart/2005/8/layout/bProcess4"/>
    <dgm:cxn modelId="{4CD5A08D-5362-49A7-925C-E069C37EF477}" type="presOf" srcId="{46FA4210-5AEE-44A3-95EF-2996BDCB1604}" destId="{33048A21-C876-4620-A5F9-CC8D2A51890E}" srcOrd="0" destOrd="0" presId="urn:microsoft.com/office/officeart/2005/8/layout/bProcess4"/>
    <dgm:cxn modelId="{041AD798-2C62-4E1F-A289-F23226430B35}" type="presOf" srcId="{9958FB50-F8BF-452F-8157-137A55529623}" destId="{3F04C288-26BA-4FF5-A542-2BA2CC51ED1E}" srcOrd="0" destOrd="0" presId="urn:microsoft.com/office/officeart/2005/8/layout/bProcess4"/>
    <dgm:cxn modelId="{04D6CCA9-D274-4C46-A11F-3DF3CA3A395B}" type="presOf" srcId="{A4E2D0DD-D737-443A-8FE4-CEC26A5FF9DC}" destId="{9ECD14BD-AC2D-47BC-88C0-0EA801DA3620}" srcOrd="0" destOrd="0" presId="urn:microsoft.com/office/officeart/2005/8/layout/bProcess4"/>
    <dgm:cxn modelId="{CE5D5AB9-0FFA-40F8-9A80-E19CC21B0388}" srcId="{FC305C01-4695-497B-9B93-64B7BADAA392}" destId="{BBD7897B-417B-49A9-AE10-BFFBC6CCD554}" srcOrd="3" destOrd="0" parTransId="{5ACEAC4E-530A-4A12-B0E0-ADC27E0F596A}" sibTransId="{A4E2D0DD-D737-443A-8FE4-CEC26A5FF9DC}"/>
    <dgm:cxn modelId="{07B62CBC-2511-4179-BDD0-4487F63573A7}" srcId="{FC305C01-4695-497B-9B93-64B7BADAA392}" destId="{212432C7-1659-4E5E-9A1B-8CBF9AC91AF6}" srcOrd="2" destOrd="0" parTransId="{A679D130-027B-4ACA-8A5A-4A999521ED87}" sibTransId="{F680A2F2-7E76-493A-AE71-1ED6E75183F2}"/>
    <dgm:cxn modelId="{6BF0C7C8-E7BA-4DF8-A3C7-3E0D9E26FE9C}" srcId="{FC305C01-4695-497B-9B93-64B7BADAA392}" destId="{EA91FD1F-F4C8-4173-82B1-AD296DF00499}" srcOrd="1" destOrd="0" parTransId="{384FEF1E-55C9-41A5-849D-B9DFA2B1810C}" sibTransId="{46FA4210-5AEE-44A3-95EF-2996BDCB1604}"/>
    <dgm:cxn modelId="{31F869D5-E48C-46FF-958C-724B446A5750}" type="presOf" srcId="{5BEF782A-F550-471F-8E44-B7BCBDD6E529}" destId="{98DBE6A9-3EAA-4EA2-8F5D-D3652A73BB6E}" srcOrd="0" destOrd="0" presId="urn:microsoft.com/office/officeart/2005/8/layout/bProcess4"/>
    <dgm:cxn modelId="{8D3C2DD8-BEBF-4B82-BB8C-E3466B12B4EE}" type="presOf" srcId="{07DF8F4C-D698-4593-AE78-285317656353}" destId="{EB16736B-9A3A-4A5F-99B9-661C60D62E84}" srcOrd="0" destOrd="0" presId="urn:microsoft.com/office/officeart/2005/8/layout/bProcess4"/>
    <dgm:cxn modelId="{41E70DDC-0E76-4133-B0BC-08DFE26F6BCF}" type="presOf" srcId="{F680A2F2-7E76-493A-AE71-1ED6E75183F2}" destId="{4E2023CA-C16E-4F7B-8132-416ED22F702B}" srcOrd="0" destOrd="0" presId="urn:microsoft.com/office/officeart/2005/8/layout/bProcess4"/>
    <dgm:cxn modelId="{B34B1FE0-E893-476B-9134-022A06D45280}" type="presOf" srcId="{EA91FD1F-F4C8-4173-82B1-AD296DF00499}" destId="{22EDBE00-A135-4CBC-8C92-1780938439D1}" srcOrd="0" destOrd="0" presId="urn:microsoft.com/office/officeart/2005/8/layout/bProcess4"/>
    <dgm:cxn modelId="{52089FE9-0539-4F51-A049-06211C90FE0E}" type="presOf" srcId="{FC305C01-4695-497B-9B93-64B7BADAA392}" destId="{65EC951E-0C59-4D14-9335-99150F135FEE}" srcOrd="0" destOrd="0" presId="urn:microsoft.com/office/officeart/2005/8/layout/bProcess4"/>
    <dgm:cxn modelId="{08BC1297-4A27-4FB0-9C9C-6CE327F46053}" type="presParOf" srcId="{65EC951E-0C59-4D14-9335-99150F135FEE}" destId="{D31EF215-2112-4813-B74F-DF53859759BA}" srcOrd="0" destOrd="0" presId="urn:microsoft.com/office/officeart/2005/8/layout/bProcess4"/>
    <dgm:cxn modelId="{F702135F-FA99-4D69-B7E0-C08FF90B33D2}" type="presParOf" srcId="{D31EF215-2112-4813-B74F-DF53859759BA}" destId="{056EB800-5C30-43A7-97DE-8BE998D0F86C}" srcOrd="0" destOrd="0" presId="urn:microsoft.com/office/officeart/2005/8/layout/bProcess4"/>
    <dgm:cxn modelId="{89952623-0748-4C0A-B9AD-BB960156A699}" type="presParOf" srcId="{D31EF215-2112-4813-B74F-DF53859759BA}" destId="{4D38382A-FC28-49A0-A948-3604DB599CE2}" srcOrd="1" destOrd="0" presId="urn:microsoft.com/office/officeart/2005/8/layout/bProcess4"/>
    <dgm:cxn modelId="{16F28336-D568-4EBA-BF52-E523FB584247}" type="presParOf" srcId="{65EC951E-0C59-4D14-9335-99150F135FEE}" destId="{98DBE6A9-3EAA-4EA2-8F5D-D3652A73BB6E}" srcOrd="1" destOrd="0" presId="urn:microsoft.com/office/officeart/2005/8/layout/bProcess4"/>
    <dgm:cxn modelId="{4501AACC-DC9E-49C7-9F7F-9E20A19A8068}" type="presParOf" srcId="{65EC951E-0C59-4D14-9335-99150F135FEE}" destId="{0391EE39-F8E3-42F7-A5E8-A09EF25FFA2C}" srcOrd="2" destOrd="0" presId="urn:microsoft.com/office/officeart/2005/8/layout/bProcess4"/>
    <dgm:cxn modelId="{3C624636-2B61-4665-882F-65C019779235}" type="presParOf" srcId="{0391EE39-F8E3-42F7-A5E8-A09EF25FFA2C}" destId="{10D198D0-D89C-44E7-8251-404CEDEDE86E}" srcOrd="0" destOrd="0" presId="urn:microsoft.com/office/officeart/2005/8/layout/bProcess4"/>
    <dgm:cxn modelId="{2CBEF695-B0AE-4018-9AA6-CF53E41CA49D}" type="presParOf" srcId="{0391EE39-F8E3-42F7-A5E8-A09EF25FFA2C}" destId="{22EDBE00-A135-4CBC-8C92-1780938439D1}" srcOrd="1" destOrd="0" presId="urn:microsoft.com/office/officeart/2005/8/layout/bProcess4"/>
    <dgm:cxn modelId="{428FD5BD-6017-4199-AACC-4B56D2EC5B9C}" type="presParOf" srcId="{65EC951E-0C59-4D14-9335-99150F135FEE}" destId="{33048A21-C876-4620-A5F9-CC8D2A51890E}" srcOrd="3" destOrd="0" presId="urn:microsoft.com/office/officeart/2005/8/layout/bProcess4"/>
    <dgm:cxn modelId="{3E211B74-871C-41E7-A8C4-D3042A5362E0}" type="presParOf" srcId="{65EC951E-0C59-4D14-9335-99150F135FEE}" destId="{A761DD1F-CF28-4CE7-9340-44F8B4BAA784}" srcOrd="4" destOrd="0" presId="urn:microsoft.com/office/officeart/2005/8/layout/bProcess4"/>
    <dgm:cxn modelId="{7C99F2F8-CD88-42F8-B0D6-3D1FEC6D5773}" type="presParOf" srcId="{A761DD1F-CF28-4CE7-9340-44F8B4BAA784}" destId="{99021037-4037-4E5F-8556-221FCFE63368}" srcOrd="0" destOrd="0" presId="urn:microsoft.com/office/officeart/2005/8/layout/bProcess4"/>
    <dgm:cxn modelId="{08FADD03-B411-4ED2-9DB4-72E79CF269B6}" type="presParOf" srcId="{A761DD1F-CF28-4CE7-9340-44F8B4BAA784}" destId="{6CA5BB5F-C2CB-42E2-96F4-5D003586C2DF}" srcOrd="1" destOrd="0" presId="urn:microsoft.com/office/officeart/2005/8/layout/bProcess4"/>
    <dgm:cxn modelId="{51655909-87EA-42FC-B7F7-AE4E9D2EB5CC}" type="presParOf" srcId="{65EC951E-0C59-4D14-9335-99150F135FEE}" destId="{4E2023CA-C16E-4F7B-8132-416ED22F702B}" srcOrd="5" destOrd="0" presId="urn:microsoft.com/office/officeart/2005/8/layout/bProcess4"/>
    <dgm:cxn modelId="{4A639CF6-801C-4C98-8E20-D0E5AC775F52}" type="presParOf" srcId="{65EC951E-0C59-4D14-9335-99150F135FEE}" destId="{D57F4E03-690B-45BE-8D9D-9F53D72C89D0}" srcOrd="6" destOrd="0" presId="urn:microsoft.com/office/officeart/2005/8/layout/bProcess4"/>
    <dgm:cxn modelId="{AE7AB9AC-C65E-4E8B-8970-B679B6DA7519}" type="presParOf" srcId="{D57F4E03-690B-45BE-8D9D-9F53D72C89D0}" destId="{CED1AE37-E31F-4318-87A9-B6DC0DDE33E6}" srcOrd="0" destOrd="0" presId="urn:microsoft.com/office/officeart/2005/8/layout/bProcess4"/>
    <dgm:cxn modelId="{EF7C0914-7BF3-4024-B587-042C2F460C0D}" type="presParOf" srcId="{D57F4E03-690B-45BE-8D9D-9F53D72C89D0}" destId="{DE658DAC-4F7A-4D50-A0BB-DC672E5F18DC}" srcOrd="1" destOrd="0" presId="urn:microsoft.com/office/officeart/2005/8/layout/bProcess4"/>
    <dgm:cxn modelId="{EF910CE0-A5F5-425D-B98B-CB0367F44ADF}" type="presParOf" srcId="{65EC951E-0C59-4D14-9335-99150F135FEE}" destId="{9ECD14BD-AC2D-47BC-88C0-0EA801DA3620}" srcOrd="7" destOrd="0" presId="urn:microsoft.com/office/officeart/2005/8/layout/bProcess4"/>
    <dgm:cxn modelId="{CFC8A76F-4608-424F-BACA-405B474BE1B4}" type="presParOf" srcId="{65EC951E-0C59-4D14-9335-99150F135FEE}" destId="{3D90489F-EB16-4785-97E1-ADFA490E50C5}" srcOrd="8" destOrd="0" presId="urn:microsoft.com/office/officeart/2005/8/layout/bProcess4"/>
    <dgm:cxn modelId="{2D78B36C-27C1-40E4-82D7-BB406B1BE2AE}" type="presParOf" srcId="{3D90489F-EB16-4785-97E1-ADFA490E50C5}" destId="{04B61C73-9D78-407E-A52F-EC837B738ADF}" srcOrd="0" destOrd="0" presId="urn:microsoft.com/office/officeart/2005/8/layout/bProcess4"/>
    <dgm:cxn modelId="{08A84EF8-5BEE-4A30-AF79-0D8C037E7906}" type="presParOf" srcId="{3D90489F-EB16-4785-97E1-ADFA490E50C5}" destId="{504F62B6-32F7-4F93-BF61-E98D93D33B29}" srcOrd="1" destOrd="0" presId="urn:microsoft.com/office/officeart/2005/8/layout/bProcess4"/>
    <dgm:cxn modelId="{D83C7CE4-8757-409F-8029-221DB93F7E39}" type="presParOf" srcId="{65EC951E-0C59-4D14-9335-99150F135FEE}" destId="{0720624C-967D-4414-8F9A-D96D9154BF88}" srcOrd="9" destOrd="0" presId="urn:microsoft.com/office/officeart/2005/8/layout/bProcess4"/>
    <dgm:cxn modelId="{FFA1C5E2-A97A-478B-AE3C-815B937AB49F}" type="presParOf" srcId="{65EC951E-0C59-4D14-9335-99150F135FEE}" destId="{9434E4E3-A898-4D58-B5BA-3AF2588B12FC}" srcOrd="10" destOrd="0" presId="urn:microsoft.com/office/officeart/2005/8/layout/bProcess4"/>
    <dgm:cxn modelId="{9ADA1887-A7EE-49B0-B640-70281E9E356A}" type="presParOf" srcId="{9434E4E3-A898-4D58-B5BA-3AF2588B12FC}" destId="{13907595-D860-424E-ADBB-8E6B3EA50F17}" srcOrd="0" destOrd="0" presId="urn:microsoft.com/office/officeart/2005/8/layout/bProcess4"/>
    <dgm:cxn modelId="{7A7F99A6-7F31-4517-B3D3-212535E20DC4}" type="presParOf" srcId="{9434E4E3-A898-4D58-B5BA-3AF2588B12FC}" destId="{EB16736B-9A3A-4A5F-99B9-661C60D62E84}" srcOrd="1" destOrd="0" presId="urn:microsoft.com/office/officeart/2005/8/layout/bProcess4"/>
    <dgm:cxn modelId="{240C302B-57D0-412F-8182-4C503AC5C924}" type="presParOf" srcId="{65EC951E-0C59-4D14-9335-99150F135FEE}" destId="{3F04C288-26BA-4FF5-A542-2BA2CC51ED1E}" srcOrd="11" destOrd="0" presId="urn:microsoft.com/office/officeart/2005/8/layout/bProcess4"/>
    <dgm:cxn modelId="{D68A88CE-C2C2-49A6-9ABD-89FA3E708EA4}" type="presParOf" srcId="{65EC951E-0C59-4D14-9335-99150F135FEE}" destId="{1A967EAF-3711-4EA5-AA04-8E232E2965C6}" srcOrd="12" destOrd="0" presId="urn:microsoft.com/office/officeart/2005/8/layout/bProcess4"/>
    <dgm:cxn modelId="{5D0EA006-F34A-46FF-B127-AE0E3485C7EC}" type="presParOf" srcId="{1A967EAF-3711-4EA5-AA04-8E232E2965C6}" destId="{A09F3CBE-2F4A-46F2-9875-F0A3CAA36FBB}" srcOrd="0" destOrd="0" presId="urn:microsoft.com/office/officeart/2005/8/layout/bProcess4"/>
    <dgm:cxn modelId="{6C72D6AE-8979-47B2-9273-04C399702E41}" type="presParOf" srcId="{1A967EAF-3711-4EA5-AA04-8E232E2965C6}" destId="{632DCAC9-13CC-4082-B938-A019360484CD}"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2B5705-F0D2-49CE-8890-BBEC9C48518C}">
      <dsp:nvSpPr>
        <dsp:cNvPr id="0" name=""/>
        <dsp:cNvSpPr/>
      </dsp:nvSpPr>
      <dsp:spPr>
        <a:xfrm rot="10800000">
          <a:off x="1908902" y="563718"/>
          <a:ext cx="5492227" cy="982748"/>
        </a:xfrm>
        <a:prstGeom prst="homePlat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6963" tIns="133350" rIns="248920" bIns="133350" numCol="1" spcCol="1270" anchor="ctr" anchorCtr="0">
          <a:noAutofit/>
        </a:bodyPr>
        <a:lstStyle/>
        <a:p>
          <a:pPr marL="0" lvl="0" indent="0" algn="ctr" defTabSz="1555750">
            <a:lnSpc>
              <a:spcPct val="90000"/>
            </a:lnSpc>
            <a:spcBef>
              <a:spcPct val="0"/>
            </a:spcBef>
            <a:spcAft>
              <a:spcPct val="35000"/>
            </a:spcAft>
            <a:buNone/>
          </a:pPr>
          <a:r>
            <a:rPr lang="en-US" sz="3500" b="1" kern="1200" baseline="0" dirty="0">
              <a:solidFill>
                <a:schemeClr val="accent3">
                  <a:lumMod val="50000"/>
                </a:schemeClr>
              </a:solidFill>
              <a:effectLst>
                <a:outerShdw blurRad="38100" dist="38100" dir="2700000" algn="tl">
                  <a:srgbClr val="000000">
                    <a:alpha val="43137"/>
                  </a:srgbClr>
                </a:outerShdw>
              </a:effectLst>
            </a:rPr>
            <a:t>URBAN LOCALITY</a:t>
          </a:r>
        </a:p>
      </dsp:txBody>
      <dsp:txXfrm rot="10800000">
        <a:off x="2154589" y="563718"/>
        <a:ext cx="5246540" cy="982748"/>
      </dsp:txXfrm>
    </dsp:sp>
    <dsp:sp modelId="{58FCE8CD-4E9D-447B-8355-DFFEE55C5B94}">
      <dsp:nvSpPr>
        <dsp:cNvPr id="0" name=""/>
        <dsp:cNvSpPr/>
      </dsp:nvSpPr>
      <dsp:spPr>
        <a:xfrm>
          <a:off x="857858" y="4047"/>
          <a:ext cx="2102089" cy="2102089"/>
        </a:xfrm>
        <a:prstGeom prst="ellipse">
          <a:avLst/>
        </a:prstGeom>
        <a:blipFill rotWithShape="1">
          <a:blip xmlns:r="http://schemas.openxmlformats.org/officeDocument/2006/relationships" r:embed="rId1"/>
          <a:srcRect/>
          <a:stretch>
            <a:fillRect l="-39000" r="-39000"/>
          </a:stretch>
        </a:blip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A08F77F-D11D-4832-A58F-2B701BFF819E}">
      <dsp:nvSpPr>
        <dsp:cNvPr id="0" name=""/>
        <dsp:cNvSpPr/>
      </dsp:nvSpPr>
      <dsp:spPr>
        <a:xfrm rot="10800000">
          <a:off x="1908902" y="3299393"/>
          <a:ext cx="5492227" cy="970555"/>
        </a:xfrm>
        <a:prstGeom prst="homePlat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6963" tIns="133350" rIns="248920" bIns="133350" numCol="1" spcCol="1270" anchor="ctr" anchorCtr="0">
          <a:noAutofit/>
        </a:bodyPr>
        <a:lstStyle/>
        <a:p>
          <a:pPr marL="0" lvl="0" indent="0" algn="ctr" defTabSz="1555750">
            <a:lnSpc>
              <a:spcPct val="90000"/>
            </a:lnSpc>
            <a:spcBef>
              <a:spcPct val="0"/>
            </a:spcBef>
            <a:spcAft>
              <a:spcPct val="35000"/>
            </a:spcAft>
            <a:buNone/>
          </a:pPr>
          <a:r>
            <a:rPr lang="en-US" sz="3500" b="1" kern="1200" dirty="0">
              <a:solidFill>
                <a:schemeClr val="accent3">
                  <a:lumMod val="50000"/>
                </a:schemeClr>
              </a:solidFill>
              <a:effectLst>
                <a:outerShdw blurRad="38100" dist="38100" dir="2700000" algn="tl">
                  <a:srgbClr val="000000">
                    <a:alpha val="43137"/>
                  </a:srgbClr>
                </a:outerShdw>
              </a:effectLst>
            </a:rPr>
            <a:t>INTERSECTION</a:t>
          </a:r>
        </a:p>
      </dsp:txBody>
      <dsp:txXfrm rot="10800000">
        <a:off x="2151541" y="3299393"/>
        <a:ext cx="5249588" cy="970555"/>
      </dsp:txXfrm>
    </dsp:sp>
    <dsp:sp modelId="{350A3CE5-26A8-4574-A21F-2B7D9D58A2BE}">
      <dsp:nvSpPr>
        <dsp:cNvPr id="0" name=""/>
        <dsp:cNvSpPr/>
      </dsp:nvSpPr>
      <dsp:spPr>
        <a:xfrm>
          <a:off x="857858" y="2733626"/>
          <a:ext cx="2102089" cy="2102089"/>
        </a:xfrm>
        <a:prstGeom prst="ellipse">
          <a:avLst/>
        </a:prstGeom>
        <a:blipFill rotWithShape="1">
          <a:blip xmlns:r="http://schemas.openxmlformats.org/officeDocument/2006/relationships" r:embed="rId2"/>
          <a:srcRect/>
          <a:stretch>
            <a:fillRect l="-25000" r="-25000"/>
          </a:stretch>
        </a:blip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313BB65-AF77-4D92-8F42-AA413D674858}">
      <dsp:nvSpPr>
        <dsp:cNvPr id="0" name=""/>
        <dsp:cNvSpPr/>
      </dsp:nvSpPr>
      <dsp:spPr>
        <a:xfrm rot="10800000">
          <a:off x="1908902" y="6006501"/>
          <a:ext cx="5492227" cy="1015498"/>
        </a:xfrm>
        <a:prstGeom prst="homePlat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6963" tIns="121920" rIns="227584" bIns="121920" numCol="1" spcCol="1270" anchor="ctr" anchorCtr="0">
          <a:noAutofit/>
        </a:bodyPr>
        <a:lstStyle/>
        <a:p>
          <a:pPr marL="0" lvl="0" indent="0" algn="ctr" defTabSz="1422400">
            <a:lnSpc>
              <a:spcPct val="90000"/>
            </a:lnSpc>
            <a:spcBef>
              <a:spcPct val="0"/>
            </a:spcBef>
            <a:spcAft>
              <a:spcPct val="35000"/>
            </a:spcAft>
            <a:buNone/>
          </a:pPr>
          <a:r>
            <a:rPr lang="en-US" sz="3200" b="1" kern="1200" dirty="0">
              <a:solidFill>
                <a:schemeClr val="accent3">
                  <a:lumMod val="50000"/>
                </a:schemeClr>
              </a:solidFill>
              <a:effectLst>
                <a:outerShdw blurRad="38100" dist="38100" dir="2700000" algn="tl">
                  <a:srgbClr val="000000">
                    <a:alpha val="43137"/>
                  </a:srgbClr>
                </a:outerShdw>
              </a:effectLst>
            </a:rPr>
            <a:t>SCHOOL ZONE</a:t>
          </a:r>
        </a:p>
      </dsp:txBody>
      <dsp:txXfrm rot="10800000">
        <a:off x="2162776" y="6006501"/>
        <a:ext cx="5238353" cy="1015498"/>
      </dsp:txXfrm>
    </dsp:sp>
    <dsp:sp modelId="{D5A048C8-A7DC-426F-9A0E-4E1572ED2185}">
      <dsp:nvSpPr>
        <dsp:cNvPr id="0" name=""/>
        <dsp:cNvSpPr/>
      </dsp:nvSpPr>
      <dsp:spPr>
        <a:xfrm>
          <a:off x="857858" y="5463205"/>
          <a:ext cx="2102089" cy="2102089"/>
        </a:xfrm>
        <a:prstGeom prst="ellipse">
          <a:avLst/>
        </a:prstGeom>
        <a:blipFill rotWithShape="1">
          <a:blip xmlns:r="http://schemas.openxmlformats.org/officeDocument/2006/relationships" r:embed="rId3"/>
          <a:srcRect/>
          <a:stretch>
            <a:fillRect l="-3000" r="-3000"/>
          </a:stretch>
        </a:blip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2B5705-F0D2-49CE-8890-BBEC9C48518C}">
      <dsp:nvSpPr>
        <dsp:cNvPr id="0" name=""/>
        <dsp:cNvSpPr/>
      </dsp:nvSpPr>
      <dsp:spPr>
        <a:xfrm rot="10800000">
          <a:off x="1908902" y="563718"/>
          <a:ext cx="5492227" cy="982748"/>
        </a:xfrm>
        <a:prstGeom prst="homePlat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6963" tIns="121920" rIns="227584" bIns="121920" numCol="1" spcCol="1270" anchor="ctr" anchorCtr="0">
          <a:noAutofit/>
        </a:bodyPr>
        <a:lstStyle/>
        <a:p>
          <a:pPr marL="0" lvl="0" indent="0" algn="ctr" defTabSz="1422400">
            <a:lnSpc>
              <a:spcPct val="90000"/>
            </a:lnSpc>
            <a:spcBef>
              <a:spcPct val="0"/>
            </a:spcBef>
            <a:spcAft>
              <a:spcPct val="35000"/>
            </a:spcAft>
            <a:buNone/>
          </a:pPr>
          <a:r>
            <a:rPr lang="en-US" sz="3200" b="1" kern="1200" baseline="0" dirty="0">
              <a:solidFill>
                <a:schemeClr val="accent3">
                  <a:lumMod val="50000"/>
                </a:schemeClr>
              </a:solidFill>
              <a:effectLst>
                <a:outerShdw blurRad="38100" dist="38100" dir="2700000" algn="tl">
                  <a:srgbClr val="000000">
                    <a:alpha val="43137"/>
                  </a:srgbClr>
                </a:outerShdw>
              </a:effectLst>
            </a:rPr>
            <a:t>DOWNTOWN AREAS</a:t>
          </a:r>
        </a:p>
      </dsp:txBody>
      <dsp:txXfrm rot="10800000">
        <a:off x="2154589" y="563718"/>
        <a:ext cx="5246540" cy="982748"/>
      </dsp:txXfrm>
    </dsp:sp>
    <dsp:sp modelId="{58FCE8CD-4E9D-447B-8355-DFFEE55C5B94}">
      <dsp:nvSpPr>
        <dsp:cNvPr id="0" name=""/>
        <dsp:cNvSpPr/>
      </dsp:nvSpPr>
      <dsp:spPr>
        <a:xfrm>
          <a:off x="857858" y="4047"/>
          <a:ext cx="2102089" cy="2102089"/>
        </a:xfrm>
        <a:prstGeom prst="ellipse">
          <a:avLst/>
        </a:prstGeom>
        <a:blipFill rotWithShape="1">
          <a:blip xmlns:r="http://schemas.openxmlformats.org/officeDocument/2006/relationships" r:embed="rId1"/>
          <a:srcRect/>
          <a:stretch>
            <a:fillRect l="-38000" r="-38000"/>
          </a:stretch>
        </a:blip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A08F77F-D11D-4832-A58F-2B701BFF819E}">
      <dsp:nvSpPr>
        <dsp:cNvPr id="0" name=""/>
        <dsp:cNvSpPr/>
      </dsp:nvSpPr>
      <dsp:spPr>
        <a:xfrm rot="10800000">
          <a:off x="1908902" y="3299393"/>
          <a:ext cx="5492227" cy="970555"/>
        </a:xfrm>
        <a:prstGeom prst="homePlat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6963" tIns="121920" rIns="227584" bIns="121920" numCol="1" spcCol="1270" anchor="ctr" anchorCtr="0">
          <a:noAutofit/>
        </a:bodyPr>
        <a:lstStyle/>
        <a:p>
          <a:pPr marL="0" lvl="0" indent="0" algn="ctr" defTabSz="1422400">
            <a:lnSpc>
              <a:spcPct val="90000"/>
            </a:lnSpc>
            <a:spcBef>
              <a:spcPct val="0"/>
            </a:spcBef>
            <a:spcAft>
              <a:spcPct val="35000"/>
            </a:spcAft>
            <a:buNone/>
          </a:pPr>
          <a:r>
            <a:rPr lang="en-US" sz="3200" b="1" kern="1200" dirty="0">
              <a:solidFill>
                <a:schemeClr val="accent3">
                  <a:lumMod val="50000"/>
                </a:schemeClr>
              </a:solidFill>
              <a:effectLst>
                <a:outerShdw blurRad="38100" dist="38100" dir="2700000" algn="tl">
                  <a:srgbClr val="000000">
                    <a:alpha val="43137"/>
                  </a:srgbClr>
                </a:outerShdw>
              </a:effectLst>
            </a:rPr>
            <a:t>SUBURBAN AREAS</a:t>
          </a:r>
        </a:p>
      </dsp:txBody>
      <dsp:txXfrm rot="10800000">
        <a:off x="2151541" y="3299393"/>
        <a:ext cx="5249588" cy="970555"/>
      </dsp:txXfrm>
    </dsp:sp>
    <dsp:sp modelId="{350A3CE5-26A8-4574-A21F-2B7D9D58A2BE}">
      <dsp:nvSpPr>
        <dsp:cNvPr id="0" name=""/>
        <dsp:cNvSpPr/>
      </dsp:nvSpPr>
      <dsp:spPr>
        <a:xfrm>
          <a:off x="857858" y="2733626"/>
          <a:ext cx="2102089" cy="2102089"/>
        </a:xfrm>
        <a:prstGeom prst="ellipse">
          <a:avLst/>
        </a:prstGeom>
        <a:blipFill rotWithShape="1">
          <a:blip xmlns:r="http://schemas.openxmlformats.org/officeDocument/2006/relationships" r:embed="rId2"/>
          <a:srcRect/>
          <a:stretch>
            <a:fillRect l="-40000" r="-40000"/>
          </a:stretch>
        </a:blip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313BB65-AF77-4D92-8F42-AA413D674858}">
      <dsp:nvSpPr>
        <dsp:cNvPr id="0" name=""/>
        <dsp:cNvSpPr/>
      </dsp:nvSpPr>
      <dsp:spPr>
        <a:xfrm rot="10800000">
          <a:off x="1908902" y="6006501"/>
          <a:ext cx="5492227" cy="1015498"/>
        </a:xfrm>
        <a:prstGeom prst="homePlat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6963" tIns="121920" rIns="227584" bIns="121920" numCol="1" spcCol="1270" anchor="ctr" anchorCtr="0">
          <a:noAutofit/>
        </a:bodyPr>
        <a:lstStyle/>
        <a:p>
          <a:pPr marL="0" lvl="0" indent="0" algn="ctr" defTabSz="1422400">
            <a:lnSpc>
              <a:spcPct val="90000"/>
            </a:lnSpc>
            <a:spcBef>
              <a:spcPct val="0"/>
            </a:spcBef>
            <a:spcAft>
              <a:spcPct val="35000"/>
            </a:spcAft>
            <a:buNone/>
          </a:pPr>
          <a:r>
            <a:rPr lang="en-US" sz="3200" b="1" kern="1200" dirty="0">
              <a:solidFill>
                <a:schemeClr val="accent3">
                  <a:lumMod val="50000"/>
                </a:schemeClr>
              </a:solidFill>
              <a:effectLst>
                <a:outerShdw blurRad="38100" dist="38100" dir="2700000" algn="tl">
                  <a:srgbClr val="000000">
                    <a:alpha val="43137"/>
                  </a:srgbClr>
                </a:outerShdw>
              </a:effectLst>
            </a:rPr>
            <a:t>COMMERCIAL</a:t>
          </a:r>
          <a:r>
            <a:rPr lang="en-US" sz="3200" b="1" kern="1200" baseline="0" dirty="0">
              <a:solidFill>
                <a:schemeClr val="accent3">
                  <a:lumMod val="50000"/>
                </a:schemeClr>
              </a:solidFill>
              <a:effectLst>
                <a:outerShdw blurRad="38100" dist="38100" dir="2700000" algn="tl">
                  <a:srgbClr val="000000">
                    <a:alpha val="43137"/>
                  </a:srgbClr>
                </a:outerShdw>
              </a:effectLst>
            </a:rPr>
            <a:t> ROADS</a:t>
          </a:r>
          <a:endParaRPr lang="en-US" sz="3200" b="1" kern="1200" dirty="0">
            <a:solidFill>
              <a:schemeClr val="accent3">
                <a:lumMod val="50000"/>
              </a:schemeClr>
            </a:solidFill>
            <a:effectLst>
              <a:outerShdw blurRad="38100" dist="38100" dir="2700000" algn="tl">
                <a:srgbClr val="000000">
                  <a:alpha val="43137"/>
                </a:srgbClr>
              </a:outerShdw>
            </a:effectLst>
          </a:endParaRPr>
        </a:p>
      </dsp:txBody>
      <dsp:txXfrm rot="10800000">
        <a:off x="2162776" y="6006501"/>
        <a:ext cx="5238353" cy="1015498"/>
      </dsp:txXfrm>
    </dsp:sp>
    <dsp:sp modelId="{D5A048C8-A7DC-426F-9A0E-4E1572ED2185}">
      <dsp:nvSpPr>
        <dsp:cNvPr id="0" name=""/>
        <dsp:cNvSpPr/>
      </dsp:nvSpPr>
      <dsp:spPr>
        <a:xfrm>
          <a:off x="857858" y="5463205"/>
          <a:ext cx="2102089" cy="2102089"/>
        </a:xfrm>
        <a:prstGeom prst="ellipse">
          <a:avLst/>
        </a:prstGeom>
        <a:blipFill rotWithShape="1">
          <a:blip xmlns:r="http://schemas.openxmlformats.org/officeDocument/2006/relationships" r:embed="rId3"/>
          <a:srcRect/>
          <a:stretch>
            <a:fillRect l="-45000" r="-45000"/>
          </a:stretch>
        </a:blip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DBE6A9-3EAA-4EA2-8F5D-D3652A73BB6E}">
      <dsp:nvSpPr>
        <dsp:cNvPr id="0" name=""/>
        <dsp:cNvSpPr/>
      </dsp:nvSpPr>
      <dsp:spPr>
        <a:xfrm rot="5471348">
          <a:off x="77990" y="3997657"/>
          <a:ext cx="2536030" cy="300358"/>
        </a:xfrm>
        <a:prstGeom prst="rect">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4D38382A-FC28-49A0-A948-3604DB599CE2}">
      <dsp:nvSpPr>
        <dsp:cNvPr id="0" name=""/>
        <dsp:cNvSpPr/>
      </dsp:nvSpPr>
      <dsp:spPr>
        <a:xfrm>
          <a:off x="700322" y="2387113"/>
          <a:ext cx="3337313" cy="2002388"/>
        </a:xfrm>
        <a:prstGeom prst="roundRect">
          <a:avLst>
            <a:gd name="adj" fmla="val 10000"/>
          </a:avLst>
        </a:prstGeom>
        <a:solidFill>
          <a:srgbClr val="002060"/>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Collect video and location data.</a:t>
          </a:r>
        </a:p>
      </dsp:txBody>
      <dsp:txXfrm>
        <a:off x="758970" y="2445761"/>
        <a:ext cx="3220017" cy="1885092"/>
      </dsp:txXfrm>
    </dsp:sp>
    <dsp:sp modelId="{33048A21-C876-4620-A5F9-CC8D2A51890E}">
      <dsp:nvSpPr>
        <dsp:cNvPr id="0" name=""/>
        <dsp:cNvSpPr/>
      </dsp:nvSpPr>
      <dsp:spPr>
        <a:xfrm rot="21599863">
          <a:off x="1324225" y="5269849"/>
          <a:ext cx="4263087" cy="300358"/>
        </a:xfrm>
        <a:prstGeom prst="rect">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22EDBE00-A135-4CBC-8C92-1780938439D1}">
      <dsp:nvSpPr>
        <dsp:cNvPr id="0" name=""/>
        <dsp:cNvSpPr/>
      </dsp:nvSpPr>
      <dsp:spPr>
        <a:xfrm>
          <a:off x="647692" y="4931667"/>
          <a:ext cx="3337313" cy="2002388"/>
        </a:xfrm>
        <a:prstGeom prst="roundRect">
          <a:avLst>
            <a:gd name="adj" fmla="val 10000"/>
          </a:avLst>
        </a:prstGeom>
        <a:solidFill>
          <a:srgbClr val="002060"/>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Analyze data with AI/ML.</a:t>
          </a:r>
        </a:p>
      </dsp:txBody>
      <dsp:txXfrm>
        <a:off x="706340" y="4990315"/>
        <a:ext cx="3220017" cy="1885092"/>
      </dsp:txXfrm>
    </dsp:sp>
    <dsp:sp modelId="{4E2023CA-C16E-4F7B-8132-416ED22F702B}">
      <dsp:nvSpPr>
        <dsp:cNvPr id="0" name=""/>
        <dsp:cNvSpPr/>
      </dsp:nvSpPr>
      <dsp:spPr>
        <a:xfrm rot="16229161">
          <a:off x="4392071" y="4055230"/>
          <a:ext cx="2420083" cy="300358"/>
        </a:xfrm>
        <a:prstGeom prst="rect">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6CA5BB5F-C2CB-42E2-96F4-5D003586C2DF}">
      <dsp:nvSpPr>
        <dsp:cNvPr id="0" name=""/>
        <dsp:cNvSpPr/>
      </dsp:nvSpPr>
      <dsp:spPr>
        <a:xfrm>
          <a:off x="4915315" y="4926962"/>
          <a:ext cx="3337313" cy="2002388"/>
        </a:xfrm>
        <a:prstGeom prst="roundRect">
          <a:avLst>
            <a:gd name="adj" fmla="val 10000"/>
          </a:avLst>
        </a:prstGeom>
        <a:solidFill>
          <a:srgbClr val="002060"/>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
Detect anomalies.
</a:t>
          </a:r>
        </a:p>
      </dsp:txBody>
      <dsp:txXfrm>
        <a:off x="4973963" y="4985610"/>
        <a:ext cx="3220017" cy="1885092"/>
      </dsp:txXfrm>
    </dsp:sp>
    <dsp:sp modelId="{9ECD14BD-AC2D-47BC-88C0-0EA801DA3620}">
      <dsp:nvSpPr>
        <dsp:cNvPr id="0" name=""/>
        <dsp:cNvSpPr/>
      </dsp:nvSpPr>
      <dsp:spPr>
        <a:xfrm rot="16161878">
          <a:off x="4433232" y="1670021"/>
          <a:ext cx="2332425" cy="300358"/>
        </a:xfrm>
        <a:prstGeom prst="rect">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E658DAC-4F7A-4D50-A0BB-DC672E5F18DC}">
      <dsp:nvSpPr>
        <dsp:cNvPr id="0" name=""/>
        <dsp:cNvSpPr/>
      </dsp:nvSpPr>
      <dsp:spPr>
        <a:xfrm>
          <a:off x="4940378" y="2502430"/>
          <a:ext cx="3337313" cy="2002388"/>
        </a:xfrm>
        <a:prstGeom prst="roundRect">
          <a:avLst>
            <a:gd name="adj" fmla="val 10000"/>
          </a:avLst>
        </a:prstGeom>
        <a:solidFill>
          <a:srgbClr val="002060"/>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Generate and transmit alerts.</a:t>
          </a:r>
        </a:p>
      </dsp:txBody>
      <dsp:txXfrm>
        <a:off x="4999026" y="2561078"/>
        <a:ext cx="3220017" cy="1885092"/>
      </dsp:txXfrm>
    </dsp:sp>
    <dsp:sp modelId="{0720624C-967D-4414-8F9A-D96D9154BF88}">
      <dsp:nvSpPr>
        <dsp:cNvPr id="0" name=""/>
        <dsp:cNvSpPr/>
      </dsp:nvSpPr>
      <dsp:spPr>
        <a:xfrm rot="21007">
          <a:off x="5586474" y="516430"/>
          <a:ext cx="4107545" cy="300358"/>
        </a:xfrm>
        <a:prstGeom prst="rect">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504F62B6-32F7-4F93-BF61-E98D93D33B29}">
      <dsp:nvSpPr>
        <dsp:cNvPr id="0" name=""/>
        <dsp:cNvSpPr/>
      </dsp:nvSpPr>
      <dsp:spPr>
        <a:xfrm>
          <a:off x="4914514" y="161078"/>
          <a:ext cx="3337313" cy="2002388"/>
        </a:xfrm>
        <a:prstGeom prst="roundRect">
          <a:avLst>
            <a:gd name="adj" fmla="val 10000"/>
          </a:avLst>
        </a:prstGeom>
        <a:solidFill>
          <a:srgbClr val="002060"/>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Aggregate and validate data.</a:t>
          </a:r>
        </a:p>
      </dsp:txBody>
      <dsp:txXfrm>
        <a:off x="4973162" y="219726"/>
        <a:ext cx="3220017" cy="1885092"/>
      </dsp:txXfrm>
    </dsp:sp>
    <dsp:sp modelId="{3F04C288-26BA-4FF5-A542-2BA2CC51ED1E}">
      <dsp:nvSpPr>
        <dsp:cNvPr id="0" name=""/>
        <dsp:cNvSpPr/>
      </dsp:nvSpPr>
      <dsp:spPr>
        <a:xfrm rot="5356352">
          <a:off x="8561684" y="1684873"/>
          <a:ext cx="2302902" cy="300358"/>
        </a:xfrm>
        <a:prstGeom prst="rect">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EB16736B-9A3A-4A5F-99B9-661C60D62E84}">
      <dsp:nvSpPr>
        <dsp:cNvPr id="0" name=""/>
        <dsp:cNvSpPr/>
      </dsp:nvSpPr>
      <dsp:spPr>
        <a:xfrm>
          <a:off x="9026518" y="190713"/>
          <a:ext cx="3337313" cy="2002388"/>
        </a:xfrm>
        <a:prstGeom prst="roundRect">
          <a:avLst>
            <a:gd name="adj" fmla="val 10000"/>
          </a:avLst>
        </a:prstGeom>
        <a:solidFill>
          <a:srgbClr val="002060"/>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Integrate data into urban systems.</a:t>
          </a:r>
        </a:p>
      </dsp:txBody>
      <dsp:txXfrm>
        <a:off x="9085166" y="249361"/>
        <a:ext cx="3220017" cy="1885092"/>
      </dsp:txXfrm>
    </dsp:sp>
    <dsp:sp modelId="{632DCAC9-13CC-4082-B938-A019360484CD}">
      <dsp:nvSpPr>
        <dsp:cNvPr id="0" name=""/>
        <dsp:cNvSpPr/>
      </dsp:nvSpPr>
      <dsp:spPr>
        <a:xfrm>
          <a:off x="9060292" y="2497965"/>
          <a:ext cx="3337313" cy="2002388"/>
        </a:xfrm>
        <a:prstGeom prst="roundRect">
          <a:avLst>
            <a:gd name="adj" fmla="val 10000"/>
          </a:avLst>
        </a:prstGeom>
        <a:solidFill>
          <a:srgbClr val="002060"/>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Use feedback to improve algorithms.</a:t>
          </a:r>
        </a:p>
      </dsp:txBody>
      <dsp:txXfrm>
        <a:off x="9118940" y="2556613"/>
        <a:ext cx="3220017" cy="1885092"/>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6" name="Shape 46"/>
          <p:cNvSpPr>
            <a:spLocks noGrp="1" noRot="1" noChangeAspect="1"/>
          </p:cNvSpPr>
          <p:nvPr>
            <p:ph type="sldImg"/>
          </p:nvPr>
        </p:nvSpPr>
        <p:spPr>
          <a:xfrm>
            <a:off x="381000" y="685800"/>
            <a:ext cx="6096000" cy="3429000"/>
          </a:xfrm>
          <a:prstGeom prst="rect">
            <a:avLst/>
          </a:prstGeom>
        </p:spPr>
        <p:txBody>
          <a:bodyPr/>
          <a:lstStyle/>
          <a:p>
            <a:endParaRPr/>
          </a:p>
        </p:txBody>
      </p:sp>
      <p:sp>
        <p:nvSpPr>
          <p:cNvPr id="47" name="Shape 4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363009165"/>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2239433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67DE1747-6B38-4658-9C13-B5F098B82947}" type="slidenum">
              <a:rPr lang="en-US" smtClean="0"/>
              <a:pPr/>
              <a:t>‹#›</a:t>
            </a:fld>
            <a:endParaRPr lang="en-US"/>
          </a:p>
        </p:txBody>
      </p:sp>
      <p:sp>
        <p:nvSpPr>
          <p:cNvPr id="4" name="Title Text">
            <a:extLst>
              <a:ext uri="{FF2B5EF4-FFF2-40B4-BE49-F238E27FC236}">
                <a16:creationId xmlns:a16="http://schemas.microsoft.com/office/drawing/2014/main" id="{B2A9B91F-26A2-A9C6-5D5F-B542088A0DC5}"/>
              </a:ext>
            </a:extLst>
          </p:cNvPr>
          <p:cNvSpPr txBox="1">
            <a:spLocks noGrp="1"/>
          </p:cNvSpPr>
          <p:nvPr>
            <p:ph type="title"/>
          </p:nvPr>
        </p:nvSpPr>
        <p:spPr>
          <a:xfrm>
            <a:off x="1005218" y="123613"/>
            <a:ext cx="15329828" cy="1143398"/>
          </a:xfrm>
          <a:prstGeom prst="rect">
            <a:avLst/>
          </a:prstGeom>
        </p:spPr>
        <p:txBody>
          <a:bodyPr/>
          <a:lstStyle/>
          <a:p>
            <a:r>
              <a:t>Title Text</a:t>
            </a:r>
          </a:p>
        </p:txBody>
      </p:sp>
    </p:spTree>
    <p:extLst>
      <p:ext uri="{BB962C8B-B14F-4D97-AF65-F5344CB8AC3E}">
        <p14:creationId xmlns:p14="http://schemas.microsoft.com/office/powerpoint/2010/main" val="2080848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reserve="1">
  <p:cSld name="White - Plain">
    <p:spTree>
      <p:nvGrpSpPr>
        <p:cNvPr id="1" name=""/>
        <p:cNvGrpSpPr/>
        <p:nvPr/>
      </p:nvGrpSpPr>
      <p:grpSpPr>
        <a:xfrm>
          <a:off x="0" y="0"/>
          <a:ext cx="0" cy="0"/>
          <a:chOff x="0" y="0"/>
          <a:chExt cx="0" cy="0"/>
        </a:xfrm>
      </p:grpSpPr>
      <p:sp>
        <p:nvSpPr>
          <p:cNvPr id="2" name="Slide Number">
            <a:extLst>
              <a:ext uri="{FF2B5EF4-FFF2-40B4-BE49-F238E27FC236}">
                <a16:creationId xmlns:a16="http://schemas.microsoft.com/office/drawing/2014/main" id="{0644BC69-631E-BB9E-650E-99C2E5FEFD52}"/>
              </a:ext>
            </a:extLst>
          </p:cNvPr>
          <p:cNvSpPr txBox="1">
            <a:spLocks noGrp="1"/>
          </p:cNvSpPr>
          <p:nvPr>
            <p:ph type="sldNum" sz="quarter" idx="2"/>
          </p:nvPr>
        </p:nvSpPr>
        <p:spPr>
          <a:xfrm>
            <a:off x="16863924" y="12705"/>
            <a:ext cx="475347" cy="467653"/>
          </a:xfrm>
          <a:prstGeom prst="rect">
            <a:avLst/>
          </a:prstGeom>
          <a:ln w="12700">
            <a:miter lim="400000"/>
          </a:ln>
        </p:spPr>
        <p:txBody>
          <a:bodyPr wrap="none" lIns="63925" tIns="63925" rIns="63925" bIns="63925">
            <a:spAutoFit/>
          </a:bodyPr>
          <a:lstStyle>
            <a:lvl1pPr algn="r" defTabSz="1147597">
              <a:spcBef>
                <a:spcPts val="1300"/>
              </a:spcBef>
              <a:defRPr sz="2200" b="0">
                <a:solidFill>
                  <a:srgbClr val="0433FF"/>
                </a:solidFill>
                <a:latin typeface="Arial"/>
                <a:ea typeface="Arial"/>
                <a:cs typeface="Arial"/>
                <a:sym typeface="Arial"/>
              </a:defRPr>
            </a:lvl1pPr>
          </a:lstStyle>
          <a:p>
            <a:fld id="{86CB4B4D-7CA3-9044-876B-883B54F8677D}" type="slidenum">
              <a:rPr/>
              <a:pPr/>
              <a:t>‹#›</a:t>
            </a:fld>
            <a:endParaRPr/>
          </a:p>
        </p:txBody>
      </p:sp>
    </p:spTree>
    <p:extLst>
      <p:ext uri="{BB962C8B-B14F-4D97-AF65-F5344CB8AC3E}">
        <p14:creationId xmlns:p14="http://schemas.microsoft.com/office/powerpoint/2010/main" val="338649917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67013" y="2183272"/>
            <a:ext cx="7661628" cy="909884"/>
          </a:xfrm>
        </p:spPr>
        <p:txBody>
          <a:bodyPr anchor="b"/>
          <a:lstStyle>
            <a:lvl1pPr marL="0" indent="0">
              <a:buNone/>
              <a:defRPr sz="3413" b="1"/>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en-US" dirty="0"/>
              <a:t>Click to edit Master text styles</a:t>
            </a:r>
          </a:p>
        </p:txBody>
      </p:sp>
      <p:sp>
        <p:nvSpPr>
          <p:cNvPr id="4" name="Content Placeholder 3"/>
          <p:cNvSpPr>
            <a:spLocks noGrp="1"/>
          </p:cNvSpPr>
          <p:nvPr>
            <p:ph sz="half" idx="2"/>
          </p:nvPr>
        </p:nvSpPr>
        <p:spPr>
          <a:xfrm>
            <a:off x="867013" y="3093155"/>
            <a:ext cx="7661628" cy="5619610"/>
          </a:xfrm>
        </p:spPr>
        <p:txBody>
          <a:bodyPr/>
          <a:lstStyle>
            <a:lvl1pPr>
              <a:defRPr sz="3413"/>
            </a:lvl1pPr>
            <a:lvl2pPr>
              <a:defRPr sz="2844"/>
            </a:lvl2pPr>
            <a:lvl3pPr>
              <a:defRPr sz="2560"/>
            </a:lvl3pPr>
            <a:lvl4pPr>
              <a:defRPr sz="2276"/>
            </a:lvl4pPr>
            <a:lvl5pPr>
              <a:defRPr sz="2276"/>
            </a:lvl5pPr>
            <a:lvl6pPr>
              <a:defRPr sz="2276"/>
            </a:lvl6pPr>
            <a:lvl7pPr>
              <a:defRPr sz="2276"/>
            </a:lvl7pPr>
            <a:lvl8pPr>
              <a:defRPr sz="2276"/>
            </a:lvl8pPr>
            <a:lvl9pPr>
              <a:defRPr sz="227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808614" y="2183272"/>
            <a:ext cx="7664637" cy="909884"/>
          </a:xfrm>
        </p:spPr>
        <p:txBody>
          <a:bodyPr anchor="b"/>
          <a:lstStyle>
            <a:lvl1pPr marL="0" indent="0">
              <a:buNone/>
              <a:defRPr sz="3413" b="1"/>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en-US" dirty="0"/>
              <a:t>Click to edit Master text styles</a:t>
            </a:r>
          </a:p>
        </p:txBody>
      </p:sp>
      <p:sp>
        <p:nvSpPr>
          <p:cNvPr id="6" name="Content Placeholder 5"/>
          <p:cNvSpPr>
            <a:spLocks noGrp="1"/>
          </p:cNvSpPr>
          <p:nvPr>
            <p:ph sz="quarter" idx="4"/>
          </p:nvPr>
        </p:nvSpPr>
        <p:spPr>
          <a:xfrm>
            <a:off x="8808614" y="3093155"/>
            <a:ext cx="7664637" cy="5619610"/>
          </a:xfrm>
        </p:spPr>
        <p:txBody>
          <a:bodyPr/>
          <a:lstStyle>
            <a:lvl1pPr>
              <a:defRPr sz="3413"/>
            </a:lvl1pPr>
            <a:lvl2pPr>
              <a:defRPr sz="2844"/>
            </a:lvl2pPr>
            <a:lvl3pPr>
              <a:defRPr sz="2560"/>
            </a:lvl3pPr>
            <a:lvl4pPr>
              <a:defRPr sz="2276"/>
            </a:lvl4pPr>
            <a:lvl5pPr>
              <a:defRPr sz="2276"/>
            </a:lvl5pPr>
            <a:lvl6pPr>
              <a:defRPr sz="2276"/>
            </a:lvl6pPr>
            <a:lvl7pPr>
              <a:defRPr sz="2276"/>
            </a:lvl7pPr>
            <a:lvl8pPr>
              <a:defRPr sz="2276"/>
            </a:lvl8pPr>
            <a:lvl9pPr>
              <a:defRPr sz="227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a:extLst>
              <a:ext uri="{FF2B5EF4-FFF2-40B4-BE49-F238E27FC236}">
                <a16:creationId xmlns:a16="http://schemas.microsoft.com/office/drawing/2014/main" id="{7DAE1D37-FEEA-A85C-EE39-56C0B57DC61F}"/>
              </a:ext>
            </a:extLst>
          </p:cNvPr>
          <p:cNvSpPr txBox="1">
            <a:spLocks noGrp="1"/>
          </p:cNvSpPr>
          <p:nvPr>
            <p:ph type="sldNum" sz="quarter" idx="10"/>
          </p:nvPr>
        </p:nvSpPr>
        <p:spPr>
          <a:xfrm>
            <a:off x="16863924" y="12705"/>
            <a:ext cx="475347" cy="467653"/>
          </a:xfrm>
          <a:prstGeom prst="rect">
            <a:avLst/>
          </a:prstGeom>
          <a:ln w="12700">
            <a:miter lim="400000"/>
          </a:ln>
        </p:spPr>
        <p:txBody>
          <a:bodyPr wrap="none" lIns="63925" tIns="63925" rIns="63925" bIns="63925">
            <a:spAutoFit/>
          </a:bodyPr>
          <a:lstStyle>
            <a:lvl1pPr algn="r" defTabSz="1147597">
              <a:spcBef>
                <a:spcPts val="1300"/>
              </a:spcBef>
              <a:defRPr sz="2200" b="0">
                <a:solidFill>
                  <a:srgbClr val="0433FF"/>
                </a:solidFill>
                <a:latin typeface="Arial"/>
                <a:ea typeface="Arial"/>
                <a:cs typeface="Arial"/>
                <a:sym typeface="Arial"/>
              </a:defRPr>
            </a:lvl1pPr>
          </a:lstStyle>
          <a:p>
            <a:fld id="{86CB4B4D-7CA3-9044-876B-883B54F8677D}" type="slidenum">
              <a:rPr/>
              <a:pPr/>
              <a:t>‹#›</a:t>
            </a:fld>
            <a:endParaRPr/>
          </a:p>
        </p:txBody>
      </p:sp>
      <p:sp>
        <p:nvSpPr>
          <p:cNvPr id="8" name="Title Text">
            <a:extLst>
              <a:ext uri="{FF2B5EF4-FFF2-40B4-BE49-F238E27FC236}">
                <a16:creationId xmlns:a16="http://schemas.microsoft.com/office/drawing/2014/main" id="{8BBC0DBB-146B-B343-5114-E4879234FA84}"/>
              </a:ext>
            </a:extLst>
          </p:cNvPr>
          <p:cNvSpPr txBox="1">
            <a:spLocks noGrp="1"/>
          </p:cNvSpPr>
          <p:nvPr>
            <p:ph type="title"/>
          </p:nvPr>
        </p:nvSpPr>
        <p:spPr>
          <a:xfrm>
            <a:off x="1005218" y="123613"/>
            <a:ext cx="15329828" cy="1143398"/>
          </a:xfrm>
          <a:prstGeom prst="rect">
            <a:avLst/>
          </a:prstGeom>
        </p:spPr>
        <p:txBody>
          <a:bodyPr/>
          <a:lstStyle/>
          <a:p>
            <a:r>
              <a:t>Title Text</a:t>
            </a:r>
          </a:p>
        </p:txBody>
      </p:sp>
    </p:spTree>
    <p:extLst>
      <p:ext uri="{BB962C8B-B14F-4D97-AF65-F5344CB8AC3E}">
        <p14:creationId xmlns:p14="http://schemas.microsoft.com/office/powerpoint/2010/main" val="1014427895"/>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White - Two Content">
    <p:spTree>
      <p:nvGrpSpPr>
        <p:cNvPr id="1" name=""/>
        <p:cNvGrpSpPr/>
        <p:nvPr/>
      </p:nvGrpSpPr>
      <p:grpSpPr>
        <a:xfrm>
          <a:off x="0" y="0"/>
          <a:ext cx="0" cy="0"/>
          <a:chOff x="0" y="0"/>
          <a:chExt cx="0" cy="0"/>
        </a:xfrm>
      </p:grpSpPr>
      <p:sp>
        <p:nvSpPr>
          <p:cNvPr id="31" name="Slide Number"/>
          <p:cNvSpPr txBox="1">
            <a:spLocks noGrp="1"/>
          </p:cNvSpPr>
          <p:nvPr>
            <p:ph type="sldNum" sz="quarter" idx="2"/>
          </p:nvPr>
        </p:nvSpPr>
        <p:spPr>
          <a:xfrm>
            <a:off x="16830054" y="38100"/>
            <a:ext cx="475347" cy="467653"/>
          </a:xfrm>
          <a:prstGeom prst="rect">
            <a:avLst/>
          </a:prstGeom>
        </p:spPr>
        <p:txBody>
          <a:bodyPr/>
          <a:lstStyle/>
          <a:p>
            <a:fld id="{86CB4B4D-7CA3-9044-876B-883B54F8677D}" type="slidenum">
              <a:rPr/>
              <a:pPr/>
              <a:t>‹#›</a:t>
            </a:fld>
            <a:endParaRPr/>
          </a:p>
        </p:txBody>
      </p:sp>
      <p:sp>
        <p:nvSpPr>
          <p:cNvPr id="32" name="Title Text"/>
          <p:cNvSpPr txBox="1">
            <a:spLocks noGrp="1"/>
          </p:cNvSpPr>
          <p:nvPr>
            <p:ph type="title"/>
          </p:nvPr>
        </p:nvSpPr>
        <p:spPr>
          <a:xfrm>
            <a:off x="1005218" y="123613"/>
            <a:ext cx="15329828" cy="1143398"/>
          </a:xfrm>
          <a:prstGeom prst="rect">
            <a:avLst/>
          </a:prstGeom>
        </p:spPr>
        <p:txBody>
          <a:bodyPr/>
          <a:lstStyle/>
          <a:p>
            <a:r>
              <a:t>Title Text</a:t>
            </a:r>
          </a:p>
        </p:txBody>
      </p:sp>
      <p:sp>
        <p:nvSpPr>
          <p:cNvPr id="33" name="Body Level One…"/>
          <p:cNvSpPr txBox="1">
            <a:spLocks noGrp="1"/>
          </p:cNvSpPr>
          <p:nvPr>
            <p:ph type="body" sz="half" idx="1"/>
          </p:nvPr>
        </p:nvSpPr>
        <p:spPr>
          <a:xfrm>
            <a:off x="1449536" y="2088630"/>
            <a:ext cx="7848386" cy="5852161"/>
          </a:xfrm>
          <a:prstGeom prst="rect">
            <a:avLst/>
          </a:prstGeom>
        </p:spPr>
        <p:txBody>
          <a:bodyPr/>
          <a:lstStyle>
            <a:lvl1pPr marL="468330" indent="-468330">
              <a:spcBef>
                <a:spcPts val="900"/>
              </a:spcBef>
            </a:lvl1pPr>
            <a:lvl2pPr marL="957506" indent="-448094">
              <a:spcBef>
                <a:spcPts val="900"/>
              </a:spcBef>
            </a:lvl2pPr>
            <a:lvl3pPr marL="1458771" indent="-439946">
              <a:spcBef>
                <a:spcPts val="900"/>
              </a:spcBef>
            </a:lvl3pPr>
            <a:lvl4pPr marL="2012178" indent="-483941">
              <a:spcBef>
                <a:spcPts val="900"/>
              </a:spcBef>
            </a:lvl4pPr>
            <a:lvl5pPr marL="2521590" indent="-483941">
              <a:spcBef>
                <a:spcPts val="900"/>
              </a:spcBef>
            </a:lvl5pPr>
          </a:lstStyle>
          <a:p>
            <a:r>
              <a:t>Body Level One</a:t>
            </a:r>
          </a:p>
          <a:p>
            <a:pPr lvl="1"/>
            <a:r>
              <a:t>Body Level Two</a:t>
            </a:r>
          </a:p>
          <a:p>
            <a:pPr lvl="2"/>
            <a:r>
              <a:t>Body Level Three</a:t>
            </a:r>
          </a:p>
          <a:p>
            <a:pPr lvl="3"/>
            <a:r>
              <a:t>Body Level Four</a:t>
            </a:r>
          </a:p>
          <a:p>
            <a:pPr lvl="4"/>
            <a:r>
              <a:t>Body Level Five</a:t>
            </a:r>
          </a:p>
        </p:txBody>
      </p:sp>
    </p:spTree>
    <p:extLst>
      <p:ext uri="{BB962C8B-B14F-4D97-AF65-F5344CB8AC3E}">
        <p14:creationId xmlns:p14="http://schemas.microsoft.com/office/powerpoint/2010/main" val="3829017836"/>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White - Title">
    <p:spTree>
      <p:nvGrpSpPr>
        <p:cNvPr id="1" name=""/>
        <p:cNvGrpSpPr/>
        <p:nvPr/>
      </p:nvGrpSpPr>
      <p:grpSpPr>
        <a:xfrm>
          <a:off x="0" y="0"/>
          <a:ext cx="0" cy="0"/>
          <a:chOff x="0" y="0"/>
          <a:chExt cx="0" cy="0"/>
        </a:xfrm>
      </p:grpSpPr>
      <p:sp>
        <p:nvSpPr>
          <p:cNvPr id="1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
        <p:nvSpPr>
          <p:cNvPr id="15" name="Title Text"/>
          <p:cNvSpPr txBox="1">
            <a:spLocks noGrp="1"/>
          </p:cNvSpPr>
          <p:nvPr>
            <p:ph type="title"/>
          </p:nvPr>
        </p:nvSpPr>
        <p:spPr>
          <a:prstGeom prst="rect">
            <a:avLst/>
          </a:prstGeom>
        </p:spPr>
        <p:txBody>
          <a:bodyPr/>
          <a:lstStyle/>
          <a:p>
            <a:r>
              <a:t>Title Text</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White - Plain">
    <p:spTree>
      <p:nvGrpSpPr>
        <p:cNvPr id="1" name=""/>
        <p:cNvGrpSpPr/>
        <p:nvPr/>
      </p:nvGrpSpPr>
      <p:grpSpPr>
        <a:xfrm>
          <a:off x="0" y="0"/>
          <a:ext cx="0" cy="0"/>
          <a:chOff x="0" y="0"/>
          <a:chExt cx="0" cy="0"/>
        </a:xfrm>
      </p:grpSpPr>
      <p:sp>
        <p:nvSpPr>
          <p:cNvPr id="2" name="Slide Number">
            <a:extLst>
              <a:ext uri="{FF2B5EF4-FFF2-40B4-BE49-F238E27FC236}">
                <a16:creationId xmlns:a16="http://schemas.microsoft.com/office/drawing/2014/main" id="{0644BC69-631E-BB9E-650E-99C2E5FEFD52}"/>
              </a:ext>
            </a:extLst>
          </p:cNvPr>
          <p:cNvSpPr txBox="1">
            <a:spLocks noGrp="1"/>
          </p:cNvSpPr>
          <p:nvPr>
            <p:ph type="sldNum" sz="quarter" idx="2"/>
          </p:nvPr>
        </p:nvSpPr>
        <p:spPr>
          <a:xfrm>
            <a:off x="16863924" y="12705"/>
            <a:ext cx="475347" cy="467653"/>
          </a:xfrm>
          <a:prstGeom prst="rect">
            <a:avLst/>
          </a:prstGeom>
          <a:ln w="12700">
            <a:miter lim="400000"/>
          </a:ln>
        </p:spPr>
        <p:txBody>
          <a:bodyPr wrap="none" lIns="63925" tIns="63925" rIns="63925" bIns="63925">
            <a:spAutoFit/>
          </a:bodyPr>
          <a:lstStyle>
            <a:lvl1pPr algn="r" defTabSz="1147597">
              <a:spcBef>
                <a:spcPts val="1300"/>
              </a:spcBef>
              <a:defRPr sz="2200" b="0">
                <a:solidFill>
                  <a:srgbClr val="0433FF"/>
                </a:solidFill>
                <a:latin typeface="Arial"/>
                <a:ea typeface="Arial"/>
                <a:cs typeface="Arial"/>
                <a:sym typeface="Arial"/>
              </a:defRPr>
            </a:lvl1pPr>
          </a:lstStyle>
          <a:p>
            <a:fld id="{86CB4B4D-7CA3-9044-876B-883B54F8677D}" type="slidenum">
              <a:rPr/>
              <a:pPr/>
              <a:t>‹#›</a:t>
            </a:fld>
            <a:endParaRPr/>
          </a:p>
        </p:txBody>
      </p:sp>
    </p:spTree>
    <p:extLst>
      <p:ext uri="{BB962C8B-B14F-4D97-AF65-F5344CB8AC3E}">
        <p14:creationId xmlns:p14="http://schemas.microsoft.com/office/powerpoint/2010/main" val="3219819049"/>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67DE1747-6B38-4658-9C13-B5F098B82947}" type="slidenum">
              <a:rPr lang="en-US" smtClean="0"/>
              <a:pPr/>
              <a:t>‹#›</a:t>
            </a:fld>
            <a:endParaRPr lang="en-US"/>
          </a:p>
        </p:txBody>
      </p:sp>
      <p:sp>
        <p:nvSpPr>
          <p:cNvPr id="4" name="Title Text">
            <a:extLst>
              <a:ext uri="{FF2B5EF4-FFF2-40B4-BE49-F238E27FC236}">
                <a16:creationId xmlns:a16="http://schemas.microsoft.com/office/drawing/2014/main" id="{B2A9B91F-26A2-A9C6-5D5F-B542088A0DC5}"/>
              </a:ext>
            </a:extLst>
          </p:cNvPr>
          <p:cNvSpPr txBox="1">
            <a:spLocks noGrp="1"/>
          </p:cNvSpPr>
          <p:nvPr>
            <p:ph type="title"/>
          </p:nvPr>
        </p:nvSpPr>
        <p:spPr>
          <a:xfrm>
            <a:off x="1005218" y="123613"/>
            <a:ext cx="15329828" cy="1143398"/>
          </a:xfrm>
          <a:prstGeom prst="rect">
            <a:avLst/>
          </a:prstGeom>
        </p:spPr>
        <p:txBody>
          <a:bodyPr/>
          <a:lstStyle/>
          <a:p>
            <a:r>
              <a:t>Title Text</a:t>
            </a:r>
          </a:p>
        </p:txBody>
      </p:sp>
    </p:spTree>
    <p:extLst>
      <p:ext uri="{BB962C8B-B14F-4D97-AF65-F5344CB8AC3E}">
        <p14:creationId xmlns:p14="http://schemas.microsoft.com/office/powerpoint/2010/main" val="3392218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67013" y="2183272"/>
            <a:ext cx="7661628" cy="909884"/>
          </a:xfrm>
        </p:spPr>
        <p:txBody>
          <a:bodyPr anchor="b"/>
          <a:lstStyle>
            <a:lvl1pPr marL="0" indent="0">
              <a:buNone/>
              <a:defRPr sz="3413" b="1"/>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en-US" dirty="0"/>
              <a:t>Click to edit Master text styles</a:t>
            </a:r>
          </a:p>
        </p:txBody>
      </p:sp>
      <p:sp>
        <p:nvSpPr>
          <p:cNvPr id="4" name="Content Placeholder 3"/>
          <p:cNvSpPr>
            <a:spLocks noGrp="1"/>
          </p:cNvSpPr>
          <p:nvPr>
            <p:ph sz="half" idx="2"/>
          </p:nvPr>
        </p:nvSpPr>
        <p:spPr>
          <a:xfrm>
            <a:off x="867013" y="3093155"/>
            <a:ext cx="7661628" cy="5619610"/>
          </a:xfrm>
        </p:spPr>
        <p:txBody>
          <a:bodyPr/>
          <a:lstStyle>
            <a:lvl1pPr>
              <a:defRPr sz="3413"/>
            </a:lvl1pPr>
            <a:lvl2pPr>
              <a:defRPr sz="2844"/>
            </a:lvl2pPr>
            <a:lvl3pPr>
              <a:defRPr sz="2560"/>
            </a:lvl3pPr>
            <a:lvl4pPr>
              <a:defRPr sz="2276"/>
            </a:lvl4pPr>
            <a:lvl5pPr>
              <a:defRPr sz="2276"/>
            </a:lvl5pPr>
            <a:lvl6pPr>
              <a:defRPr sz="2276"/>
            </a:lvl6pPr>
            <a:lvl7pPr>
              <a:defRPr sz="2276"/>
            </a:lvl7pPr>
            <a:lvl8pPr>
              <a:defRPr sz="2276"/>
            </a:lvl8pPr>
            <a:lvl9pPr>
              <a:defRPr sz="227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808614" y="2183272"/>
            <a:ext cx="7664637" cy="909884"/>
          </a:xfrm>
        </p:spPr>
        <p:txBody>
          <a:bodyPr anchor="b"/>
          <a:lstStyle>
            <a:lvl1pPr marL="0" indent="0">
              <a:buNone/>
              <a:defRPr sz="3413" b="1"/>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en-US" dirty="0"/>
              <a:t>Click to edit Master text styles</a:t>
            </a:r>
          </a:p>
        </p:txBody>
      </p:sp>
      <p:sp>
        <p:nvSpPr>
          <p:cNvPr id="6" name="Content Placeholder 5"/>
          <p:cNvSpPr>
            <a:spLocks noGrp="1"/>
          </p:cNvSpPr>
          <p:nvPr>
            <p:ph sz="quarter" idx="4"/>
          </p:nvPr>
        </p:nvSpPr>
        <p:spPr>
          <a:xfrm>
            <a:off x="8808614" y="3093155"/>
            <a:ext cx="7664637" cy="5619610"/>
          </a:xfrm>
        </p:spPr>
        <p:txBody>
          <a:bodyPr/>
          <a:lstStyle>
            <a:lvl1pPr>
              <a:defRPr sz="3413"/>
            </a:lvl1pPr>
            <a:lvl2pPr>
              <a:defRPr sz="2844"/>
            </a:lvl2pPr>
            <a:lvl3pPr>
              <a:defRPr sz="2560"/>
            </a:lvl3pPr>
            <a:lvl4pPr>
              <a:defRPr sz="2276"/>
            </a:lvl4pPr>
            <a:lvl5pPr>
              <a:defRPr sz="2276"/>
            </a:lvl5pPr>
            <a:lvl6pPr>
              <a:defRPr sz="2276"/>
            </a:lvl6pPr>
            <a:lvl7pPr>
              <a:defRPr sz="2276"/>
            </a:lvl7pPr>
            <a:lvl8pPr>
              <a:defRPr sz="2276"/>
            </a:lvl8pPr>
            <a:lvl9pPr>
              <a:defRPr sz="227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a:extLst>
              <a:ext uri="{FF2B5EF4-FFF2-40B4-BE49-F238E27FC236}">
                <a16:creationId xmlns:a16="http://schemas.microsoft.com/office/drawing/2014/main" id="{7DAE1D37-FEEA-A85C-EE39-56C0B57DC61F}"/>
              </a:ext>
            </a:extLst>
          </p:cNvPr>
          <p:cNvSpPr txBox="1">
            <a:spLocks noGrp="1"/>
          </p:cNvSpPr>
          <p:nvPr>
            <p:ph type="sldNum" sz="quarter" idx="10"/>
          </p:nvPr>
        </p:nvSpPr>
        <p:spPr>
          <a:xfrm>
            <a:off x="16863924" y="12705"/>
            <a:ext cx="475347" cy="467653"/>
          </a:xfrm>
          <a:prstGeom prst="rect">
            <a:avLst/>
          </a:prstGeom>
          <a:ln w="12700">
            <a:miter lim="400000"/>
          </a:ln>
        </p:spPr>
        <p:txBody>
          <a:bodyPr wrap="none" lIns="63925" tIns="63925" rIns="63925" bIns="63925">
            <a:spAutoFit/>
          </a:bodyPr>
          <a:lstStyle>
            <a:lvl1pPr algn="r" defTabSz="1147597">
              <a:spcBef>
                <a:spcPts val="1300"/>
              </a:spcBef>
              <a:defRPr sz="2200" b="0">
                <a:solidFill>
                  <a:srgbClr val="0433FF"/>
                </a:solidFill>
                <a:latin typeface="Arial"/>
                <a:ea typeface="Arial"/>
                <a:cs typeface="Arial"/>
                <a:sym typeface="Arial"/>
              </a:defRPr>
            </a:lvl1pPr>
          </a:lstStyle>
          <a:p>
            <a:fld id="{86CB4B4D-7CA3-9044-876B-883B54F8677D}" type="slidenum">
              <a:rPr/>
              <a:pPr/>
              <a:t>‹#›</a:t>
            </a:fld>
            <a:endParaRPr/>
          </a:p>
        </p:txBody>
      </p:sp>
      <p:sp>
        <p:nvSpPr>
          <p:cNvPr id="8" name="Title Text">
            <a:extLst>
              <a:ext uri="{FF2B5EF4-FFF2-40B4-BE49-F238E27FC236}">
                <a16:creationId xmlns:a16="http://schemas.microsoft.com/office/drawing/2014/main" id="{8BBC0DBB-146B-B343-5114-E4879234FA84}"/>
              </a:ext>
            </a:extLst>
          </p:cNvPr>
          <p:cNvSpPr txBox="1">
            <a:spLocks noGrp="1"/>
          </p:cNvSpPr>
          <p:nvPr>
            <p:ph type="title"/>
          </p:nvPr>
        </p:nvSpPr>
        <p:spPr>
          <a:xfrm>
            <a:off x="1005218" y="123613"/>
            <a:ext cx="15329828" cy="1143398"/>
          </a:xfrm>
          <a:prstGeom prst="rect">
            <a:avLst/>
          </a:prstGeom>
        </p:spPr>
        <p:txBody>
          <a:bodyPr/>
          <a:lstStyle/>
          <a:p>
            <a:r>
              <a:t>Title Text</a:t>
            </a:r>
          </a:p>
        </p:txBody>
      </p:sp>
    </p:spTree>
    <p:extLst>
      <p:ext uri="{BB962C8B-B14F-4D97-AF65-F5344CB8AC3E}">
        <p14:creationId xmlns:p14="http://schemas.microsoft.com/office/powerpoint/2010/main" val="3108848066"/>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reserve="1">
  <p:cSld name="White - Two Content">
    <p:spTree>
      <p:nvGrpSpPr>
        <p:cNvPr id="1" name=""/>
        <p:cNvGrpSpPr/>
        <p:nvPr/>
      </p:nvGrpSpPr>
      <p:grpSpPr>
        <a:xfrm>
          <a:off x="0" y="0"/>
          <a:ext cx="0" cy="0"/>
          <a:chOff x="0" y="0"/>
          <a:chExt cx="0" cy="0"/>
        </a:xfrm>
      </p:grpSpPr>
      <p:sp>
        <p:nvSpPr>
          <p:cNvPr id="31" name="Slide Number"/>
          <p:cNvSpPr txBox="1">
            <a:spLocks noGrp="1"/>
          </p:cNvSpPr>
          <p:nvPr>
            <p:ph type="sldNum" sz="quarter" idx="2"/>
          </p:nvPr>
        </p:nvSpPr>
        <p:spPr>
          <a:xfrm>
            <a:off x="16830054" y="38100"/>
            <a:ext cx="475347" cy="467653"/>
          </a:xfrm>
          <a:prstGeom prst="rect">
            <a:avLst/>
          </a:prstGeom>
        </p:spPr>
        <p:txBody>
          <a:bodyPr/>
          <a:lstStyle/>
          <a:p>
            <a:fld id="{86CB4B4D-7CA3-9044-876B-883B54F8677D}" type="slidenum">
              <a:rPr/>
              <a:pPr/>
              <a:t>‹#›</a:t>
            </a:fld>
            <a:endParaRPr/>
          </a:p>
        </p:txBody>
      </p:sp>
      <p:sp>
        <p:nvSpPr>
          <p:cNvPr id="32" name="Title Text"/>
          <p:cNvSpPr txBox="1">
            <a:spLocks noGrp="1"/>
          </p:cNvSpPr>
          <p:nvPr>
            <p:ph type="title"/>
          </p:nvPr>
        </p:nvSpPr>
        <p:spPr>
          <a:xfrm>
            <a:off x="1005218" y="123613"/>
            <a:ext cx="15329828" cy="1143398"/>
          </a:xfrm>
          <a:prstGeom prst="rect">
            <a:avLst/>
          </a:prstGeom>
        </p:spPr>
        <p:txBody>
          <a:bodyPr/>
          <a:lstStyle/>
          <a:p>
            <a:r>
              <a:t>Title Text</a:t>
            </a:r>
          </a:p>
        </p:txBody>
      </p:sp>
      <p:sp>
        <p:nvSpPr>
          <p:cNvPr id="33" name="Body Level One…"/>
          <p:cNvSpPr txBox="1">
            <a:spLocks noGrp="1"/>
          </p:cNvSpPr>
          <p:nvPr>
            <p:ph type="body" sz="half" idx="1"/>
          </p:nvPr>
        </p:nvSpPr>
        <p:spPr>
          <a:xfrm>
            <a:off x="1449536" y="2088630"/>
            <a:ext cx="7848386" cy="5852161"/>
          </a:xfrm>
          <a:prstGeom prst="rect">
            <a:avLst/>
          </a:prstGeom>
        </p:spPr>
        <p:txBody>
          <a:bodyPr/>
          <a:lstStyle>
            <a:lvl1pPr marL="468330" indent="-468330">
              <a:spcBef>
                <a:spcPts val="900"/>
              </a:spcBef>
            </a:lvl1pPr>
            <a:lvl2pPr marL="957506" indent="-448094">
              <a:spcBef>
                <a:spcPts val="900"/>
              </a:spcBef>
            </a:lvl2pPr>
            <a:lvl3pPr marL="1458771" indent="-439946">
              <a:spcBef>
                <a:spcPts val="900"/>
              </a:spcBef>
            </a:lvl3pPr>
            <a:lvl4pPr marL="2012178" indent="-483941">
              <a:spcBef>
                <a:spcPts val="900"/>
              </a:spcBef>
            </a:lvl4pPr>
            <a:lvl5pPr marL="2521590" indent="-483941">
              <a:spcBef>
                <a:spcPts val="900"/>
              </a:spcBef>
            </a:lvl5pPr>
          </a:lstStyle>
          <a:p>
            <a:r>
              <a:t>Body Level One</a:t>
            </a:r>
          </a:p>
          <a:p>
            <a:pPr lvl="1"/>
            <a:r>
              <a:t>Body Level Two</a:t>
            </a:r>
          </a:p>
          <a:p>
            <a:pPr lvl="2"/>
            <a:r>
              <a:t>Body Level Three</a:t>
            </a:r>
          </a:p>
          <a:p>
            <a:pPr lvl="3"/>
            <a:r>
              <a:t>Body Level Four</a:t>
            </a:r>
          </a:p>
          <a:p>
            <a:pPr lvl="4"/>
            <a:r>
              <a:t>Body Level Five</a:t>
            </a:r>
          </a:p>
        </p:txBody>
      </p:sp>
    </p:spTree>
    <p:extLst>
      <p:ext uri="{BB962C8B-B14F-4D97-AF65-F5344CB8AC3E}">
        <p14:creationId xmlns:p14="http://schemas.microsoft.com/office/powerpoint/2010/main" val="3561663421"/>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reserve="1">
  <p:cSld name="White - Title">
    <p:spTree>
      <p:nvGrpSpPr>
        <p:cNvPr id="1" name=""/>
        <p:cNvGrpSpPr/>
        <p:nvPr/>
      </p:nvGrpSpPr>
      <p:grpSpPr>
        <a:xfrm>
          <a:off x="0" y="0"/>
          <a:ext cx="0" cy="0"/>
          <a:chOff x="0" y="0"/>
          <a:chExt cx="0" cy="0"/>
        </a:xfrm>
      </p:grpSpPr>
      <p:sp>
        <p:nvSpPr>
          <p:cNvPr id="1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
        <p:nvSpPr>
          <p:cNvPr id="15" name="Title Text"/>
          <p:cNvSpPr txBox="1">
            <a:spLocks noGrp="1"/>
          </p:cNvSpPr>
          <p:nvPr>
            <p:ph type="title"/>
          </p:nvPr>
        </p:nvSpPr>
        <p:spPr>
          <a:prstGeom prst="rect">
            <a:avLst/>
          </a:prstGeom>
        </p:spPr>
        <p:txBody>
          <a:bodyPr/>
          <a:lstStyle/>
          <a:p>
            <a:r>
              <a:t>Title Text</a:t>
            </a:r>
          </a:p>
        </p:txBody>
      </p:sp>
    </p:spTree>
    <p:extLst>
      <p:ext uri="{BB962C8B-B14F-4D97-AF65-F5344CB8AC3E}">
        <p14:creationId xmlns:p14="http://schemas.microsoft.com/office/powerpoint/2010/main" val="665800437"/>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8.xml"/><Relationship Id="rId7"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cNvSpPr txBox="1">
            <a:spLocks noGrp="1"/>
          </p:cNvSpPr>
          <p:nvPr>
            <p:ph type="sldNum" sz="quarter" idx="2"/>
          </p:nvPr>
        </p:nvSpPr>
        <p:spPr>
          <a:xfrm>
            <a:off x="16863924" y="12705"/>
            <a:ext cx="475347" cy="467653"/>
          </a:xfrm>
          <a:prstGeom prst="rect">
            <a:avLst/>
          </a:prstGeom>
          <a:ln w="12700">
            <a:miter lim="400000"/>
          </a:ln>
        </p:spPr>
        <p:txBody>
          <a:bodyPr wrap="none" lIns="63925" tIns="63925" rIns="63925" bIns="63925">
            <a:spAutoFit/>
          </a:bodyPr>
          <a:lstStyle>
            <a:lvl1pPr algn="r" defTabSz="1147597">
              <a:spcBef>
                <a:spcPts val="1300"/>
              </a:spcBef>
              <a:defRPr sz="2200" b="0">
                <a:solidFill>
                  <a:srgbClr val="0433FF"/>
                </a:solidFill>
                <a:latin typeface="Arial"/>
                <a:ea typeface="Arial"/>
                <a:cs typeface="Arial"/>
                <a:sym typeface="Arial"/>
              </a:defRPr>
            </a:lvl1pPr>
          </a:lstStyle>
          <a:p>
            <a:fld id="{86CB4B4D-7CA3-9044-876B-883B54F8677D}" type="slidenum">
              <a:rPr/>
              <a:pPr/>
              <a:t>‹#›</a:t>
            </a:fld>
            <a:endParaRPr/>
          </a:p>
        </p:txBody>
      </p:sp>
      <p:sp>
        <p:nvSpPr>
          <p:cNvPr id="5" name="Title Text"/>
          <p:cNvSpPr txBox="1">
            <a:spLocks noGrp="1"/>
          </p:cNvSpPr>
          <p:nvPr>
            <p:ph type="title"/>
          </p:nvPr>
        </p:nvSpPr>
        <p:spPr>
          <a:xfrm>
            <a:off x="1236769" y="122773"/>
            <a:ext cx="14866726" cy="1067843"/>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62150" tIns="62150" rIns="62150" bIns="62150" anchor="ctr">
            <a:normAutofit/>
          </a:bodyPr>
          <a:lstStyle/>
          <a:p>
            <a:r>
              <a:rPr dirty="0"/>
              <a:t>Title Text</a:t>
            </a:r>
          </a:p>
        </p:txBody>
      </p:sp>
      <p:sp>
        <p:nvSpPr>
          <p:cNvPr id="6" name="VB, TARA Deployment Plan &amp; SOP, Sept 12, 2018"/>
          <p:cNvSpPr txBox="1"/>
          <p:nvPr/>
        </p:nvSpPr>
        <p:spPr>
          <a:xfrm>
            <a:off x="1777324" y="9177873"/>
            <a:ext cx="13785618" cy="43687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63925" tIns="63925" rIns="63925" bIns="63925">
            <a:spAutoFit/>
          </a:bodyPr>
          <a:lstStyle>
            <a:lvl1pPr defTabSz="1147482">
              <a:defRPr sz="2000" b="0">
                <a:solidFill>
                  <a:srgbClr val="3366FF"/>
                </a:solidFill>
                <a:latin typeface="Arial"/>
                <a:ea typeface="Arial"/>
                <a:cs typeface="Arial"/>
                <a:sym typeface="Arial"/>
              </a:defRPr>
            </a:lvl1pPr>
          </a:lstStyle>
          <a:p>
            <a:r>
              <a:rPr lang="en-IN" sz="2000" dirty="0"/>
              <a:t>VB, Formatting Workshop, Feb 04, 2023</a:t>
            </a:r>
          </a:p>
        </p:txBody>
      </p:sp>
      <p:sp>
        <p:nvSpPr>
          <p:cNvPr id="7" name="Body Level One…"/>
          <p:cNvSpPr txBox="1">
            <a:spLocks noGrp="1"/>
          </p:cNvSpPr>
          <p:nvPr>
            <p:ph type="body" idx="1"/>
          </p:nvPr>
        </p:nvSpPr>
        <p:spPr>
          <a:xfrm>
            <a:off x="1517272" y="1887872"/>
            <a:ext cx="14305720" cy="617728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63925" tIns="63925" rIns="63925" bIns="63925">
            <a:normAutofit/>
          </a:bodyPr>
          <a:lstStyle>
            <a:lvl2pPr>
              <a:defRPr sz="4000">
                <a:solidFill>
                  <a:srgbClr val="000000"/>
                </a:solidFill>
              </a:defRPr>
            </a:lvl2pPr>
            <a:lvl3pPr>
              <a:defRPr sz="3600">
                <a:solidFill>
                  <a:srgbClr val="942192"/>
                </a:solidFill>
              </a:defRPr>
            </a:lvl3pPr>
            <a:lvl4pPr>
              <a:defRPr sz="3200">
                <a:solidFill>
                  <a:srgbClr val="FF40FF"/>
                </a:solidFill>
              </a:defRPr>
            </a:lvl4pPr>
            <a:lvl5pPr>
              <a:defRPr sz="2800"/>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pic>
        <p:nvPicPr>
          <p:cNvPr id="9" name="Picture 8">
            <a:extLst>
              <a:ext uri="{FF2B5EF4-FFF2-40B4-BE49-F238E27FC236}">
                <a16:creationId xmlns:a16="http://schemas.microsoft.com/office/drawing/2014/main" id="{2805EFEC-3B05-45F1-6169-669F4C5488C5}"/>
              </a:ext>
            </a:extLst>
          </p:cNvPr>
          <p:cNvPicPr>
            <a:picLocks noChangeAspect="1"/>
          </p:cNvPicPr>
          <p:nvPr userDrawn="1"/>
        </p:nvPicPr>
        <p:blipFill rotWithShape="1">
          <a:blip r:embed="rId7" cstate="print">
            <a:extLst>
              <a:ext uri="{28A0092B-C50C-407E-A947-70E740481C1C}">
                <a14:useLocalDpi xmlns:a14="http://schemas.microsoft.com/office/drawing/2010/main" val="0"/>
              </a:ext>
            </a:extLst>
          </a:blip>
          <a:srcRect l="7804" r="7649"/>
          <a:stretch/>
        </p:blipFill>
        <p:spPr>
          <a:xfrm>
            <a:off x="50158" y="8630573"/>
            <a:ext cx="1080000" cy="1086087"/>
          </a:xfrm>
          <a:prstGeom prst="rect">
            <a:avLst/>
          </a:prstGeom>
        </p:spPr>
      </p:pic>
      <p:pic>
        <p:nvPicPr>
          <p:cNvPr id="11" name="Picture 10">
            <a:extLst>
              <a:ext uri="{FF2B5EF4-FFF2-40B4-BE49-F238E27FC236}">
                <a16:creationId xmlns:a16="http://schemas.microsoft.com/office/drawing/2014/main" id="{19D5A86C-FC52-3FAC-5C85-EEC6F5EA5CFB}"/>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6220905" y="8630573"/>
            <a:ext cx="1069200" cy="1069200"/>
          </a:xfrm>
          <a:prstGeom prst="rect">
            <a:avLst/>
          </a:prstGeom>
        </p:spPr>
      </p:pic>
    </p:spTree>
  </p:cSld>
  <p:clrMap bg1="lt1" tx1="dk1" bg2="lt2" tx2="dk2" accent1="accent1" accent2="accent2" accent3="accent3" accent4="accent4" accent5="accent5" accent6="accent6" hlink="hlink" folHlink="folHlink"/>
  <p:sldLayoutIdLst>
    <p:sldLayoutId id="2147483659" r:id="rId1"/>
    <p:sldLayoutId id="2147483661" r:id="rId2"/>
    <p:sldLayoutId id="2147483660" r:id="rId3"/>
    <p:sldLayoutId id="2147483653" r:id="rId4"/>
    <p:sldLayoutId id="2147483657" r:id="rId5"/>
  </p:sldLayoutIdLst>
  <p:transition spd="med"/>
  <p:hf hdr="0" ftr="0" dt="0"/>
  <p:txStyles>
    <p:titleStyle>
      <a:lvl1pPr marL="0" marR="0" indent="0" algn="ctr" defTabSz="1147597" latinLnBrk="0">
        <a:lnSpc>
          <a:spcPct val="100000"/>
        </a:lnSpc>
        <a:spcBef>
          <a:spcPts val="0"/>
        </a:spcBef>
        <a:spcAft>
          <a:spcPts val="0"/>
        </a:spcAft>
        <a:buClrTx/>
        <a:buSzTx/>
        <a:buFontTx/>
        <a:buNone/>
        <a:tabLst/>
        <a:defRPr sz="6000" b="0" i="0" u="none" strike="noStrike" cap="none" spc="0" baseline="0">
          <a:ln>
            <a:noFill/>
          </a:ln>
          <a:solidFill>
            <a:srgbClr val="262699"/>
          </a:solidFill>
          <a:uFillTx/>
          <a:latin typeface="Arial"/>
          <a:ea typeface="Arial"/>
          <a:cs typeface="Arial"/>
          <a:sym typeface="Arial"/>
        </a:defRPr>
      </a:lvl1pPr>
      <a:lvl2pPr marL="0" marR="0" indent="0" algn="ctr" defTabSz="1147597" latinLnBrk="0">
        <a:lnSpc>
          <a:spcPct val="100000"/>
        </a:lnSpc>
        <a:spcBef>
          <a:spcPts val="0"/>
        </a:spcBef>
        <a:spcAft>
          <a:spcPts val="0"/>
        </a:spcAft>
        <a:buClrTx/>
        <a:buSzTx/>
        <a:buFontTx/>
        <a:buNone/>
        <a:tabLst/>
        <a:defRPr sz="6000" b="0" i="0" u="none" strike="noStrike" cap="none" spc="0" baseline="0">
          <a:ln>
            <a:noFill/>
          </a:ln>
          <a:solidFill>
            <a:srgbClr val="262699"/>
          </a:solidFill>
          <a:uFillTx/>
          <a:latin typeface="Arial"/>
          <a:ea typeface="Arial"/>
          <a:cs typeface="Arial"/>
          <a:sym typeface="Arial"/>
        </a:defRPr>
      </a:lvl2pPr>
      <a:lvl3pPr marL="0" marR="0" indent="0" algn="ctr" defTabSz="1147597" latinLnBrk="0">
        <a:lnSpc>
          <a:spcPct val="100000"/>
        </a:lnSpc>
        <a:spcBef>
          <a:spcPts val="0"/>
        </a:spcBef>
        <a:spcAft>
          <a:spcPts val="0"/>
        </a:spcAft>
        <a:buClrTx/>
        <a:buSzTx/>
        <a:buFontTx/>
        <a:buNone/>
        <a:tabLst/>
        <a:defRPr sz="6000" b="0" i="0" u="none" strike="noStrike" cap="none" spc="0" baseline="0">
          <a:ln>
            <a:noFill/>
          </a:ln>
          <a:solidFill>
            <a:srgbClr val="262699"/>
          </a:solidFill>
          <a:uFillTx/>
          <a:latin typeface="Arial"/>
          <a:ea typeface="Arial"/>
          <a:cs typeface="Arial"/>
          <a:sym typeface="Arial"/>
        </a:defRPr>
      </a:lvl3pPr>
      <a:lvl4pPr marL="0" marR="0" indent="0" algn="ctr" defTabSz="1147597" latinLnBrk="0">
        <a:lnSpc>
          <a:spcPct val="100000"/>
        </a:lnSpc>
        <a:spcBef>
          <a:spcPts val="0"/>
        </a:spcBef>
        <a:spcAft>
          <a:spcPts val="0"/>
        </a:spcAft>
        <a:buClrTx/>
        <a:buSzTx/>
        <a:buFontTx/>
        <a:buNone/>
        <a:tabLst/>
        <a:defRPr sz="6000" b="0" i="0" u="none" strike="noStrike" cap="none" spc="0" baseline="0">
          <a:ln>
            <a:noFill/>
          </a:ln>
          <a:solidFill>
            <a:srgbClr val="262699"/>
          </a:solidFill>
          <a:uFillTx/>
          <a:latin typeface="Arial"/>
          <a:ea typeface="Arial"/>
          <a:cs typeface="Arial"/>
          <a:sym typeface="Arial"/>
        </a:defRPr>
      </a:lvl4pPr>
      <a:lvl5pPr marL="0" marR="0" indent="0" algn="ctr" defTabSz="1147597" latinLnBrk="0">
        <a:lnSpc>
          <a:spcPct val="100000"/>
        </a:lnSpc>
        <a:spcBef>
          <a:spcPts val="0"/>
        </a:spcBef>
        <a:spcAft>
          <a:spcPts val="0"/>
        </a:spcAft>
        <a:buClrTx/>
        <a:buSzTx/>
        <a:buFontTx/>
        <a:buNone/>
        <a:tabLst/>
        <a:defRPr sz="6000" b="0" i="0" u="none" strike="noStrike" cap="none" spc="0" baseline="0">
          <a:ln>
            <a:noFill/>
          </a:ln>
          <a:solidFill>
            <a:srgbClr val="262699"/>
          </a:solidFill>
          <a:uFillTx/>
          <a:latin typeface="Arial"/>
          <a:ea typeface="Arial"/>
          <a:cs typeface="Arial"/>
          <a:sym typeface="Arial"/>
        </a:defRPr>
      </a:lvl5pPr>
      <a:lvl6pPr marL="0" marR="0" indent="509462" algn="ctr" defTabSz="1147597" latinLnBrk="0">
        <a:lnSpc>
          <a:spcPct val="100000"/>
        </a:lnSpc>
        <a:spcBef>
          <a:spcPts val="0"/>
        </a:spcBef>
        <a:spcAft>
          <a:spcPts val="0"/>
        </a:spcAft>
        <a:buClrTx/>
        <a:buSzTx/>
        <a:buFontTx/>
        <a:buNone/>
        <a:tabLst/>
        <a:defRPr sz="6000" b="0" i="0" u="none" strike="noStrike" cap="none" spc="0" baseline="0">
          <a:ln>
            <a:noFill/>
          </a:ln>
          <a:solidFill>
            <a:srgbClr val="262699"/>
          </a:solidFill>
          <a:uFillTx/>
          <a:latin typeface="Arial"/>
          <a:ea typeface="Arial"/>
          <a:cs typeface="Arial"/>
          <a:sym typeface="Arial"/>
        </a:defRPr>
      </a:lvl6pPr>
      <a:lvl7pPr marL="0" marR="0" indent="1018925" algn="ctr" defTabSz="1147597" latinLnBrk="0">
        <a:lnSpc>
          <a:spcPct val="100000"/>
        </a:lnSpc>
        <a:spcBef>
          <a:spcPts val="0"/>
        </a:spcBef>
        <a:spcAft>
          <a:spcPts val="0"/>
        </a:spcAft>
        <a:buClrTx/>
        <a:buSzTx/>
        <a:buFontTx/>
        <a:buNone/>
        <a:tabLst/>
        <a:defRPr sz="6000" b="0" i="0" u="none" strike="noStrike" cap="none" spc="0" baseline="0">
          <a:ln>
            <a:noFill/>
          </a:ln>
          <a:solidFill>
            <a:srgbClr val="262699"/>
          </a:solidFill>
          <a:uFillTx/>
          <a:latin typeface="Arial"/>
          <a:ea typeface="Arial"/>
          <a:cs typeface="Arial"/>
          <a:sym typeface="Arial"/>
        </a:defRPr>
      </a:lvl7pPr>
      <a:lvl8pPr marL="0" marR="0" indent="1528390" algn="ctr" defTabSz="1147597" latinLnBrk="0">
        <a:lnSpc>
          <a:spcPct val="100000"/>
        </a:lnSpc>
        <a:spcBef>
          <a:spcPts val="0"/>
        </a:spcBef>
        <a:spcAft>
          <a:spcPts val="0"/>
        </a:spcAft>
        <a:buClrTx/>
        <a:buSzTx/>
        <a:buFontTx/>
        <a:buNone/>
        <a:tabLst/>
        <a:defRPr sz="6000" b="0" i="0" u="none" strike="noStrike" cap="none" spc="0" baseline="0">
          <a:ln>
            <a:noFill/>
          </a:ln>
          <a:solidFill>
            <a:srgbClr val="262699"/>
          </a:solidFill>
          <a:uFillTx/>
          <a:latin typeface="Arial"/>
          <a:ea typeface="Arial"/>
          <a:cs typeface="Arial"/>
          <a:sym typeface="Arial"/>
        </a:defRPr>
      </a:lvl8pPr>
      <a:lvl9pPr marL="0" marR="0" indent="2037853" algn="ctr" defTabSz="1147597" latinLnBrk="0">
        <a:lnSpc>
          <a:spcPct val="100000"/>
        </a:lnSpc>
        <a:spcBef>
          <a:spcPts val="0"/>
        </a:spcBef>
        <a:spcAft>
          <a:spcPts val="0"/>
        </a:spcAft>
        <a:buClrTx/>
        <a:buSzTx/>
        <a:buFontTx/>
        <a:buNone/>
        <a:tabLst/>
        <a:defRPr sz="6000" b="0" i="0" u="none" strike="noStrike" cap="none" spc="0" baseline="0">
          <a:ln>
            <a:noFill/>
          </a:ln>
          <a:solidFill>
            <a:srgbClr val="262699"/>
          </a:solidFill>
          <a:uFillTx/>
          <a:latin typeface="Arial"/>
          <a:ea typeface="Arial"/>
          <a:cs typeface="Arial"/>
          <a:sym typeface="Arial"/>
        </a:defRPr>
      </a:lvl9pPr>
    </p:titleStyle>
    <p:bodyStyle>
      <a:lvl1pPr marL="467006" marR="0" indent="-467006" algn="l" defTabSz="1147597" latinLnBrk="0">
        <a:lnSpc>
          <a:spcPct val="100000"/>
        </a:lnSpc>
        <a:spcBef>
          <a:spcPts val="1000"/>
        </a:spcBef>
        <a:spcAft>
          <a:spcPts val="0"/>
        </a:spcAft>
        <a:buClrTx/>
        <a:buSzPct val="100000"/>
        <a:buFontTx/>
        <a:buChar char="➢"/>
        <a:tabLst/>
        <a:defRPr sz="4400" b="0" i="0" u="none" strike="noStrike" cap="none" spc="0" baseline="0">
          <a:ln>
            <a:noFill/>
          </a:ln>
          <a:solidFill>
            <a:srgbClr val="3333CC"/>
          </a:solidFill>
          <a:uFillTx/>
          <a:latin typeface="Arial"/>
          <a:ea typeface="Arial"/>
          <a:cs typeface="Arial"/>
          <a:sym typeface="Arial"/>
        </a:defRPr>
      </a:lvl1pPr>
      <a:lvl2pPr marL="961406" marR="0" indent="-451943" algn="l" defTabSz="1147597" latinLnBrk="0">
        <a:lnSpc>
          <a:spcPct val="100000"/>
        </a:lnSpc>
        <a:spcBef>
          <a:spcPts val="1000"/>
        </a:spcBef>
        <a:spcAft>
          <a:spcPts val="0"/>
        </a:spcAft>
        <a:buClrTx/>
        <a:buSzPct val="100000"/>
        <a:buFontTx/>
        <a:buChar char="➢"/>
        <a:tabLst/>
        <a:defRPr sz="4400" b="0" i="0" u="none" strike="noStrike" cap="none" spc="0" baseline="0">
          <a:ln>
            <a:noFill/>
          </a:ln>
          <a:solidFill>
            <a:srgbClr val="3333CC"/>
          </a:solidFill>
          <a:uFillTx/>
          <a:latin typeface="Arial"/>
          <a:ea typeface="Arial"/>
          <a:cs typeface="Arial"/>
          <a:sym typeface="Arial"/>
        </a:defRPr>
      </a:lvl2pPr>
      <a:lvl3pPr marL="1434045" marR="0" indent="-415118" algn="l" defTabSz="1147597" latinLnBrk="0">
        <a:lnSpc>
          <a:spcPct val="100000"/>
        </a:lnSpc>
        <a:spcBef>
          <a:spcPts val="1000"/>
        </a:spcBef>
        <a:spcAft>
          <a:spcPts val="0"/>
        </a:spcAft>
        <a:buClrTx/>
        <a:buSzPct val="100000"/>
        <a:buFontTx/>
        <a:buChar char="➢"/>
        <a:tabLst/>
        <a:defRPr sz="4400" b="0" i="0" u="none" strike="noStrike" cap="none" spc="0" baseline="0">
          <a:ln>
            <a:noFill/>
          </a:ln>
          <a:solidFill>
            <a:srgbClr val="3333CC"/>
          </a:solidFill>
          <a:uFillTx/>
          <a:latin typeface="Arial"/>
          <a:ea typeface="Arial"/>
          <a:cs typeface="Arial"/>
          <a:sym typeface="Arial"/>
        </a:defRPr>
      </a:lvl3pPr>
      <a:lvl4pPr marL="2037852" marR="0" indent="-509462" algn="l" defTabSz="1147597" latinLnBrk="0">
        <a:lnSpc>
          <a:spcPct val="100000"/>
        </a:lnSpc>
        <a:spcBef>
          <a:spcPts val="1000"/>
        </a:spcBef>
        <a:spcAft>
          <a:spcPts val="0"/>
        </a:spcAft>
        <a:buClrTx/>
        <a:buSzPct val="100000"/>
        <a:buFontTx/>
        <a:buChar char="➢"/>
        <a:tabLst/>
        <a:defRPr sz="4400" b="0" i="0" u="none" strike="noStrike" cap="none" spc="0" baseline="0">
          <a:ln>
            <a:noFill/>
          </a:ln>
          <a:solidFill>
            <a:srgbClr val="3333CC"/>
          </a:solidFill>
          <a:uFillTx/>
          <a:latin typeface="Arial"/>
          <a:ea typeface="Arial"/>
          <a:cs typeface="Arial"/>
          <a:sym typeface="Arial"/>
        </a:defRPr>
      </a:lvl4pPr>
      <a:lvl5pPr marL="2547315" marR="0" indent="-509462" algn="l" defTabSz="1147597" latinLnBrk="0">
        <a:lnSpc>
          <a:spcPct val="100000"/>
        </a:lnSpc>
        <a:spcBef>
          <a:spcPts val="1000"/>
        </a:spcBef>
        <a:spcAft>
          <a:spcPts val="0"/>
        </a:spcAft>
        <a:buClrTx/>
        <a:buSzPct val="100000"/>
        <a:buFontTx/>
        <a:buChar char="➢"/>
        <a:tabLst/>
        <a:defRPr sz="4400" b="0" i="0" u="none" strike="noStrike" cap="none" spc="0" baseline="0">
          <a:ln>
            <a:noFill/>
          </a:ln>
          <a:solidFill>
            <a:srgbClr val="3333CC"/>
          </a:solidFill>
          <a:uFillTx/>
          <a:latin typeface="Arial"/>
          <a:ea typeface="Arial"/>
          <a:cs typeface="Arial"/>
          <a:sym typeface="Arial"/>
        </a:defRPr>
      </a:lvl5pPr>
      <a:lvl6pPr marL="3056778" marR="0" indent="-509462" algn="l" defTabSz="1147597" latinLnBrk="0">
        <a:lnSpc>
          <a:spcPct val="100000"/>
        </a:lnSpc>
        <a:spcBef>
          <a:spcPts val="1000"/>
        </a:spcBef>
        <a:spcAft>
          <a:spcPts val="0"/>
        </a:spcAft>
        <a:buClrTx/>
        <a:buSzPct val="100000"/>
        <a:buFontTx/>
        <a:buChar char="➢"/>
        <a:tabLst/>
        <a:defRPr sz="4400" b="0" i="0" u="none" strike="noStrike" cap="none" spc="0" baseline="0">
          <a:ln>
            <a:noFill/>
          </a:ln>
          <a:solidFill>
            <a:srgbClr val="3333CC"/>
          </a:solidFill>
          <a:uFillTx/>
          <a:latin typeface="Arial"/>
          <a:ea typeface="Arial"/>
          <a:cs typeface="Arial"/>
          <a:sym typeface="Arial"/>
        </a:defRPr>
      </a:lvl6pPr>
      <a:lvl7pPr marL="3566243" marR="0" indent="-509464" algn="l" defTabSz="1147597" latinLnBrk="0">
        <a:lnSpc>
          <a:spcPct val="100000"/>
        </a:lnSpc>
        <a:spcBef>
          <a:spcPts val="1000"/>
        </a:spcBef>
        <a:spcAft>
          <a:spcPts val="0"/>
        </a:spcAft>
        <a:buClrTx/>
        <a:buSzPct val="100000"/>
        <a:buFontTx/>
        <a:buChar char="➢"/>
        <a:tabLst/>
        <a:defRPr sz="4400" b="0" i="0" u="none" strike="noStrike" cap="none" spc="0" baseline="0">
          <a:ln>
            <a:noFill/>
          </a:ln>
          <a:solidFill>
            <a:srgbClr val="3333CC"/>
          </a:solidFill>
          <a:uFillTx/>
          <a:latin typeface="Arial"/>
          <a:ea typeface="Arial"/>
          <a:cs typeface="Arial"/>
          <a:sym typeface="Arial"/>
        </a:defRPr>
      </a:lvl7pPr>
      <a:lvl8pPr marL="4075706" marR="0" indent="-509464" algn="l" defTabSz="1147597" latinLnBrk="0">
        <a:lnSpc>
          <a:spcPct val="100000"/>
        </a:lnSpc>
        <a:spcBef>
          <a:spcPts val="1000"/>
        </a:spcBef>
        <a:spcAft>
          <a:spcPts val="0"/>
        </a:spcAft>
        <a:buClrTx/>
        <a:buSzPct val="100000"/>
        <a:buFontTx/>
        <a:buChar char="➢"/>
        <a:tabLst/>
        <a:defRPr sz="4400" b="0" i="0" u="none" strike="noStrike" cap="none" spc="0" baseline="0">
          <a:ln>
            <a:noFill/>
          </a:ln>
          <a:solidFill>
            <a:srgbClr val="3333CC"/>
          </a:solidFill>
          <a:uFillTx/>
          <a:latin typeface="Arial"/>
          <a:ea typeface="Arial"/>
          <a:cs typeface="Arial"/>
          <a:sym typeface="Arial"/>
        </a:defRPr>
      </a:lvl8pPr>
      <a:lvl9pPr marL="4585169" marR="0" indent="-509464" algn="l" defTabSz="1147597" latinLnBrk="0">
        <a:lnSpc>
          <a:spcPct val="100000"/>
        </a:lnSpc>
        <a:spcBef>
          <a:spcPts val="1000"/>
        </a:spcBef>
        <a:spcAft>
          <a:spcPts val="0"/>
        </a:spcAft>
        <a:buClrTx/>
        <a:buSzPct val="100000"/>
        <a:buFontTx/>
        <a:buChar char="➢"/>
        <a:tabLst/>
        <a:defRPr sz="4400" b="0" i="0" u="none" strike="noStrike" cap="none" spc="0" baseline="0">
          <a:ln>
            <a:noFill/>
          </a:ln>
          <a:solidFill>
            <a:srgbClr val="3333CC"/>
          </a:solidFill>
          <a:uFillTx/>
          <a:latin typeface="Arial"/>
          <a:ea typeface="Arial"/>
          <a:cs typeface="Arial"/>
          <a:sym typeface="Arial"/>
        </a:defRPr>
      </a:lvl9pPr>
    </p:bodyStyle>
    <p:otherStyle>
      <a:lvl1pPr marL="0" marR="0" indent="0" algn="r" defTabSz="1147597" latinLnBrk="0">
        <a:lnSpc>
          <a:spcPct val="100000"/>
        </a:lnSpc>
        <a:spcBef>
          <a:spcPts val="1300"/>
        </a:spcBef>
        <a:spcAft>
          <a:spcPts val="0"/>
        </a:spcAft>
        <a:buClrTx/>
        <a:buSzTx/>
        <a:buFontTx/>
        <a:buNone/>
        <a:tabLst/>
        <a:defRPr sz="2200" b="0" i="0" u="none" strike="noStrike" cap="none" spc="0" baseline="0">
          <a:ln>
            <a:noFill/>
          </a:ln>
          <a:solidFill>
            <a:schemeClr val="tx1"/>
          </a:solidFill>
          <a:uFillTx/>
          <a:latin typeface="+mn-lt"/>
          <a:ea typeface="+mn-ea"/>
          <a:cs typeface="+mn-cs"/>
          <a:sym typeface="Arial"/>
        </a:defRPr>
      </a:lvl1pPr>
      <a:lvl2pPr marL="0" marR="0" indent="457246" algn="r" defTabSz="1147597" latinLnBrk="0">
        <a:lnSpc>
          <a:spcPct val="100000"/>
        </a:lnSpc>
        <a:spcBef>
          <a:spcPts val="1300"/>
        </a:spcBef>
        <a:spcAft>
          <a:spcPts val="0"/>
        </a:spcAft>
        <a:buClrTx/>
        <a:buSzTx/>
        <a:buFontTx/>
        <a:buNone/>
        <a:tabLst/>
        <a:defRPr sz="2200" b="0" i="0" u="none" strike="noStrike" cap="none" spc="0" baseline="0">
          <a:ln>
            <a:noFill/>
          </a:ln>
          <a:solidFill>
            <a:schemeClr val="tx1"/>
          </a:solidFill>
          <a:uFillTx/>
          <a:latin typeface="+mn-lt"/>
          <a:ea typeface="+mn-ea"/>
          <a:cs typeface="+mn-cs"/>
          <a:sym typeface="Arial"/>
        </a:defRPr>
      </a:lvl2pPr>
      <a:lvl3pPr marL="0" marR="0" indent="914492" algn="r" defTabSz="1147597" latinLnBrk="0">
        <a:lnSpc>
          <a:spcPct val="100000"/>
        </a:lnSpc>
        <a:spcBef>
          <a:spcPts val="1300"/>
        </a:spcBef>
        <a:spcAft>
          <a:spcPts val="0"/>
        </a:spcAft>
        <a:buClrTx/>
        <a:buSzTx/>
        <a:buFontTx/>
        <a:buNone/>
        <a:tabLst/>
        <a:defRPr sz="2200" b="0" i="0" u="none" strike="noStrike" cap="none" spc="0" baseline="0">
          <a:ln>
            <a:noFill/>
          </a:ln>
          <a:solidFill>
            <a:schemeClr val="tx1"/>
          </a:solidFill>
          <a:uFillTx/>
          <a:latin typeface="+mn-lt"/>
          <a:ea typeface="+mn-ea"/>
          <a:cs typeface="+mn-cs"/>
          <a:sym typeface="Arial"/>
        </a:defRPr>
      </a:lvl3pPr>
      <a:lvl4pPr marL="0" marR="0" indent="1371737" algn="r" defTabSz="1147597" latinLnBrk="0">
        <a:lnSpc>
          <a:spcPct val="100000"/>
        </a:lnSpc>
        <a:spcBef>
          <a:spcPts val="1300"/>
        </a:spcBef>
        <a:spcAft>
          <a:spcPts val="0"/>
        </a:spcAft>
        <a:buClrTx/>
        <a:buSzTx/>
        <a:buFontTx/>
        <a:buNone/>
        <a:tabLst/>
        <a:defRPr sz="2200" b="0" i="0" u="none" strike="noStrike" cap="none" spc="0" baseline="0">
          <a:ln>
            <a:noFill/>
          </a:ln>
          <a:solidFill>
            <a:schemeClr val="tx1"/>
          </a:solidFill>
          <a:uFillTx/>
          <a:latin typeface="+mn-lt"/>
          <a:ea typeface="+mn-ea"/>
          <a:cs typeface="+mn-cs"/>
          <a:sym typeface="Arial"/>
        </a:defRPr>
      </a:lvl4pPr>
      <a:lvl5pPr marL="0" marR="0" indent="1828984" algn="r" defTabSz="1147597" latinLnBrk="0">
        <a:lnSpc>
          <a:spcPct val="100000"/>
        </a:lnSpc>
        <a:spcBef>
          <a:spcPts val="1300"/>
        </a:spcBef>
        <a:spcAft>
          <a:spcPts val="0"/>
        </a:spcAft>
        <a:buClrTx/>
        <a:buSzTx/>
        <a:buFontTx/>
        <a:buNone/>
        <a:tabLst/>
        <a:defRPr sz="2200" b="0" i="0" u="none" strike="noStrike" cap="none" spc="0" baseline="0">
          <a:ln>
            <a:noFill/>
          </a:ln>
          <a:solidFill>
            <a:schemeClr val="tx1"/>
          </a:solidFill>
          <a:uFillTx/>
          <a:latin typeface="+mn-lt"/>
          <a:ea typeface="+mn-ea"/>
          <a:cs typeface="+mn-cs"/>
          <a:sym typeface="Arial"/>
        </a:defRPr>
      </a:lvl5pPr>
      <a:lvl6pPr marL="0" marR="0" indent="2286228" algn="r" defTabSz="1147597" latinLnBrk="0">
        <a:lnSpc>
          <a:spcPct val="100000"/>
        </a:lnSpc>
        <a:spcBef>
          <a:spcPts val="1300"/>
        </a:spcBef>
        <a:spcAft>
          <a:spcPts val="0"/>
        </a:spcAft>
        <a:buClrTx/>
        <a:buSzTx/>
        <a:buFontTx/>
        <a:buNone/>
        <a:tabLst/>
        <a:defRPr sz="2200" b="0" i="0" u="none" strike="noStrike" cap="none" spc="0" baseline="0">
          <a:ln>
            <a:noFill/>
          </a:ln>
          <a:solidFill>
            <a:schemeClr val="tx1"/>
          </a:solidFill>
          <a:uFillTx/>
          <a:latin typeface="+mn-lt"/>
          <a:ea typeface="+mn-ea"/>
          <a:cs typeface="+mn-cs"/>
          <a:sym typeface="Arial"/>
        </a:defRPr>
      </a:lvl6pPr>
      <a:lvl7pPr marL="0" marR="0" indent="2743475" algn="r" defTabSz="1147597" latinLnBrk="0">
        <a:lnSpc>
          <a:spcPct val="100000"/>
        </a:lnSpc>
        <a:spcBef>
          <a:spcPts val="1300"/>
        </a:spcBef>
        <a:spcAft>
          <a:spcPts val="0"/>
        </a:spcAft>
        <a:buClrTx/>
        <a:buSzTx/>
        <a:buFontTx/>
        <a:buNone/>
        <a:tabLst/>
        <a:defRPr sz="2200" b="0" i="0" u="none" strike="noStrike" cap="none" spc="0" baseline="0">
          <a:ln>
            <a:noFill/>
          </a:ln>
          <a:solidFill>
            <a:schemeClr val="tx1"/>
          </a:solidFill>
          <a:uFillTx/>
          <a:latin typeface="+mn-lt"/>
          <a:ea typeface="+mn-ea"/>
          <a:cs typeface="+mn-cs"/>
          <a:sym typeface="Arial"/>
        </a:defRPr>
      </a:lvl7pPr>
      <a:lvl8pPr marL="0" marR="0" indent="3200720" algn="r" defTabSz="1147597" latinLnBrk="0">
        <a:lnSpc>
          <a:spcPct val="100000"/>
        </a:lnSpc>
        <a:spcBef>
          <a:spcPts val="1300"/>
        </a:spcBef>
        <a:spcAft>
          <a:spcPts val="0"/>
        </a:spcAft>
        <a:buClrTx/>
        <a:buSzTx/>
        <a:buFontTx/>
        <a:buNone/>
        <a:tabLst/>
        <a:defRPr sz="2200" b="0" i="0" u="none" strike="noStrike" cap="none" spc="0" baseline="0">
          <a:ln>
            <a:noFill/>
          </a:ln>
          <a:solidFill>
            <a:schemeClr val="tx1"/>
          </a:solidFill>
          <a:uFillTx/>
          <a:latin typeface="+mn-lt"/>
          <a:ea typeface="+mn-ea"/>
          <a:cs typeface="+mn-cs"/>
          <a:sym typeface="Arial"/>
        </a:defRPr>
      </a:lvl8pPr>
      <a:lvl9pPr marL="0" marR="0" indent="3657966" algn="r" defTabSz="1147597" latinLnBrk="0">
        <a:lnSpc>
          <a:spcPct val="100000"/>
        </a:lnSpc>
        <a:spcBef>
          <a:spcPts val="1300"/>
        </a:spcBef>
        <a:spcAft>
          <a:spcPts val="0"/>
        </a:spcAft>
        <a:buClrTx/>
        <a:buSzTx/>
        <a:buFontTx/>
        <a:buNone/>
        <a:tabLst/>
        <a:defRPr sz="2200" b="0" i="0" u="none" strike="noStrike" cap="none" spc="0" baseline="0">
          <a:ln>
            <a:noFill/>
          </a:ln>
          <a:solidFill>
            <a:schemeClr val="tx1"/>
          </a:solidFill>
          <a:uFillTx/>
          <a:latin typeface="+mn-lt"/>
          <a:ea typeface="+mn-ea"/>
          <a:cs typeface="+mn-cs"/>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Slide Number"/>
          <p:cNvSpPr txBox="1">
            <a:spLocks noGrp="1"/>
          </p:cNvSpPr>
          <p:nvPr>
            <p:ph type="sldNum" sz="quarter" idx="2"/>
          </p:nvPr>
        </p:nvSpPr>
        <p:spPr>
          <a:xfrm>
            <a:off x="16863924" y="12705"/>
            <a:ext cx="475347" cy="467653"/>
          </a:xfrm>
          <a:prstGeom prst="rect">
            <a:avLst/>
          </a:prstGeom>
          <a:ln w="12700">
            <a:miter lim="400000"/>
          </a:ln>
        </p:spPr>
        <p:txBody>
          <a:bodyPr wrap="none" lIns="63925" tIns="63925" rIns="63925" bIns="63925">
            <a:spAutoFit/>
          </a:bodyPr>
          <a:lstStyle>
            <a:lvl1pPr algn="r" defTabSz="1147597">
              <a:spcBef>
                <a:spcPts val="1300"/>
              </a:spcBef>
              <a:defRPr sz="2200" b="0">
                <a:solidFill>
                  <a:srgbClr val="0433FF"/>
                </a:solidFill>
                <a:latin typeface="Arial"/>
                <a:ea typeface="Arial"/>
                <a:cs typeface="Arial"/>
                <a:sym typeface="Arial"/>
              </a:defRPr>
            </a:lvl1pPr>
          </a:lstStyle>
          <a:p>
            <a:fld id="{86CB4B4D-7CA3-9044-876B-883B54F8677D}" type="slidenum">
              <a:rPr/>
              <a:pPr/>
              <a:t>‹#›</a:t>
            </a:fld>
            <a:endParaRPr/>
          </a:p>
        </p:txBody>
      </p:sp>
      <p:sp>
        <p:nvSpPr>
          <p:cNvPr id="5" name="Title Text"/>
          <p:cNvSpPr txBox="1">
            <a:spLocks noGrp="1"/>
          </p:cNvSpPr>
          <p:nvPr>
            <p:ph type="title"/>
          </p:nvPr>
        </p:nvSpPr>
        <p:spPr>
          <a:xfrm>
            <a:off x="1236769" y="122773"/>
            <a:ext cx="14866726" cy="1067843"/>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62150" tIns="62150" rIns="62150" bIns="62150" anchor="ctr">
            <a:normAutofit/>
          </a:bodyPr>
          <a:lstStyle/>
          <a:p>
            <a:r>
              <a:rPr dirty="0"/>
              <a:t>Title Text</a:t>
            </a:r>
          </a:p>
        </p:txBody>
      </p:sp>
      <p:sp>
        <p:nvSpPr>
          <p:cNvPr id="6" name="VB, TARA Deployment Plan &amp; SOP, Sept 12, 2018"/>
          <p:cNvSpPr txBox="1"/>
          <p:nvPr/>
        </p:nvSpPr>
        <p:spPr>
          <a:xfrm>
            <a:off x="1777324" y="9177873"/>
            <a:ext cx="13785618" cy="43687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63925" tIns="63925" rIns="63925" bIns="63925">
            <a:spAutoFit/>
          </a:bodyPr>
          <a:lstStyle>
            <a:lvl1pPr defTabSz="1147482">
              <a:defRPr sz="2000" b="0">
                <a:solidFill>
                  <a:srgbClr val="3366FF"/>
                </a:solidFill>
                <a:latin typeface="Arial"/>
                <a:ea typeface="Arial"/>
                <a:cs typeface="Arial"/>
                <a:sym typeface="Arial"/>
              </a:defRPr>
            </a:lvl1pPr>
          </a:lstStyle>
          <a:p>
            <a:r>
              <a:rPr lang="en-IN" sz="2000" dirty="0"/>
              <a:t>VB, Formatting Workshop, Feb 04, 2023</a:t>
            </a:r>
          </a:p>
        </p:txBody>
      </p:sp>
      <p:sp>
        <p:nvSpPr>
          <p:cNvPr id="7" name="Body Level One…"/>
          <p:cNvSpPr txBox="1">
            <a:spLocks noGrp="1"/>
          </p:cNvSpPr>
          <p:nvPr>
            <p:ph type="body" idx="1"/>
          </p:nvPr>
        </p:nvSpPr>
        <p:spPr>
          <a:xfrm>
            <a:off x="1517272" y="1887872"/>
            <a:ext cx="14305720" cy="617728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63925" tIns="63925" rIns="63925" bIns="63925">
            <a:normAutofit/>
          </a:bodyPr>
          <a:lstStyle>
            <a:lvl2pPr>
              <a:defRPr sz="4000">
                <a:solidFill>
                  <a:srgbClr val="000000"/>
                </a:solidFill>
              </a:defRPr>
            </a:lvl2pPr>
            <a:lvl3pPr>
              <a:defRPr sz="3600">
                <a:solidFill>
                  <a:srgbClr val="942192"/>
                </a:solidFill>
              </a:defRPr>
            </a:lvl3pPr>
            <a:lvl4pPr>
              <a:defRPr sz="3200">
                <a:solidFill>
                  <a:srgbClr val="FF40FF"/>
                </a:solidFill>
              </a:defRPr>
            </a:lvl4pPr>
            <a:lvl5pPr>
              <a:defRPr sz="2800"/>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pic>
        <p:nvPicPr>
          <p:cNvPr id="4" name="Picture 3">
            <a:extLst>
              <a:ext uri="{FF2B5EF4-FFF2-40B4-BE49-F238E27FC236}">
                <a16:creationId xmlns:a16="http://schemas.microsoft.com/office/drawing/2014/main" id="{13538023-968F-DB17-B0BE-DF35B015D682}"/>
              </a:ext>
            </a:extLst>
          </p:cNvPr>
          <p:cNvPicPr>
            <a:picLocks noChangeAspect="1"/>
          </p:cNvPicPr>
          <p:nvPr userDrawn="1"/>
        </p:nvPicPr>
        <p:blipFill>
          <a:blip r:embed="rId7"/>
          <a:stretch>
            <a:fillRect/>
          </a:stretch>
        </p:blipFill>
        <p:spPr>
          <a:xfrm>
            <a:off x="50161" y="8630573"/>
            <a:ext cx="1069200" cy="1069200"/>
          </a:xfrm>
          <a:prstGeom prst="rect">
            <a:avLst/>
          </a:prstGeom>
        </p:spPr>
      </p:pic>
      <p:pic>
        <p:nvPicPr>
          <p:cNvPr id="8" name="Picture 7">
            <a:extLst>
              <a:ext uri="{FF2B5EF4-FFF2-40B4-BE49-F238E27FC236}">
                <a16:creationId xmlns:a16="http://schemas.microsoft.com/office/drawing/2014/main" id="{07AC0600-0026-F861-575B-EB79705F0D54}"/>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6220905" y="8630573"/>
            <a:ext cx="1069200" cy="1069200"/>
          </a:xfrm>
          <a:prstGeom prst="rect">
            <a:avLst/>
          </a:prstGeom>
        </p:spPr>
      </p:pic>
    </p:spTree>
    <p:extLst>
      <p:ext uri="{BB962C8B-B14F-4D97-AF65-F5344CB8AC3E}">
        <p14:creationId xmlns:p14="http://schemas.microsoft.com/office/powerpoint/2010/main" val="1519088352"/>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Lst>
  <p:transition spd="med"/>
  <p:hf hdr="0" ftr="0" dt="0"/>
  <p:txStyles>
    <p:titleStyle>
      <a:lvl1pPr marL="0" marR="0" indent="0" algn="ctr" defTabSz="1147597" latinLnBrk="0">
        <a:lnSpc>
          <a:spcPct val="100000"/>
        </a:lnSpc>
        <a:spcBef>
          <a:spcPts val="0"/>
        </a:spcBef>
        <a:spcAft>
          <a:spcPts val="0"/>
        </a:spcAft>
        <a:buClrTx/>
        <a:buSzTx/>
        <a:buFontTx/>
        <a:buNone/>
        <a:tabLst/>
        <a:defRPr sz="6000" b="0" i="0" u="none" strike="noStrike" cap="none" spc="0" baseline="0">
          <a:ln>
            <a:noFill/>
          </a:ln>
          <a:solidFill>
            <a:srgbClr val="262699"/>
          </a:solidFill>
          <a:uFillTx/>
          <a:latin typeface="Arial"/>
          <a:ea typeface="Arial"/>
          <a:cs typeface="Arial"/>
          <a:sym typeface="Arial"/>
        </a:defRPr>
      </a:lvl1pPr>
      <a:lvl2pPr marL="0" marR="0" indent="0" algn="ctr" defTabSz="1147597" latinLnBrk="0">
        <a:lnSpc>
          <a:spcPct val="100000"/>
        </a:lnSpc>
        <a:spcBef>
          <a:spcPts val="0"/>
        </a:spcBef>
        <a:spcAft>
          <a:spcPts val="0"/>
        </a:spcAft>
        <a:buClrTx/>
        <a:buSzTx/>
        <a:buFontTx/>
        <a:buNone/>
        <a:tabLst/>
        <a:defRPr sz="6000" b="0" i="0" u="none" strike="noStrike" cap="none" spc="0" baseline="0">
          <a:ln>
            <a:noFill/>
          </a:ln>
          <a:solidFill>
            <a:srgbClr val="262699"/>
          </a:solidFill>
          <a:uFillTx/>
          <a:latin typeface="Arial"/>
          <a:ea typeface="Arial"/>
          <a:cs typeface="Arial"/>
          <a:sym typeface="Arial"/>
        </a:defRPr>
      </a:lvl2pPr>
      <a:lvl3pPr marL="0" marR="0" indent="0" algn="ctr" defTabSz="1147597" latinLnBrk="0">
        <a:lnSpc>
          <a:spcPct val="100000"/>
        </a:lnSpc>
        <a:spcBef>
          <a:spcPts val="0"/>
        </a:spcBef>
        <a:spcAft>
          <a:spcPts val="0"/>
        </a:spcAft>
        <a:buClrTx/>
        <a:buSzTx/>
        <a:buFontTx/>
        <a:buNone/>
        <a:tabLst/>
        <a:defRPr sz="6000" b="0" i="0" u="none" strike="noStrike" cap="none" spc="0" baseline="0">
          <a:ln>
            <a:noFill/>
          </a:ln>
          <a:solidFill>
            <a:srgbClr val="262699"/>
          </a:solidFill>
          <a:uFillTx/>
          <a:latin typeface="Arial"/>
          <a:ea typeface="Arial"/>
          <a:cs typeface="Arial"/>
          <a:sym typeface="Arial"/>
        </a:defRPr>
      </a:lvl3pPr>
      <a:lvl4pPr marL="0" marR="0" indent="0" algn="ctr" defTabSz="1147597" latinLnBrk="0">
        <a:lnSpc>
          <a:spcPct val="100000"/>
        </a:lnSpc>
        <a:spcBef>
          <a:spcPts val="0"/>
        </a:spcBef>
        <a:spcAft>
          <a:spcPts val="0"/>
        </a:spcAft>
        <a:buClrTx/>
        <a:buSzTx/>
        <a:buFontTx/>
        <a:buNone/>
        <a:tabLst/>
        <a:defRPr sz="6000" b="0" i="0" u="none" strike="noStrike" cap="none" spc="0" baseline="0">
          <a:ln>
            <a:noFill/>
          </a:ln>
          <a:solidFill>
            <a:srgbClr val="262699"/>
          </a:solidFill>
          <a:uFillTx/>
          <a:latin typeface="Arial"/>
          <a:ea typeface="Arial"/>
          <a:cs typeface="Arial"/>
          <a:sym typeface="Arial"/>
        </a:defRPr>
      </a:lvl4pPr>
      <a:lvl5pPr marL="0" marR="0" indent="0" algn="ctr" defTabSz="1147597" latinLnBrk="0">
        <a:lnSpc>
          <a:spcPct val="100000"/>
        </a:lnSpc>
        <a:spcBef>
          <a:spcPts val="0"/>
        </a:spcBef>
        <a:spcAft>
          <a:spcPts val="0"/>
        </a:spcAft>
        <a:buClrTx/>
        <a:buSzTx/>
        <a:buFontTx/>
        <a:buNone/>
        <a:tabLst/>
        <a:defRPr sz="6000" b="0" i="0" u="none" strike="noStrike" cap="none" spc="0" baseline="0">
          <a:ln>
            <a:noFill/>
          </a:ln>
          <a:solidFill>
            <a:srgbClr val="262699"/>
          </a:solidFill>
          <a:uFillTx/>
          <a:latin typeface="Arial"/>
          <a:ea typeface="Arial"/>
          <a:cs typeface="Arial"/>
          <a:sym typeface="Arial"/>
        </a:defRPr>
      </a:lvl5pPr>
      <a:lvl6pPr marL="0" marR="0" indent="509462" algn="ctr" defTabSz="1147597" latinLnBrk="0">
        <a:lnSpc>
          <a:spcPct val="100000"/>
        </a:lnSpc>
        <a:spcBef>
          <a:spcPts val="0"/>
        </a:spcBef>
        <a:spcAft>
          <a:spcPts val="0"/>
        </a:spcAft>
        <a:buClrTx/>
        <a:buSzTx/>
        <a:buFontTx/>
        <a:buNone/>
        <a:tabLst/>
        <a:defRPr sz="6000" b="0" i="0" u="none" strike="noStrike" cap="none" spc="0" baseline="0">
          <a:ln>
            <a:noFill/>
          </a:ln>
          <a:solidFill>
            <a:srgbClr val="262699"/>
          </a:solidFill>
          <a:uFillTx/>
          <a:latin typeface="Arial"/>
          <a:ea typeface="Arial"/>
          <a:cs typeface="Arial"/>
          <a:sym typeface="Arial"/>
        </a:defRPr>
      </a:lvl6pPr>
      <a:lvl7pPr marL="0" marR="0" indent="1018925" algn="ctr" defTabSz="1147597" latinLnBrk="0">
        <a:lnSpc>
          <a:spcPct val="100000"/>
        </a:lnSpc>
        <a:spcBef>
          <a:spcPts val="0"/>
        </a:spcBef>
        <a:spcAft>
          <a:spcPts val="0"/>
        </a:spcAft>
        <a:buClrTx/>
        <a:buSzTx/>
        <a:buFontTx/>
        <a:buNone/>
        <a:tabLst/>
        <a:defRPr sz="6000" b="0" i="0" u="none" strike="noStrike" cap="none" spc="0" baseline="0">
          <a:ln>
            <a:noFill/>
          </a:ln>
          <a:solidFill>
            <a:srgbClr val="262699"/>
          </a:solidFill>
          <a:uFillTx/>
          <a:latin typeface="Arial"/>
          <a:ea typeface="Arial"/>
          <a:cs typeface="Arial"/>
          <a:sym typeface="Arial"/>
        </a:defRPr>
      </a:lvl7pPr>
      <a:lvl8pPr marL="0" marR="0" indent="1528390" algn="ctr" defTabSz="1147597" latinLnBrk="0">
        <a:lnSpc>
          <a:spcPct val="100000"/>
        </a:lnSpc>
        <a:spcBef>
          <a:spcPts val="0"/>
        </a:spcBef>
        <a:spcAft>
          <a:spcPts val="0"/>
        </a:spcAft>
        <a:buClrTx/>
        <a:buSzTx/>
        <a:buFontTx/>
        <a:buNone/>
        <a:tabLst/>
        <a:defRPr sz="6000" b="0" i="0" u="none" strike="noStrike" cap="none" spc="0" baseline="0">
          <a:ln>
            <a:noFill/>
          </a:ln>
          <a:solidFill>
            <a:srgbClr val="262699"/>
          </a:solidFill>
          <a:uFillTx/>
          <a:latin typeface="Arial"/>
          <a:ea typeface="Arial"/>
          <a:cs typeface="Arial"/>
          <a:sym typeface="Arial"/>
        </a:defRPr>
      </a:lvl8pPr>
      <a:lvl9pPr marL="0" marR="0" indent="2037853" algn="ctr" defTabSz="1147597" latinLnBrk="0">
        <a:lnSpc>
          <a:spcPct val="100000"/>
        </a:lnSpc>
        <a:spcBef>
          <a:spcPts val="0"/>
        </a:spcBef>
        <a:spcAft>
          <a:spcPts val="0"/>
        </a:spcAft>
        <a:buClrTx/>
        <a:buSzTx/>
        <a:buFontTx/>
        <a:buNone/>
        <a:tabLst/>
        <a:defRPr sz="6000" b="0" i="0" u="none" strike="noStrike" cap="none" spc="0" baseline="0">
          <a:ln>
            <a:noFill/>
          </a:ln>
          <a:solidFill>
            <a:srgbClr val="262699"/>
          </a:solidFill>
          <a:uFillTx/>
          <a:latin typeface="Arial"/>
          <a:ea typeface="Arial"/>
          <a:cs typeface="Arial"/>
          <a:sym typeface="Arial"/>
        </a:defRPr>
      </a:lvl9pPr>
    </p:titleStyle>
    <p:bodyStyle>
      <a:lvl1pPr marL="467006" marR="0" indent="-467006" algn="l" defTabSz="1147597" latinLnBrk="0">
        <a:lnSpc>
          <a:spcPct val="100000"/>
        </a:lnSpc>
        <a:spcBef>
          <a:spcPts val="1000"/>
        </a:spcBef>
        <a:spcAft>
          <a:spcPts val="0"/>
        </a:spcAft>
        <a:buClrTx/>
        <a:buSzPct val="100000"/>
        <a:buFontTx/>
        <a:buChar char="➢"/>
        <a:tabLst/>
        <a:defRPr sz="4400" b="0" i="0" u="none" strike="noStrike" cap="none" spc="0" baseline="0">
          <a:ln>
            <a:noFill/>
          </a:ln>
          <a:solidFill>
            <a:srgbClr val="3333CC"/>
          </a:solidFill>
          <a:uFillTx/>
          <a:latin typeface="Arial"/>
          <a:ea typeface="Arial"/>
          <a:cs typeface="Arial"/>
          <a:sym typeface="Arial"/>
        </a:defRPr>
      </a:lvl1pPr>
      <a:lvl2pPr marL="961406" marR="0" indent="-451943" algn="l" defTabSz="1147597" latinLnBrk="0">
        <a:lnSpc>
          <a:spcPct val="100000"/>
        </a:lnSpc>
        <a:spcBef>
          <a:spcPts val="1000"/>
        </a:spcBef>
        <a:spcAft>
          <a:spcPts val="0"/>
        </a:spcAft>
        <a:buClrTx/>
        <a:buSzPct val="100000"/>
        <a:buFontTx/>
        <a:buChar char="➢"/>
        <a:tabLst/>
        <a:defRPr sz="4400" b="0" i="0" u="none" strike="noStrike" cap="none" spc="0" baseline="0">
          <a:ln>
            <a:noFill/>
          </a:ln>
          <a:solidFill>
            <a:srgbClr val="3333CC"/>
          </a:solidFill>
          <a:uFillTx/>
          <a:latin typeface="Arial"/>
          <a:ea typeface="Arial"/>
          <a:cs typeface="Arial"/>
          <a:sym typeface="Arial"/>
        </a:defRPr>
      </a:lvl2pPr>
      <a:lvl3pPr marL="1434045" marR="0" indent="-415118" algn="l" defTabSz="1147597" latinLnBrk="0">
        <a:lnSpc>
          <a:spcPct val="100000"/>
        </a:lnSpc>
        <a:spcBef>
          <a:spcPts val="1000"/>
        </a:spcBef>
        <a:spcAft>
          <a:spcPts val="0"/>
        </a:spcAft>
        <a:buClrTx/>
        <a:buSzPct val="100000"/>
        <a:buFontTx/>
        <a:buChar char="➢"/>
        <a:tabLst/>
        <a:defRPr sz="4400" b="0" i="0" u="none" strike="noStrike" cap="none" spc="0" baseline="0">
          <a:ln>
            <a:noFill/>
          </a:ln>
          <a:solidFill>
            <a:srgbClr val="3333CC"/>
          </a:solidFill>
          <a:uFillTx/>
          <a:latin typeface="Arial"/>
          <a:ea typeface="Arial"/>
          <a:cs typeface="Arial"/>
          <a:sym typeface="Arial"/>
        </a:defRPr>
      </a:lvl3pPr>
      <a:lvl4pPr marL="2037852" marR="0" indent="-509462" algn="l" defTabSz="1147597" latinLnBrk="0">
        <a:lnSpc>
          <a:spcPct val="100000"/>
        </a:lnSpc>
        <a:spcBef>
          <a:spcPts val="1000"/>
        </a:spcBef>
        <a:spcAft>
          <a:spcPts val="0"/>
        </a:spcAft>
        <a:buClrTx/>
        <a:buSzPct val="100000"/>
        <a:buFontTx/>
        <a:buChar char="➢"/>
        <a:tabLst/>
        <a:defRPr sz="4400" b="0" i="0" u="none" strike="noStrike" cap="none" spc="0" baseline="0">
          <a:ln>
            <a:noFill/>
          </a:ln>
          <a:solidFill>
            <a:srgbClr val="3333CC"/>
          </a:solidFill>
          <a:uFillTx/>
          <a:latin typeface="Arial"/>
          <a:ea typeface="Arial"/>
          <a:cs typeface="Arial"/>
          <a:sym typeface="Arial"/>
        </a:defRPr>
      </a:lvl4pPr>
      <a:lvl5pPr marL="2547315" marR="0" indent="-509462" algn="l" defTabSz="1147597" latinLnBrk="0">
        <a:lnSpc>
          <a:spcPct val="100000"/>
        </a:lnSpc>
        <a:spcBef>
          <a:spcPts val="1000"/>
        </a:spcBef>
        <a:spcAft>
          <a:spcPts val="0"/>
        </a:spcAft>
        <a:buClrTx/>
        <a:buSzPct val="100000"/>
        <a:buFontTx/>
        <a:buChar char="➢"/>
        <a:tabLst/>
        <a:defRPr sz="4400" b="0" i="0" u="none" strike="noStrike" cap="none" spc="0" baseline="0">
          <a:ln>
            <a:noFill/>
          </a:ln>
          <a:solidFill>
            <a:srgbClr val="3333CC"/>
          </a:solidFill>
          <a:uFillTx/>
          <a:latin typeface="Arial"/>
          <a:ea typeface="Arial"/>
          <a:cs typeface="Arial"/>
          <a:sym typeface="Arial"/>
        </a:defRPr>
      </a:lvl5pPr>
      <a:lvl6pPr marL="3056778" marR="0" indent="-509462" algn="l" defTabSz="1147597" latinLnBrk="0">
        <a:lnSpc>
          <a:spcPct val="100000"/>
        </a:lnSpc>
        <a:spcBef>
          <a:spcPts val="1000"/>
        </a:spcBef>
        <a:spcAft>
          <a:spcPts val="0"/>
        </a:spcAft>
        <a:buClrTx/>
        <a:buSzPct val="100000"/>
        <a:buFontTx/>
        <a:buChar char="➢"/>
        <a:tabLst/>
        <a:defRPr sz="4400" b="0" i="0" u="none" strike="noStrike" cap="none" spc="0" baseline="0">
          <a:ln>
            <a:noFill/>
          </a:ln>
          <a:solidFill>
            <a:srgbClr val="3333CC"/>
          </a:solidFill>
          <a:uFillTx/>
          <a:latin typeface="Arial"/>
          <a:ea typeface="Arial"/>
          <a:cs typeface="Arial"/>
          <a:sym typeface="Arial"/>
        </a:defRPr>
      </a:lvl6pPr>
      <a:lvl7pPr marL="3566243" marR="0" indent="-509464" algn="l" defTabSz="1147597" latinLnBrk="0">
        <a:lnSpc>
          <a:spcPct val="100000"/>
        </a:lnSpc>
        <a:spcBef>
          <a:spcPts val="1000"/>
        </a:spcBef>
        <a:spcAft>
          <a:spcPts val="0"/>
        </a:spcAft>
        <a:buClrTx/>
        <a:buSzPct val="100000"/>
        <a:buFontTx/>
        <a:buChar char="➢"/>
        <a:tabLst/>
        <a:defRPr sz="4400" b="0" i="0" u="none" strike="noStrike" cap="none" spc="0" baseline="0">
          <a:ln>
            <a:noFill/>
          </a:ln>
          <a:solidFill>
            <a:srgbClr val="3333CC"/>
          </a:solidFill>
          <a:uFillTx/>
          <a:latin typeface="Arial"/>
          <a:ea typeface="Arial"/>
          <a:cs typeface="Arial"/>
          <a:sym typeface="Arial"/>
        </a:defRPr>
      </a:lvl7pPr>
      <a:lvl8pPr marL="4075706" marR="0" indent="-509464" algn="l" defTabSz="1147597" latinLnBrk="0">
        <a:lnSpc>
          <a:spcPct val="100000"/>
        </a:lnSpc>
        <a:spcBef>
          <a:spcPts val="1000"/>
        </a:spcBef>
        <a:spcAft>
          <a:spcPts val="0"/>
        </a:spcAft>
        <a:buClrTx/>
        <a:buSzPct val="100000"/>
        <a:buFontTx/>
        <a:buChar char="➢"/>
        <a:tabLst/>
        <a:defRPr sz="4400" b="0" i="0" u="none" strike="noStrike" cap="none" spc="0" baseline="0">
          <a:ln>
            <a:noFill/>
          </a:ln>
          <a:solidFill>
            <a:srgbClr val="3333CC"/>
          </a:solidFill>
          <a:uFillTx/>
          <a:latin typeface="Arial"/>
          <a:ea typeface="Arial"/>
          <a:cs typeface="Arial"/>
          <a:sym typeface="Arial"/>
        </a:defRPr>
      </a:lvl8pPr>
      <a:lvl9pPr marL="4585169" marR="0" indent="-509464" algn="l" defTabSz="1147597" latinLnBrk="0">
        <a:lnSpc>
          <a:spcPct val="100000"/>
        </a:lnSpc>
        <a:spcBef>
          <a:spcPts val="1000"/>
        </a:spcBef>
        <a:spcAft>
          <a:spcPts val="0"/>
        </a:spcAft>
        <a:buClrTx/>
        <a:buSzPct val="100000"/>
        <a:buFontTx/>
        <a:buChar char="➢"/>
        <a:tabLst/>
        <a:defRPr sz="4400" b="0" i="0" u="none" strike="noStrike" cap="none" spc="0" baseline="0">
          <a:ln>
            <a:noFill/>
          </a:ln>
          <a:solidFill>
            <a:srgbClr val="3333CC"/>
          </a:solidFill>
          <a:uFillTx/>
          <a:latin typeface="Arial"/>
          <a:ea typeface="Arial"/>
          <a:cs typeface="Arial"/>
          <a:sym typeface="Arial"/>
        </a:defRPr>
      </a:lvl9pPr>
    </p:bodyStyle>
    <p:otherStyle>
      <a:lvl1pPr marL="0" marR="0" indent="0" algn="r" defTabSz="1147597" latinLnBrk="0">
        <a:lnSpc>
          <a:spcPct val="100000"/>
        </a:lnSpc>
        <a:spcBef>
          <a:spcPts val="1300"/>
        </a:spcBef>
        <a:spcAft>
          <a:spcPts val="0"/>
        </a:spcAft>
        <a:buClrTx/>
        <a:buSzTx/>
        <a:buFontTx/>
        <a:buNone/>
        <a:tabLst/>
        <a:defRPr sz="2200" b="0" i="0" u="none" strike="noStrike" cap="none" spc="0" baseline="0">
          <a:ln>
            <a:noFill/>
          </a:ln>
          <a:solidFill>
            <a:schemeClr val="tx1"/>
          </a:solidFill>
          <a:uFillTx/>
          <a:latin typeface="+mn-lt"/>
          <a:ea typeface="+mn-ea"/>
          <a:cs typeface="+mn-cs"/>
          <a:sym typeface="Arial"/>
        </a:defRPr>
      </a:lvl1pPr>
      <a:lvl2pPr marL="0" marR="0" indent="457246" algn="r" defTabSz="1147597" latinLnBrk="0">
        <a:lnSpc>
          <a:spcPct val="100000"/>
        </a:lnSpc>
        <a:spcBef>
          <a:spcPts val="1300"/>
        </a:spcBef>
        <a:spcAft>
          <a:spcPts val="0"/>
        </a:spcAft>
        <a:buClrTx/>
        <a:buSzTx/>
        <a:buFontTx/>
        <a:buNone/>
        <a:tabLst/>
        <a:defRPr sz="2200" b="0" i="0" u="none" strike="noStrike" cap="none" spc="0" baseline="0">
          <a:ln>
            <a:noFill/>
          </a:ln>
          <a:solidFill>
            <a:schemeClr val="tx1"/>
          </a:solidFill>
          <a:uFillTx/>
          <a:latin typeface="+mn-lt"/>
          <a:ea typeface="+mn-ea"/>
          <a:cs typeface="+mn-cs"/>
          <a:sym typeface="Arial"/>
        </a:defRPr>
      </a:lvl2pPr>
      <a:lvl3pPr marL="0" marR="0" indent="914492" algn="r" defTabSz="1147597" latinLnBrk="0">
        <a:lnSpc>
          <a:spcPct val="100000"/>
        </a:lnSpc>
        <a:spcBef>
          <a:spcPts val="1300"/>
        </a:spcBef>
        <a:spcAft>
          <a:spcPts val="0"/>
        </a:spcAft>
        <a:buClrTx/>
        <a:buSzTx/>
        <a:buFontTx/>
        <a:buNone/>
        <a:tabLst/>
        <a:defRPr sz="2200" b="0" i="0" u="none" strike="noStrike" cap="none" spc="0" baseline="0">
          <a:ln>
            <a:noFill/>
          </a:ln>
          <a:solidFill>
            <a:schemeClr val="tx1"/>
          </a:solidFill>
          <a:uFillTx/>
          <a:latin typeface="+mn-lt"/>
          <a:ea typeface="+mn-ea"/>
          <a:cs typeface="+mn-cs"/>
          <a:sym typeface="Arial"/>
        </a:defRPr>
      </a:lvl3pPr>
      <a:lvl4pPr marL="0" marR="0" indent="1371737" algn="r" defTabSz="1147597" latinLnBrk="0">
        <a:lnSpc>
          <a:spcPct val="100000"/>
        </a:lnSpc>
        <a:spcBef>
          <a:spcPts val="1300"/>
        </a:spcBef>
        <a:spcAft>
          <a:spcPts val="0"/>
        </a:spcAft>
        <a:buClrTx/>
        <a:buSzTx/>
        <a:buFontTx/>
        <a:buNone/>
        <a:tabLst/>
        <a:defRPr sz="2200" b="0" i="0" u="none" strike="noStrike" cap="none" spc="0" baseline="0">
          <a:ln>
            <a:noFill/>
          </a:ln>
          <a:solidFill>
            <a:schemeClr val="tx1"/>
          </a:solidFill>
          <a:uFillTx/>
          <a:latin typeface="+mn-lt"/>
          <a:ea typeface="+mn-ea"/>
          <a:cs typeface="+mn-cs"/>
          <a:sym typeface="Arial"/>
        </a:defRPr>
      </a:lvl4pPr>
      <a:lvl5pPr marL="0" marR="0" indent="1828984" algn="r" defTabSz="1147597" latinLnBrk="0">
        <a:lnSpc>
          <a:spcPct val="100000"/>
        </a:lnSpc>
        <a:spcBef>
          <a:spcPts val="1300"/>
        </a:spcBef>
        <a:spcAft>
          <a:spcPts val="0"/>
        </a:spcAft>
        <a:buClrTx/>
        <a:buSzTx/>
        <a:buFontTx/>
        <a:buNone/>
        <a:tabLst/>
        <a:defRPr sz="2200" b="0" i="0" u="none" strike="noStrike" cap="none" spc="0" baseline="0">
          <a:ln>
            <a:noFill/>
          </a:ln>
          <a:solidFill>
            <a:schemeClr val="tx1"/>
          </a:solidFill>
          <a:uFillTx/>
          <a:latin typeface="+mn-lt"/>
          <a:ea typeface="+mn-ea"/>
          <a:cs typeface="+mn-cs"/>
          <a:sym typeface="Arial"/>
        </a:defRPr>
      </a:lvl5pPr>
      <a:lvl6pPr marL="0" marR="0" indent="2286228" algn="r" defTabSz="1147597" latinLnBrk="0">
        <a:lnSpc>
          <a:spcPct val="100000"/>
        </a:lnSpc>
        <a:spcBef>
          <a:spcPts val="1300"/>
        </a:spcBef>
        <a:spcAft>
          <a:spcPts val="0"/>
        </a:spcAft>
        <a:buClrTx/>
        <a:buSzTx/>
        <a:buFontTx/>
        <a:buNone/>
        <a:tabLst/>
        <a:defRPr sz="2200" b="0" i="0" u="none" strike="noStrike" cap="none" spc="0" baseline="0">
          <a:ln>
            <a:noFill/>
          </a:ln>
          <a:solidFill>
            <a:schemeClr val="tx1"/>
          </a:solidFill>
          <a:uFillTx/>
          <a:latin typeface="+mn-lt"/>
          <a:ea typeface="+mn-ea"/>
          <a:cs typeface="+mn-cs"/>
          <a:sym typeface="Arial"/>
        </a:defRPr>
      </a:lvl6pPr>
      <a:lvl7pPr marL="0" marR="0" indent="2743475" algn="r" defTabSz="1147597" latinLnBrk="0">
        <a:lnSpc>
          <a:spcPct val="100000"/>
        </a:lnSpc>
        <a:spcBef>
          <a:spcPts val="1300"/>
        </a:spcBef>
        <a:spcAft>
          <a:spcPts val="0"/>
        </a:spcAft>
        <a:buClrTx/>
        <a:buSzTx/>
        <a:buFontTx/>
        <a:buNone/>
        <a:tabLst/>
        <a:defRPr sz="2200" b="0" i="0" u="none" strike="noStrike" cap="none" spc="0" baseline="0">
          <a:ln>
            <a:noFill/>
          </a:ln>
          <a:solidFill>
            <a:schemeClr val="tx1"/>
          </a:solidFill>
          <a:uFillTx/>
          <a:latin typeface="+mn-lt"/>
          <a:ea typeface="+mn-ea"/>
          <a:cs typeface="+mn-cs"/>
          <a:sym typeface="Arial"/>
        </a:defRPr>
      </a:lvl7pPr>
      <a:lvl8pPr marL="0" marR="0" indent="3200720" algn="r" defTabSz="1147597" latinLnBrk="0">
        <a:lnSpc>
          <a:spcPct val="100000"/>
        </a:lnSpc>
        <a:spcBef>
          <a:spcPts val="1300"/>
        </a:spcBef>
        <a:spcAft>
          <a:spcPts val="0"/>
        </a:spcAft>
        <a:buClrTx/>
        <a:buSzTx/>
        <a:buFontTx/>
        <a:buNone/>
        <a:tabLst/>
        <a:defRPr sz="2200" b="0" i="0" u="none" strike="noStrike" cap="none" spc="0" baseline="0">
          <a:ln>
            <a:noFill/>
          </a:ln>
          <a:solidFill>
            <a:schemeClr val="tx1"/>
          </a:solidFill>
          <a:uFillTx/>
          <a:latin typeface="+mn-lt"/>
          <a:ea typeface="+mn-ea"/>
          <a:cs typeface="+mn-cs"/>
          <a:sym typeface="Arial"/>
        </a:defRPr>
      </a:lvl8pPr>
      <a:lvl9pPr marL="0" marR="0" indent="3657966" algn="r" defTabSz="1147597" latinLnBrk="0">
        <a:lnSpc>
          <a:spcPct val="100000"/>
        </a:lnSpc>
        <a:spcBef>
          <a:spcPts val="1300"/>
        </a:spcBef>
        <a:spcAft>
          <a:spcPts val="0"/>
        </a:spcAft>
        <a:buClrTx/>
        <a:buSzTx/>
        <a:buFontTx/>
        <a:buNone/>
        <a:tabLst/>
        <a:defRPr sz="22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hyperlink" Target="http://www.ed.iitm.ac.in/~vb" TargetMode="External"/><Relationship Id="rId2" Type="http://schemas.openxmlformats.org/officeDocument/2006/relationships/image" Target="../media/image12.png"/><Relationship Id="rId1" Type="http://schemas.openxmlformats.org/officeDocument/2006/relationships/slideLayout" Target="../slideLayouts/slideLayout5.xml"/><Relationship Id="rId4" Type="http://schemas.openxmlformats.org/officeDocument/2006/relationships/hyperlink" Target="mailto:vb.iitm@gmail.com?subject="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hyperlink" Target="https://timesofindia.indiatimes.com/city/visakhapatnam/illegal-parking-on-nh-16-poses-threat-to-motorists/articleshow/69865000.cms" TargetMode="External"/><Relationship Id="rId4" Type="http://schemas.openxmlformats.org/officeDocument/2006/relationships/hyperlink" Target="https://www.who.int/health-topics/road-safet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pPr/>
              <a:t>1</a:t>
            </a:fld>
            <a:endParaRPr/>
          </a:p>
        </p:txBody>
      </p:sp>
      <p:sp>
        <p:nvSpPr>
          <p:cNvPr id="50" name="Tamil Nadu Accident Reporting App (TARA)…"/>
          <p:cNvSpPr txBox="1">
            <a:spLocks noGrp="1"/>
          </p:cNvSpPr>
          <p:nvPr>
            <p:ph type="title" idx="4294967295"/>
          </p:nvPr>
        </p:nvSpPr>
        <p:spPr>
          <a:xfrm>
            <a:off x="2275681" y="239713"/>
            <a:ext cx="12788900" cy="2124075"/>
          </a:xfrm>
          <a:prstGeom prst="rect">
            <a:avLst/>
          </a:prstGeom>
        </p:spPr>
        <p:txBody>
          <a:bodyPr>
            <a:noAutofit/>
          </a:bodyPr>
          <a:lstStyle/>
          <a:p>
            <a:pPr lvl="1" indent="424836" defTabSz="1209566">
              <a:lnSpc>
                <a:spcPct val="85000"/>
              </a:lnSpc>
              <a:defRPr sz="4557">
                <a:solidFill>
                  <a:srgbClr val="0433FF"/>
                </a:solidFill>
                <a:effectLst>
                  <a:outerShdw blurRad="35433" dist="23622" dir="18900000" rotWithShape="0">
                    <a:srgbClr val="000000"/>
                  </a:outerShdw>
                </a:effectLst>
              </a:defRPr>
            </a:pPr>
            <a:r>
              <a:rPr lang="en-US" sz="5400" dirty="0" err="1">
                <a:effectLst>
                  <a:outerShdw blurRad="35433" dist="23622" dir="18900000" rotWithShape="0">
                    <a:srgbClr val="000000"/>
                  </a:outerShdw>
                </a:effectLst>
              </a:rPr>
              <a:t>CoERS</a:t>
            </a:r>
            <a:r>
              <a:rPr lang="en-US" sz="5400" dirty="0">
                <a:effectLst>
                  <a:outerShdw blurRad="35433" dist="23622" dir="18900000" rotWithShape="0">
                    <a:srgbClr val="000000"/>
                  </a:outerShdw>
                </a:effectLst>
              </a:rPr>
              <a:t> @ IIT Madras</a:t>
            </a:r>
            <a:br>
              <a:rPr lang="en-US" sz="5400" dirty="0">
                <a:effectLst>
                  <a:outerShdw blurRad="35433" dist="23622" dir="18900000" rotWithShape="0">
                    <a:srgbClr val="000000"/>
                  </a:outerShdw>
                </a:effectLst>
              </a:rPr>
            </a:br>
            <a:r>
              <a:rPr lang="en-US" sz="5400" dirty="0">
                <a:solidFill>
                  <a:schemeClr val="accent1"/>
                </a:solidFill>
                <a:effectLst>
                  <a:outerShdw blurRad="35433" dist="23622" dir="18900000" rotWithShape="0">
                    <a:srgbClr val="000000"/>
                  </a:outerShdw>
                </a:effectLst>
              </a:rPr>
              <a:t>URBAN</a:t>
            </a:r>
            <a:r>
              <a:rPr lang="en-US" sz="5400" dirty="0">
                <a:solidFill>
                  <a:schemeClr val="accent1">
                    <a:lumMod val="60000"/>
                    <a:lumOff val="40000"/>
                  </a:schemeClr>
                </a:solidFill>
                <a:effectLst>
                  <a:outerShdw blurRad="35433" dist="23622" dir="18900000" rotWithShape="0">
                    <a:srgbClr val="000000"/>
                  </a:outerShdw>
                </a:effectLst>
              </a:rPr>
              <a:t> </a:t>
            </a:r>
            <a:r>
              <a:rPr lang="en-US" sz="5400" dirty="0">
                <a:solidFill>
                  <a:schemeClr val="accent1"/>
                </a:solidFill>
                <a:effectLst>
                  <a:outerShdw blurRad="35433" dist="23622" dir="18900000" rotWithShape="0">
                    <a:srgbClr val="000000"/>
                  </a:outerShdw>
                </a:effectLst>
              </a:rPr>
              <a:t>VISION</a:t>
            </a:r>
            <a:endParaRPr lang="en-US" sz="5400" dirty="0">
              <a:solidFill>
                <a:schemeClr val="accent1"/>
              </a:solidFill>
            </a:endParaRPr>
          </a:p>
        </p:txBody>
      </p:sp>
      <p:sp>
        <p:nvSpPr>
          <p:cNvPr id="10" name="Venkatesh Balasubramanian, PhD…">
            <a:extLst>
              <a:ext uri="{FF2B5EF4-FFF2-40B4-BE49-F238E27FC236}">
                <a16:creationId xmlns:a16="http://schemas.microsoft.com/office/drawing/2014/main" id="{BB2C603C-7AEA-9F45-DD9C-789D7DC7A097}"/>
              </a:ext>
            </a:extLst>
          </p:cNvPr>
          <p:cNvSpPr txBox="1"/>
          <p:nvPr/>
        </p:nvSpPr>
        <p:spPr>
          <a:xfrm>
            <a:off x="2805229" y="6283931"/>
            <a:ext cx="11729805" cy="26248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5023" tIns="65023" rIns="65023" bIns="65023">
            <a:spAutoFit/>
          </a:bodyPr>
          <a:lstStyle/>
          <a:p>
            <a:pPr marL="3810" defTabSz="914492" hangingPunct="1">
              <a:spcBef>
                <a:spcPts val="100"/>
              </a:spcBef>
              <a:defRPr/>
            </a:pPr>
            <a:r>
              <a:rPr lang="en-US" sz="5000" b="0" kern="1200" dirty="0">
                <a:solidFill>
                  <a:srgbClr val="0433FF"/>
                </a:solidFill>
                <a:latin typeface="Arial"/>
                <a:ea typeface="+mn-ea"/>
                <a:cs typeface="Arial"/>
              </a:rPr>
              <a:t>Dr. Venkatesh</a:t>
            </a:r>
            <a:r>
              <a:rPr lang="en-US" sz="5000" b="0" kern="1200" spc="-80" dirty="0">
                <a:solidFill>
                  <a:srgbClr val="0433FF"/>
                </a:solidFill>
                <a:latin typeface="Arial"/>
                <a:ea typeface="+mn-ea"/>
                <a:cs typeface="Arial"/>
              </a:rPr>
              <a:t> </a:t>
            </a:r>
            <a:r>
              <a:rPr lang="en-US" sz="5000" b="0" kern="1200" dirty="0">
                <a:solidFill>
                  <a:srgbClr val="0433FF"/>
                </a:solidFill>
                <a:latin typeface="Arial"/>
                <a:ea typeface="+mn-ea"/>
                <a:cs typeface="Arial"/>
              </a:rPr>
              <a:t>Balasubramanian</a:t>
            </a:r>
            <a:endParaRPr lang="en-US" sz="5000" b="0" kern="1200" dirty="0">
              <a:solidFill>
                <a:prstClr val="black"/>
              </a:solidFill>
              <a:latin typeface="Arial"/>
              <a:ea typeface="+mn-ea"/>
              <a:cs typeface="Arial"/>
            </a:endParaRPr>
          </a:p>
          <a:p>
            <a:pPr marL="514350" indent="-514350" algn="l" defTabSz="1300545">
              <a:buFont typeface="+mj-lt"/>
              <a:buAutoNum type="arabicPeriod"/>
              <a:defRPr sz="2800" b="0">
                <a:solidFill>
                  <a:srgbClr val="531B93"/>
                </a:solidFill>
                <a:latin typeface="Arial"/>
                <a:ea typeface="Arial"/>
                <a:cs typeface="Arial"/>
                <a:sym typeface="Arial"/>
              </a:defRPr>
            </a:pPr>
            <a:r>
              <a:rPr lang="en-US" sz="2801" dirty="0"/>
              <a:t>Professor, RBG Labs, Dept of Engineering Design, IIT Madras</a:t>
            </a:r>
          </a:p>
          <a:p>
            <a:pPr marL="514350" indent="-514350" algn="l" defTabSz="1300545">
              <a:buFont typeface="+mj-lt"/>
              <a:buAutoNum type="arabicPeriod"/>
              <a:defRPr sz="2800" b="0">
                <a:solidFill>
                  <a:srgbClr val="531B93"/>
                </a:solidFill>
                <a:latin typeface="Arial"/>
                <a:ea typeface="Arial"/>
                <a:cs typeface="Arial"/>
                <a:sym typeface="Arial"/>
              </a:defRPr>
            </a:pPr>
            <a:r>
              <a:rPr lang="en-US" sz="2801" dirty="0"/>
              <a:t>Head, Centre of Excellence for Road Safety (</a:t>
            </a:r>
            <a:r>
              <a:rPr lang="en-US" sz="2801" dirty="0" err="1"/>
              <a:t>CoERS</a:t>
            </a:r>
            <a:r>
              <a:rPr lang="en-US" sz="2801" dirty="0"/>
              <a:t>)</a:t>
            </a:r>
          </a:p>
          <a:p>
            <a:pPr marL="514350" indent="-514350" algn="l" defTabSz="1300545">
              <a:buFont typeface="+mj-lt"/>
              <a:buAutoNum type="arabicPeriod"/>
              <a:defRPr sz="2800" b="0">
                <a:solidFill>
                  <a:srgbClr val="531B93"/>
                </a:solidFill>
                <a:latin typeface="Arial"/>
                <a:ea typeface="Arial"/>
                <a:cs typeface="Arial"/>
                <a:sym typeface="Arial"/>
              </a:defRPr>
            </a:pPr>
            <a:r>
              <a:rPr lang="en-US" sz="2801" dirty="0"/>
              <a:t>Member, Expert Advisory Group, </a:t>
            </a:r>
            <a:r>
              <a:rPr lang="en-US" sz="2801" dirty="0" err="1"/>
              <a:t>MoRTH</a:t>
            </a:r>
            <a:endParaRPr lang="en-US" sz="2801" dirty="0"/>
          </a:p>
          <a:p>
            <a:pPr marL="514350" indent="-514350" algn="l" defTabSz="1300545">
              <a:buFont typeface="+mj-lt"/>
              <a:buAutoNum type="arabicPeriod"/>
              <a:defRPr sz="2800" b="0">
                <a:solidFill>
                  <a:srgbClr val="531B93"/>
                </a:solidFill>
                <a:latin typeface="Arial"/>
                <a:ea typeface="Arial"/>
                <a:cs typeface="Arial"/>
                <a:sym typeface="Arial"/>
              </a:defRPr>
            </a:pPr>
            <a:r>
              <a:rPr lang="en-US" sz="2801" dirty="0"/>
              <a:t>Advisor, Govt of RJ, JH, HR, TN</a:t>
            </a:r>
          </a:p>
        </p:txBody>
      </p:sp>
      <p:pic>
        <p:nvPicPr>
          <p:cNvPr id="5" name="iitm-logo1.gif" descr="iitm-logo1.gif">
            <a:extLst>
              <a:ext uri="{FF2B5EF4-FFF2-40B4-BE49-F238E27FC236}">
                <a16:creationId xmlns:a16="http://schemas.microsoft.com/office/drawing/2014/main" id="{C99BAC41-12AC-89F4-4105-74AF2676DFEE}"/>
              </a:ext>
            </a:extLst>
          </p:cNvPr>
          <p:cNvPicPr>
            <a:picLocks noChangeAspect="1"/>
          </p:cNvPicPr>
          <p:nvPr/>
        </p:nvPicPr>
        <p:blipFill>
          <a:blip r:embed="rId3"/>
          <a:stretch>
            <a:fillRect/>
          </a:stretch>
        </p:blipFill>
        <p:spPr>
          <a:xfrm>
            <a:off x="6937263" y="2589050"/>
            <a:ext cx="3465736" cy="3470206"/>
          </a:xfrm>
          <a:prstGeom prst="rect">
            <a:avLst/>
          </a:prstGeom>
          <a:ln w="12700">
            <a:miter lim="400000"/>
          </a:ln>
        </p:spPr>
      </p:pic>
    </p:spTree>
    <p:extLst>
      <p:ext uri="{BB962C8B-B14F-4D97-AF65-F5344CB8AC3E}">
        <p14:creationId xmlns:p14="http://schemas.microsoft.com/office/powerpoint/2010/main" val="1097280347"/>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C6BF531-5B94-45FD-83C0-CC850042CAD6}"/>
              </a:ext>
            </a:extLst>
          </p:cNvPr>
          <p:cNvSpPr>
            <a:spLocks noGrp="1"/>
          </p:cNvSpPr>
          <p:nvPr>
            <p:ph type="sldNum" sz="quarter" idx="2"/>
          </p:nvPr>
        </p:nvSpPr>
        <p:spPr/>
        <p:txBody>
          <a:bodyPr/>
          <a:lstStyle/>
          <a:p>
            <a:fld id="{86CB4B4D-7CA3-9044-876B-883B54F8677D}" type="slidenum">
              <a:rPr lang="en-US"/>
              <a:pPr/>
              <a:t>10</a:t>
            </a:fld>
            <a:endParaRPr lang="en-US"/>
          </a:p>
        </p:txBody>
      </p:sp>
      <p:sp>
        <p:nvSpPr>
          <p:cNvPr id="3" name="Title 2">
            <a:extLst>
              <a:ext uri="{FF2B5EF4-FFF2-40B4-BE49-F238E27FC236}">
                <a16:creationId xmlns:a16="http://schemas.microsoft.com/office/drawing/2014/main" id="{69109271-3FAB-4231-B214-612997C20001}"/>
              </a:ext>
            </a:extLst>
          </p:cNvPr>
          <p:cNvSpPr>
            <a:spLocks noGrp="1"/>
          </p:cNvSpPr>
          <p:nvPr>
            <p:ph type="title" idx="4294967295"/>
          </p:nvPr>
        </p:nvSpPr>
        <p:spPr>
          <a:xfrm>
            <a:off x="2169227" y="3904594"/>
            <a:ext cx="13769093" cy="1066800"/>
          </a:xfrm>
        </p:spPr>
        <p:txBody>
          <a:bodyPr>
            <a:noAutofit/>
          </a:bodyPr>
          <a:lstStyle/>
          <a:p>
            <a:r>
              <a:rPr lang="en-US" sz="9600" b="1" dirty="0">
                <a:solidFill>
                  <a:schemeClr val="accent1">
                    <a:lumMod val="75000"/>
                  </a:schemeClr>
                </a:solidFill>
                <a:effectLst>
                  <a:outerShdw blurRad="38100" dist="38100" dir="2700000" algn="tl">
                    <a:srgbClr val="000000">
                      <a:alpha val="43137"/>
                    </a:srgbClr>
                  </a:outerShdw>
                </a:effectLst>
                <a:latin typeface="Arial" panose="020B0604020202020204" pitchFamily="34" charset="0"/>
              </a:rPr>
              <a:t>METHODOLOGY</a:t>
            </a:r>
          </a:p>
        </p:txBody>
      </p:sp>
    </p:spTree>
    <p:extLst>
      <p:ext uri="{BB962C8B-B14F-4D97-AF65-F5344CB8AC3E}">
        <p14:creationId xmlns:p14="http://schemas.microsoft.com/office/powerpoint/2010/main" val="168077161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C6BF531-5B94-45FD-83C0-CC850042CAD6}"/>
              </a:ext>
            </a:extLst>
          </p:cNvPr>
          <p:cNvSpPr>
            <a:spLocks noGrp="1"/>
          </p:cNvSpPr>
          <p:nvPr>
            <p:ph type="sldNum" sz="quarter" idx="2"/>
          </p:nvPr>
        </p:nvSpPr>
        <p:spPr/>
        <p:txBody>
          <a:bodyPr/>
          <a:lstStyle/>
          <a:p>
            <a:fld id="{86CB4B4D-7CA3-9044-876B-883B54F8677D}" type="slidenum">
              <a:rPr lang="en-US"/>
              <a:pPr/>
              <a:t>11</a:t>
            </a:fld>
            <a:endParaRPr lang="en-US"/>
          </a:p>
        </p:txBody>
      </p:sp>
      <p:graphicFrame>
        <p:nvGraphicFramePr>
          <p:cNvPr id="3" name="Diagram 2">
            <a:extLst>
              <a:ext uri="{FF2B5EF4-FFF2-40B4-BE49-F238E27FC236}">
                <a16:creationId xmlns:a16="http://schemas.microsoft.com/office/drawing/2014/main" id="{96BC9B73-D504-FD16-3204-2DD8B8A8C81D}"/>
              </a:ext>
            </a:extLst>
          </p:cNvPr>
          <p:cNvGraphicFramePr/>
          <p:nvPr>
            <p:extLst>
              <p:ext uri="{D42A27DB-BD31-4B8C-83A1-F6EECF244321}">
                <p14:modId xmlns:p14="http://schemas.microsoft.com/office/powerpoint/2010/main" val="2939701820"/>
              </p:ext>
            </p:extLst>
          </p:nvPr>
        </p:nvGraphicFramePr>
        <p:xfrm>
          <a:off x="1919888" y="1204530"/>
          <a:ext cx="13245771" cy="70166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665366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 name="BS01890_" descr="BS01890_"/>
          <p:cNvPicPr>
            <a:picLocks noChangeAspect="1"/>
          </p:cNvPicPr>
          <p:nvPr/>
        </p:nvPicPr>
        <p:blipFill>
          <a:blip r:embed="rId2"/>
          <a:stretch>
            <a:fillRect/>
          </a:stretch>
        </p:blipFill>
        <p:spPr>
          <a:xfrm>
            <a:off x="7272527" y="957578"/>
            <a:ext cx="2795210" cy="3524320"/>
          </a:xfrm>
          <a:prstGeom prst="rect">
            <a:avLst/>
          </a:prstGeom>
          <a:ln w="12700">
            <a:miter lim="400000"/>
          </a:ln>
        </p:spPr>
      </p:pic>
      <p:sp>
        <p:nvSpPr>
          <p:cNvPr id="451" name="Welcome @"/>
          <p:cNvSpPr txBox="1"/>
          <p:nvPr/>
        </p:nvSpPr>
        <p:spPr>
          <a:xfrm>
            <a:off x="4756148" y="4968407"/>
            <a:ext cx="7827975" cy="1171576"/>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defTabSz="767283">
              <a:defRPr sz="7500">
                <a:solidFill>
                  <a:srgbClr val="FFCC1A"/>
                </a:solidFill>
                <a:effectLst>
                  <a:outerShdw blurRad="12700" dist="21193" dir="2700000" rotWithShape="0">
                    <a:srgbClr val="C0C0C0">
                      <a:alpha val="79999"/>
                    </a:srgbClr>
                  </a:outerShdw>
                </a:effectLst>
                <a:uFill>
                  <a:solidFill>
                    <a:srgbClr val="FFCC1A"/>
                  </a:solidFill>
                </a:uFill>
                <a:latin typeface="Impact"/>
                <a:ea typeface="Impact"/>
                <a:cs typeface="Impact"/>
                <a:sym typeface="Impact"/>
              </a:defRPr>
            </a:lvl1pPr>
          </a:lstStyle>
          <a:p>
            <a:r>
              <a:rPr sz="7502" b="0">
                <a:solidFill>
                  <a:srgbClr val="FF9300"/>
                </a:solidFill>
              </a:rPr>
              <a:t>Welcome @</a:t>
            </a:r>
          </a:p>
        </p:txBody>
      </p:sp>
      <p:sp>
        <p:nvSpPr>
          <p:cNvPr id="452" name="http://www.ed.iitm.ac.in/~vb…"/>
          <p:cNvSpPr txBox="1"/>
          <p:nvPr/>
        </p:nvSpPr>
        <p:spPr>
          <a:xfrm>
            <a:off x="3483016" y="6622774"/>
            <a:ext cx="10374232" cy="1793692"/>
          </a:xfrm>
          <a:prstGeom prst="rect">
            <a:avLst/>
          </a:prstGeom>
          <a:ln w="12700">
            <a:miter lim="400000"/>
          </a:ln>
          <a:extLst>
            <a:ext uri="{C572A759-6A51-4108-AA02-DFA0A04FC94B}">
              <ma14:wrappingTextBoxFlag xmlns="" xmlns:ma14="http://schemas.microsoft.com/office/mac/drawingml/2011/main" val="1"/>
            </a:ext>
          </a:extLst>
        </p:spPr>
        <p:txBody>
          <a:bodyPr lIns="65022" tIns="65022" rIns="65022" bIns="65022">
            <a:spAutoFit/>
          </a:bodyPr>
          <a:lstStyle/>
          <a:p>
            <a:pPr defTabSz="1300610">
              <a:defRPr u="sng">
                <a:solidFill>
                  <a:srgbClr val="4141CE"/>
                </a:solidFill>
                <a:uFill>
                  <a:solidFill>
                    <a:srgbClr val="CCCCFF"/>
                  </a:solidFill>
                </a:uFill>
                <a:latin typeface="Arial"/>
                <a:ea typeface="Arial"/>
                <a:cs typeface="Arial"/>
                <a:sym typeface="Arial"/>
              </a:defRPr>
            </a:pPr>
            <a:r>
              <a:rPr b="0" dirty="0">
                <a:solidFill>
                  <a:srgbClr val="0000FF"/>
                </a:solidFill>
                <a:uFill>
                  <a:solidFill>
                    <a:srgbClr val="0000FF"/>
                  </a:solidFill>
                </a:uFill>
                <a:hlinkClick r:id="rId3"/>
              </a:rPr>
              <a:t>http://www.ed.iitm.ac.in/~vb</a:t>
            </a:r>
            <a:endParaRPr sz="3401" b="0" i="1" dirty="0">
              <a:uFill>
                <a:solidFill>
                  <a:srgbClr val="FFFFFF"/>
                </a:solidFill>
              </a:uFill>
            </a:endParaRPr>
          </a:p>
          <a:p>
            <a:pPr defTabSz="1300610">
              <a:defRPr sz="2800">
                <a:solidFill>
                  <a:srgbClr val="4141CE"/>
                </a:solidFill>
                <a:uFill>
                  <a:solidFill>
                    <a:srgbClr val="FFFF00"/>
                  </a:solidFill>
                </a:uFill>
                <a:latin typeface="Arial"/>
                <a:ea typeface="Arial"/>
                <a:cs typeface="Arial"/>
                <a:sym typeface="Arial"/>
              </a:defRPr>
            </a:pPr>
            <a:endParaRPr sz="2801" b="0" dirty="0"/>
          </a:p>
          <a:p>
            <a:pPr defTabSz="1300610">
              <a:defRPr sz="2800" u="sng">
                <a:solidFill>
                  <a:srgbClr val="4141CE"/>
                </a:solidFill>
                <a:uFill>
                  <a:solidFill>
                    <a:srgbClr val="CCCCFF"/>
                  </a:solidFill>
                </a:uFill>
                <a:latin typeface="Arial"/>
                <a:ea typeface="Arial"/>
                <a:cs typeface="Arial"/>
                <a:sym typeface="Arial"/>
              </a:defRPr>
            </a:pPr>
            <a:r>
              <a:rPr lang="en-IN" sz="2801" b="0" dirty="0">
                <a:solidFill>
                  <a:srgbClr val="0000FF"/>
                </a:solidFill>
                <a:uFill>
                  <a:solidFill>
                    <a:srgbClr val="0000FF"/>
                  </a:solidFill>
                </a:uFill>
              </a:rPr>
              <a:t>vb@smail.iitm.ac.in</a:t>
            </a:r>
            <a:endParaRPr sz="3401" b="0" i="1" dirty="0">
              <a:uFill>
                <a:solidFill>
                  <a:srgbClr val="FFFFFF"/>
                </a:solidFill>
              </a:uFill>
            </a:endParaRPr>
          </a:p>
          <a:p>
            <a:pPr defTabSz="1300610">
              <a:defRPr sz="2800" u="sng">
                <a:solidFill>
                  <a:srgbClr val="4141CE"/>
                </a:solidFill>
                <a:uFill>
                  <a:solidFill>
                    <a:srgbClr val="CCCCFF"/>
                  </a:solidFill>
                </a:uFill>
                <a:latin typeface="Arial"/>
                <a:ea typeface="Arial"/>
                <a:cs typeface="Arial"/>
                <a:sym typeface="Arial"/>
              </a:defRPr>
            </a:pPr>
            <a:r>
              <a:rPr lang="en-IN" sz="2801" b="0" dirty="0">
                <a:solidFill>
                  <a:srgbClr val="0000FF"/>
                </a:solidFill>
                <a:uFill>
                  <a:solidFill>
                    <a:srgbClr val="0000FF"/>
                  </a:solidFill>
                </a:uFill>
                <a:hlinkClick r:id="rId4"/>
              </a:rPr>
              <a:t>rbg@imail.iitm.ac.in</a:t>
            </a:r>
            <a:endParaRPr sz="2801" b="0" dirty="0">
              <a:solidFill>
                <a:srgbClr val="0000FF"/>
              </a:solidFill>
              <a:uFill>
                <a:solidFill>
                  <a:srgbClr val="0000FF"/>
                </a:solidFill>
              </a:uFill>
              <a:hlinkClick r:id="rId4"/>
            </a:endParaRPr>
          </a:p>
        </p:txBody>
      </p:sp>
      <p:sp>
        <p:nvSpPr>
          <p:cNvPr id="2" name="Slide Number Placeholder 1">
            <a:extLst>
              <a:ext uri="{FF2B5EF4-FFF2-40B4-BE49-F238E27FC236}">
                <a16:creationId xmlns:a16="http://schemas.microsoft.com/office/drawing/2014/main" id="{C0160DB8-1661-498A-A208-C02040333E16}"/>
              </a:ext>
            </a:extLst>
          </p:cNvPr>
          <p:cNvSpPr>
            <a:spLocks noGrp="1"/>
          </p:cNvSpPr>
          <p:nvPr>
            <p:ph type="sldNum" sz="quarter" idx="2"/>
          </p:nvPr>
        </p:nvSpPr>
        <p:spPr>
          <a:prstGeom prst="rect">
            <a:avLst/>
          </a:prstGeom>
          <a:ln w="12700">
            <a:miter lim="400000"/>
          </a:ln>
        </p:spPr>
        <p:txBody>
          <a:bodyPr wrap="none" lIns="63925" tIns="63925" rIns="63925" bIns="63925">
            <a:spAutoFit/>
          </a:bodyPr>
          <a:lstStyle>
            <a:defPPr marL="0" marR="0" indent="0" algn="l" defTabSz="914492"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1147597" rtl="0" fontAlgn="auto" latinLnBrk="0" hangingPunct="0">
              <a:lnSpc>
                <a:spcPct val="100000"/>
              </a:lnSpc>
              <a:spcBef>
                <a:spcPts val="1300"/>
              </a:spcBef>
              <a:spcAft>
                <a:spcPts val="0"/>
              </a:spcAft>
              <a:buClrTx/>
              <a:buSzTx/>
              <a:buFontTx/>
              <a:buNone/>
              <a:tabLst/>
              <a:defRPr kumimoji="0" sz="2200" b="0" i="0" u="none" strike="noStrike" cap="none" spc="0" normalizeH="0" baseline="0">
                <a:ln>
                  <a:noFill/>
                </a:ln>
                <a:solidFill>
                  <a:srgbClr val="0433FF"/>
                </a:solidFill>
                <a:effectLst/>
                <a:uFillTx/>
                <a:latin typeface="Arial"/>
                <a:ea typeface="Arial"/>
                <a:cs typeface="Arial"/>
                <a:sym typeface="Arial"/>
              </a:defRPr>
            </a:lvl1pPr>
            <a:lvl2pPr marL="0" marR="0" indent="228623" algn="ctr" defTabSz="584258"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46" algn="ctr" defTabSz="584258"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69" algn="ctr" defTabSz="584258"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92" algn="ctr" defTabSz="584258"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114" algn="ctr" defTabSz="584258"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737" algn="ctr" defTabSz="584258"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360" algn="ctr" defTabSz="584258"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984" algn="ctr" defTabSz="584258"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9pPr>
          </a:lstStyle>
          <a:p>
            <a:fld id="{86CB4B4D-7CA3-9044-876B-883B54F8677D}" type="slidenum">
              <a:rPr lang="en-IN" smtClean="0"/>
              <a:pPr/>
              <a:t>12</a:t>
            </a:fld>
            <a:endParaRPr lang="en-IN"/>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 name="Thank You !!!"/>
          <p:cNvSpPr txBox="1">
            <a:spLocks noGrp="1"/>
          </p:cNvSpPr>
          <p:nvPr>
            <p:ph type="title"/>
          </p:nvPr>
        </p:nvSpPr>
        <p:spPr>
          <a:prstGeom prst="rect">
            <a:avLst/>
          </a:prstGeom>
        </p:spPr>
        <p:txBody>
          <a:bodyPr/>
          <a:lstStyle>
            <a:lvl1pPr defTabSz="940935">
              <a:defRPr>
                <a:solidFill>
                  <a:srgbClr val="3A3ACE"/>
                </a:solidFill>
              </a:defRPr>
            </a:lvl1pPr>
          </a:lstStyle>
          <a:p>
            <a:r>
              <a:t>Thank You !!!</a:t>
            </a:r>
          </a:p>
        </p:txBody>
      </p:sp>
      <p:pic>
        <p:nvPicPr>
          <p:cNvPr id="1026" name="Picture 2"/>
          <p:cNvPicPr>
            <a:picLocks noChangeAspect="1" noChangeArrowheads="1"/>
          </p:cNvPicPr>
          <p:nvPr/>
        </p:nvPicPr>
        <p:blipFill>
          <a:blip r:embed="rId2"/>
          <a:srcRect/>
          <a:stretch>
            <a:fillRect/>
          </a:stretch>
        </p:blipFill>
        <p:spPr bwMode="auto">
          <a:xfrm>
            <a:off x="3526632" y="1947842"/>
            <a:ext cx="10287000" cy="6781800"/>
          </a:xfrm>
          <a:prstGeom prst="rect">
            <a:avLst/>
          </a:prstGeom>
          <a:noFill/>
          <a:ln w="9525">
            <a:noFill/>
            <a:miter lim="800000"/>
            <a:headEnd/>
            <a:tailEnd/>
          </a:ln>
          <a:effectLst/>
        </p:spPr>
      </p:pic>
      <p:sp>
        <p:nvSpPr>
          <p:cNvPr id="3" name="Slide Number Placeholder 2">
            <a:extLst>
              <a:ext uri="{FF2B5EF4-FFF2-40B4-BE49-F238E27FC236}">
                <a16:creationId xmlns:a16="http://schemas.microsoft.com/office/drawing/2014/main" id="{B4E8EB9B-5BA5-A04A-CFDC-B8B33E32213F}"/>
              </a:ext>
            </a:extLst>
          </p:cNvPr>
          <p:cNvSpPr>
            <a:spLocks noGrp="1"/>
          </p:cNvSpPr>
          <p:nvPr>
            <p:ph type="sldNum" sz="quarter" idx="2"/>
          </p:nvPr>
        </p:nvSpPr>
        <p:spPr/>
        <p:txBody>
          <a:bodyPr/>
          <a:lstStyle/>
          <a:p>
            <a:fld id="{86CB4B4D-7CA3-9044-876B-883B54F8677D}" type="slidenum">
              <a:rPr lang="en-IN" smtClean="0"/>
              <a:pPr/>
              <a:t>13</a:t>
            </a:fld>
            <a:endParaRPr lang="en-IN"/>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C6BF531-5B94-45FD-83C0-CC850042CAD6}"/>
              </a:ext>
            </a:extLst>
          </p:cNvPr>
          <p:cNvSpPr>
            <a:spLocks noGrp="1"/>
          </p:cNvSpPr>
          <p:nvPr>
            <p:ph type="sldNum" sz="quarter" idx="2"/>
          </p:nvPr>
        </p:nvSpPr>
        <p:spPr/>
        <p:txBody>
          <a:bodyPr/>
          <a:lstStyle/>
          <a:p>
            <a:fld id="{86CB4B4D-7CA3-9044-876B-883B54F8677D}" type="slidenum">
              <a:rPr lang="en-US"/>
              <a:pPr/>
              <a:t>2</a:t>
            </a:fld>
            <a:endParaRPr lang="en-US"/>
          </a:p>
        </p:txBody>
      </p:sp>
      <p:sp>
        <p:nvSpPr>
          <p:cNvPr id="3" name="Title 2">
            <a:extLst>
              <a:ext uri="{FF2B5EF4-FFF2-40B4-BE49-F238E27FC236}">
                <a16:creationId xmlns:a16="http://schemas.microsoft.com/office/drawing/2014/main" id="{69109271-3FAB-4231-B214-612997C20001}"/>
              </a:ext>
            </a:extLst>
          </p:cNvPr>
          <p:cNvSpPr>
            <a:spLocks noGrp="1"/>
          </p:cNvSpPr>
          <p:nvPr>
            <p:ph type="title" idx="4294967295"/>
          </p:nvPr>
        </p:nvSpPr>
        <p:spPr>
          <a:xfrm>
            <a:off x="2090399" y="3936124"/>
            <a:ext cx="13769093" cy="1066800"/>
          </a:xfrm>
        </p:spPr>
        <p:txBody>
          <a:bodyPr>
            <a:noAutofit/>
            <a:scene3d>
              <a:camera prst="obliqueTopLeft"/>
              <a:lightRig rig="threePt" dir="t"/>
            </a:scene3d>
          </a:bodyPr>
          <a:lstStyle/>
          <a:p>
            <a:r>
              <a:rPr lang="en-US" sz="9600" b="1" dirty="0">
                <a:solidFill>
                  <a:schemeClr val="accent1">
                    <a:lumMod val="75000"/>
                  </a:schemeClr>
                </a:solidFill>
                <a:effectLst>
                  <a:outerShdw blurRad="38100" dist="38100" dir="2700000" algn="tl">
                    <a:srgbClr val="000000">
                      <a:alpha val="43137"/>
                    </a:srgbClr>
                  </a:outerShdw>
                </a:effectLst>
                <a:latin typeface="Arial" panose="020B0604020202020204" pitchFamily="34" charset="0"/>
              </a:rPr>
              <a:t>WHY THIS PROJECT?</a:t>
            </a:r>
          </a:p>
        </p:txBody>
      </p:sp>
    </p:spTree>
    <p:extLst>
      <p:ext uri="{BB962C8B-B14F-4D97-AF65-F5344CB8AC3E}">
        <p14:creationId xmlns:p14="http://schemas.microsoft.com/office/powerpoint/2010/main" val="129795778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565445-B3B0-2D4E-B266-1086B49DC805}"/>
              </a:ext>
            </a:extLst>
          </p:cNvPr>
          <p:cNvSpPr>
            <a:spLocks noGrp="1"/>
          </p:cNvSpPr>
          <p:nvPr>
            <p:ph type="sldNum" sz="quarter" idx="2"/>
          </p:nvPr>
        </p:nvSpPr>
        <p:spPr/>
        <p:txBody>
          <a:bodyPr/>
          <a:lstStyle/>
          <a:p>
            <a:fld id="{86CB4B4D-7CA3-9044-876B-883B54F8677D}" type="slidenum">
              <a:rPr lang="en-US" smtClean="0"/>
              <a:pPr/>
              <a:t>3</a:t>
            </a:fld>
            <a:endParaRPr lang="en-US"/>
          </a:p>
        </p:txBody>
      </p:sp>
      <p:sp>
        <p:nvSpPr>
          <p:cNvPr id="3" name="Title 2">
            <a:extLst>
              <a:ext uri="{FF2B5EF4-FFF2-40B4-BE49-F238E27FC236}">
                <a16:creationId xmlns:a16="http://schemas.microsoft.com/office/drawing/2014/main" id="{2859AB1F-B569-0E42-8E86-2DF7753F01EC}"/>
              </a:ext>
            </a:extLst>
          </p:cNvPr>
          <p:cNvSpPr>
            <a:spLocks noGrp="1"/>
          </p:cNvSpPr>
          <p:nvPr>
            <p:ph type="title"/>
          </p:nvPr>
        </p:nvSpPr>
        <p:spPr>
          <a:xfrm>
            <a:off x="1246437" y="189488"/>
            <a:ext cx="14866726" cy="1067843"/>
          </a:xfrm>
          <a:ln w="12700">
            <a:miter lim="400000"/>
          </a:ln>
        </p:spPr>
        <p:txBody>
          <a:bodyPr lIns="62150" tIns="62150" rIns="62150" bIns="62150" anchor="ctr">
            <a:noAutofit/>
          </a:bodyPr>
          <a:lstStyle/>
          <a:p>
            <a:r>
              <a:rPr lang="en-US" sz="3000" b="1" u="sng" dirty="0">
                <a:solidFill>
                  <a:schemeClr val="accent1">
                    <a:lumMod val="50000"/>
                  </a:schemeClr>
                </a:solidFill>
                <a:effectLst>
                  <a:outerShdw blurRad="38100" dist="38100" dir="2700000" algn="tl">
                    <a:srgbClr val="000000">
                      <a:alpha val="43137"/>
                    </a:srgbClr>
                  </a:outerShdw>
                </a:effectLst>
              </a:rPr>
              <a:t>GLOBAL IMPACT</a:t>
            </a:r>
          </a:p>
        </p:txBody>
      </p:sp>
      <p:sp>
        <p:nvSpPr>
          <p:cNvPr id="32" name="object 31">
            <a:extLst>
              <a:ext uri="{FF2B5EF4-FFF2-40B4-BE49-F238E27FC236}">
                <a16:creationId xmlns:a16="http://schemas.microsoft.com/office/drawing/2014/main" id="{757F86FA-4088-4537-B0D6-A6BF5319E273}"/>
              </a:ext>
            </a:extLst>
          </p:cNvPr>
          <p:cNvSpPr/>
          <p:nvPr/>
        </p:nvSpPr>
        <p:spPr>
          <a:xfrm>
            <a:off x="9882741" y="5256949"/>
            <a:ext cx="18415" cy="27305"/>
          </a:xfrm>
          <a:custGeom>
            <a:avLst/>
            <a:gdLst/>
            <a:ahLst/>
            <a:cxnLst/>
            <a:rect l="l" t="t" r="r" b="b"/>
            <a:pathLst>
              <a:path w="18415" h="27304">
                <a:moveTo>
                  <a:pt x="11772" y="25461"/>
                </a:moveTo>
                <a:lnTo>
                  <a:pt x="12852" y="27114"/>
                </a:lnTo>
                <a:lnTo>
                  <a:pt x="17132" y="27114"/>
                </a:lnTo>
                <a:lnTo>
                  <a:pt x="17669" y="26288"/>
                </a:lnTo>
                <a:lnTo>
                  <a:pt x="12852" y="26288"/>
                </a:lnTo>
                <a:lnTo>
                  <a:pt x="11772" y="25461"/>
                </a:lnTo>
                <a:close/>
              </a:path>
              <a:path w="18415" h="27304">
                <a:moveTo>
                  <a:pt x="16154" y="22186"/>
                </a:moveTo>
                <a:lnTo>
                  <a:pt x="12852" y="22186"/>
                </a:lnTo>
                <a:lnTo>
                  <a:pt x="11772" y="23012"/>
                </a:lnTo>
                <a:lnTo>
                  <a:pt x="11791" y="25476"/>
                </a:lnTo>
                <a:lnTo>
                  <a:pt x="12852" y="26288"/>
                </a:lnTo>
                <a:lnTo>
                  <a:pt x="17132" y="23012"/>
                </a:lnTo>
                <a:lnTo>
                  <a:pt x="16154" y="22186"/>
                </a:lnTo>
                <a:close/>
              </a:path>
              <a:path w="18415" h="27304">
                <a:moveTo>
                  <a:pt x="17132" y="22186"/>
                </a:moveTo>
                <a:lnTo>
                  <a:pt x="16154" y="22186"/>
                </a:lnTo>
                <a:lnTo>
                  <a:pt x="17132" y="23012"/>
                </a:lnTo>
                <a:lnTo>
                  <a:pt x="12852" y="26288"/>
                </a:lnTo>
                <a:lnTo>
                  <a:pt x="17669" y="26288"/>
                </a:lnTo>
                <a:lnTo>
                  <a:pt x="18199" y="25476"/>
                </a:lnTo>
                <a:lnTo>
                  <a:pt x="18199" y="23012"/>
                </a:lnTo>
                <a:lnTo>
                  <a:pt x="17132" y="22186"/>
                </a:lnTo>
                <a:close/>
              </a:path>
              <a:path w="18415" h="27304">
                <a:moveTo>
                  <a:pt x="6426" y="13969"/>
                </a:moveTo>
                <a:lnTo>
                  <a:pt x="6426" y="16433"/>
                </a:lnTo>
                <a:lnTo>
                  <a:pt x="5346" y="18072"/>
                </a:lnTo>
                <a:lnTo>
                  <a:pt x="2127" y="18072"/>
                </a:lnTo>
                <a:lnTo>
                  <a:pt x="11772" y="25461"/>
                </a:lnTo>
                <a:lnTo>
                  <a:pt x="11772" y="23012"/>
                </a:lnTo>
                <a:lnTo>
                  <a:pt x="12852" y="22186"/>
                </a:lnTo>
                <a:lnTo>
                  <a:pt x="16154" y="22186"/>
                </a:lnTo>
                <a:lnTo>
                  <a:pt x="6426" y="13969"/>
                </a:lnTo>
                <a:close/>
              </a:path>
              <a:path w="18415" h="27304">
                <a:moveTo>
                  <a:pt x="1071" y="17256"/>
                </a:moveTo>
                <a:lnTo>
                  <a:pt x="2127" y="18072"/>
                </a:lnTo>
                <a:lnTo>
                  <a:pt x="1071" y="17256"/>
                </a:lnTo>
                <a:close/>
              </a:path>
              <a:path w="18415" h="27304">
                <a:moveTo>
                  <a:pt x="6426" y="13969"/>
                </a:moveTo>
                <a:lnTo>
                  <a:pt x="1071" y="17256"/>
                </a:lnTo>
                <a:lnTo>
                  <a:pt x="2133" y="18072"/>
                </a:lnTo>
                <a:lnTo>
                  <a:pt x="5346" y="18072"/>
                </a:lnTo>
                <a:lnTo>
                  <a:pt x="6426" y="16433"/>
                </a:lnTo>
                <a:lnTo>
                  <a:pt x="6426" y="13969"/>
                </a:lnTo>
                <a:close/>
              </a:path>
              <a:path w="18415" h="27304">
                <a:moveTo>
                  <a:pt x="5346" y="8216"/>
                </a:moveTo>
                <a:lnTo>
                  <a:pt x="2133" y="8216"/>
                </a:lnTo>
                <a:lnTo>
                  <a:pt x="0" y="9855"/>
                </a:lnTo>
                <a:lnTo>
                  <a:pt x="0" y="12318"/>
                </a:lnTo>
                <a:lnTo>
                  <a:pt x="2133" y="13144"/>
                </a:lnTo>
                <a:lnTo>
                  <a:pt x="0" y="13969"/>
                </a:lnTo>
                <a:lnTo>
                  <a:pt x="0" y="16433"/>
                </a:lnTo>
                <a:lnTo>
                  <a:pt x="1071" y="17256"/>
                </a:lnTo>
                <a:lnTo>
                  <a:pt x="6426" y="13969"/>
                </a:lnTo>
                <a:lnTo>
                  <a:pt x="5346" y="13144"/>
                </a:lnTo>
                <a:lnTo>
                  <a:pt x="6426" y="12318"/>
                </a:lnTo>
                <a:lnTo>
                  <a:pt x="6426" y="9855"/>
                </a:lnTo>
                <a:lnTo>
                  <a:pt x="5346" y="8216"/>
                </a:lnTo>
                <a:close/>
              </a:path>
              <a:path w="18415" h="27304">
                <a:moveTo>
                  <a:pt x="0" y="12318"/>
                </a:moveTo>
                <a:lnTo>
                  <a:pt x="0" y="13969"/>
                </a:lnTo>
                <a:lnTo>
                  <a:pt x="2133" y="13144"/>
                </a:lnTo>
                <a:lnTo>
                  <a:pt x="0" y="12318"/>
                </a:lnTo>
                <a:close/>
              </a:path>
              <a:path w="18415" h="27304">
                <a:moveTo>
                  <a:pt x="6426" y="12318"/>
                </a:moveTo>
                <a:lnTo>
                  <a:pt x="5346" y="13144"/>
                </a:lnTo>
                <a:lnTo>
                  <a:pt x="6426" y="13969"/>
                </a:lnTo>
                <a:lnTo>
                  <a:pt x="6426" y="12318"/>
                </a:lnTo>
                <a:close/>
              </a:path>
              <a:path w="18415" h="27304">
                <a:moveTo>
                  <a:pt x="0" y="3289"/>
                </a:moveTo>
                <a:lnTo>
                  <a:pt x="0" y="9855"/>
                </a:lnTo>
                <a:lnTo>
                  <a:pt x="2133" y="8216"/>
                </a:lnTo>
                <a:lnTo>
                  <a:pt x="6426" y="8216"/>
                </a:lnTo>
                <a:lnTo>
                  <a:pt x="6426" y="4927"/>
                </a:lnTo>
                <a:lnTo>
                  <a:pt x="2133" y="4927"/>
                </a:lnTo>
                <a:lnTo>
                  <a:pt x="0" y="3289"/>
                </a:lnTo>
                <a:close/>
              </a:path>
              <a:path w="18415" h="27304">
                <a:moveTo>
                  <a:pt x="6426" y="8216"/>
                </a:moveTo>
                <a:lnTo>
                  <a:pt x="5346" y="8216"/>
                </a:lnTo>
                <a:lnTo>
                  <a:pt x="6426" y="9855"/>
                </a:lnTo>
                <a:lnTo>
                  <a:pt x="6426" y="8216"/>
                </a:lnTo>
                <a:close/>
              </a:path>
              <a:path w="18415" h="27304">
                <a:moveTo>
                  <a:pt x="5346" y="0"/>
                </a:moveTo>
                <a:lnTo>
                  <a:pt x="2133" y="0"/>
                </a:lnTo>
                <a:lnTo>
                  <a:pt x="0" y="825"/>
                </a:lnTo>
                <a:lnTo>
                  <a:pt x="0" y="3289"/>
                </a:lnTo>
                <a:lnTo>
                  <a:pt x="2133" y="4927"/>
                </a:lnTo>
                <a:lnTo>
                  <a:pt x="5346" y="4927"/>
                </a:lnTo>
                <a:lnTo>
                  <a:pt x="6426" y="3289"/>
                </a:lnTo>
                <a:lnTo>
                  <a:pt x="6426" y="825"/>
                </a:lnTo>
                <a:lnTo>
                  <a:pt x="5346" y="0"/>
                </a:lnTo>
                <a:close/>
              </a:path>
              <a:path w="18415" h="27304">
                <a:moveTo>
                  <a:pt x="6426" y="3289"/>
                </a:moveTo>
                <a:lnTo>
                  <a:pt x="5346" y="4927"/>
                </a:lnTo>
                <a:lnTo>
                  <a:pt x="6426" y="4927"/>
                </a:lnTo>
                <a:lnTo>
                  <a:pt x="6426" y="3289"/>
                </a:lnTo>
                <a:close/>
              </a:path>
            </a:pathLst>
          </a:custGeom>
          <a:solidFill>
            <a:srgbClr val="FDEBDD"/>
          </a:solidFill>
        </p:spPr>
        <p:txBody>
          <a:bodyPr wrap="square" lIns="0" tIns="0" rIns="0" bIns="0" rtlCol="0"/>
          <a:lstStyle/>
          <a:p>
            <a:endParaRPr sz="2000" b="0"/>
          </a:p>
        </p:txBody>
      </p:sp>
      <p:sp>
        <p:nvSpPr>
          <p:cNvPr id="33" name="object 32">
            <a:extLst>
              <a:ext uri="{FF2B5EF4-FFF2-40B4-BE49-F238E27FC236}">
                <a16:creationId xmlns:a16="http://schemas.microsoft.com/office/drawing/2014/main" id="{61F21F26-1860-4E6A-9F3A-85896A56D605}"/>
              </a:ext>
            </a:extLst>
          </p:cNvPr>
          <p:cNvSpPr/>
          <p:nvPr/>
        </p:nvSpPr>
        <p:spPr>
          <a:xfrm>
            <a:off x="8657849" y="5142727"/>
            <a:ext cx="43903" cy="38620"/>
          </a:xfrm>
          <a:prstGeom prst="rect">
            <a:avLst/>
          </a:prstGeom>
          <a:blipFill>
            <a:blip r:embed="rId2" cstate="print"/>
            <a:stretch>
              <a:fillRect/>
            </a:stretch>
          </a:blipFill>
        </p:spPr>
        <p:txBody>
          <a:bodyPr wrap="square" lIns="0" tIns="0" rIns="0" bIns="0" rtlCol="0"/>
          <a:lstStyle/>
          <a:p>
            <a:endParaRPr sz="2000" b="0"/>
          </a:p>
        </p:txBody>
      </p:sp>
      <p:sp>
        <p:nvSpPr>
          <p:cNvPr id="9" name="TextBox 8"/>
          <p:cNvSpPr txBox="1"/>
          <p:nvPr/>
        </p:nvSpPr>
        <p:spPr>
          <a:xfrm>
            <a:off x="706828" y="1088054"/>
            <a:ext cx="15989848" cy="69967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buFont typeface="Wingdings" panose="05000000000000000000" pitchFamily="2" charset="2"/>
              <a:buChar char="ü"/>
            </a:pPr>
            <a:r>
              <a:rPr lang="en-US" sz="2200" dirty="0"/>
              <a:t>Damaged manholes and illegal parking threaten pedestrians and vehicles, while both contribute to accidents a major concern highlighted by the WHO's road traffic injury resources. Neglected manholes damage roads and utilities, leading to expensive future repairs.</a:t>
            </a:r>
          </a:p>
          <a:p>
            <a:pPr marL="342900" indent="-342900">
              <a:buFont typeface="Wingdings" panose="05000000000000000000" pitchFamily="2" charset="2"/>
              <a:buChar char="ü"/>
            </a:pPr>
            <a:endParaRPr lang="en-US" sz="2200" dirty="0"/>
          </a:p>
          <a:p>
            <a:pPr marL="457200" indent="-457200">
              <a:buFont typeface="Wingdings" panose="05000000000000000000" pitchFamily="2" charset="2"/>
              <a:buChar char="ü"/>
            </a:pPr>
            <a:r>
              <a:rPr lang="en-US" sz="3000" u="sng" dirty="0">
                <a:solidFill>
                  <a:schemeClr val="accent1">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STATS</a:t>
            </a:r>
          </a:p>
          <a:p>
            <a:pPr algn="l"/>
            <a:r>
              <a:rPr lang="en-US" sz="2200" u="sng" dirty="0">
                <a:latin typeface="Times New Roman" panose="02020603050405020304" pitchFamily="18" charset="0"/>
                <a:cs typeface="Times New Roman" panose="02020603050405020304" pitchFamily="18" charset="0"/>
              </a:rPr>
              <a:t>TRAFFIC CONGESTION</a:t>
            </a:r>
            <a:r>
              <a:rPr lang="en-US" sz="2200" dirty="0">
                <a:latin typeface="Times New Roman" panose="02020603050405020304" pitchFamily="18" charset="0"/>
                <a:cs typeface="Times New Roman" panose="02020603050405020304" pitchFamily="18" charset="0"/>
              </a:rPr>
              <a:t>: </a:t>
            </a:r>
          </a:p>
          <a:p>
            <a:pPr algn="l"/>
            <a:endParaRPr lang="en-US" sz="22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ü"/>
            </a:pPr>
            <a:r>
              <a:rPr lang="en-US" sz="2200" dirty="0"/>
              <a:t>Illegal parking can increase travel times by up to </a:t>
            </a:r>
            <a:r>
              <a:rPr lang="en-US" sz="2200" dirty="0">
                <a:solidFill>
                  <a:schemeClr val="accent1">
                    <a:lumMod val="75000"/>
                  </a:schemeClr>
                </a:solidFill>
              </a:rPr>
              <a:t>35%, according to the Texas A&amp;M Transportation Institute</a:t>
            </a:r>
            <a:r>
              <a:rPr lang="en-US" sz="2200" dirty="0"/>
              <a:t>. Specific global accident statistics for illegal parking and manholes are difficult to find, but the World Health Organization (WHO) has resources on road traffic injuries.</a:t>
            </a:r>
          </a:p>
          <a:p>
            <a:pPr marL="342900" indent="-342900" algn="l">
              <a:buFont typeface="Wingdings" panose="05000000000000000000" pitchFamily="2" charset="2"/>
              <a:buChar char="ü"/>
            </a:pPr>
            <a:endParaRPr lang="en-US" sz="2200" dirty="0">
              <a:hlinkClick r:id="rId3" action="ppaction://hlinksldjump" tooltip="https://www.who.int/health-topics/road-safety"/>
            </a:endParaRPr>
          </a:p>
          <a:p>
            <a:pPr algn="l"/>
            <a:r>
              <a:rPr lang="en-US" sz="2200" dirty="0">
                <a:hlinkClick r:id="rId4" tooltip="https://www.who.int/health-topics/road-safety"/>
              </a:rPr>
              <a:t>https://www.who.int/health-topics/road-safety</a:t>
            </a:r>
            <a:endParaRPr lang="en-US" sz="2200" dirty="0"/>
          </a:p>
          <a:p>
            <a:pPr marL="342900" indent="-342900" algn="l">
              <a:buFont typeface="Wingdings" panose="05000000000000000000" pitchFamily="2" charset="2"/>
              <a:buChar char="ü"/>
            </a:pPr>
            <a:endParaRPr lang="en-US" sz="2200" dirty="0"/>
          </a:p>
          <a:p>
            <a:pPr marL="342900" indent="-342900" algn="l">
              <a:buFont typeface="Wingdings" panose="05000000000000000000" pitchFamily="2" charset="2"/>
              <a:buChar char="ü"/>
            </a:pPr>
            <a:r>
              <a:rPr lang="en-US" sz="2200" dirty="0"/>
              <a:t>A report by the ministry of road transport and highways on road accidents in 2017 stated that a total of 601 road accidents were reported that year in Andhra Pradesh as result of vehicles colliding with parked vehicles. The accidents claimed 175 lives and caused injuries to over 800 people.</a:t>
            </a:r>
          </a:p>
          <a:p>
            <a:pPr marL="342900" indent="-342900" algn="l">
              <a:buFont typeface="Wingdings" panose="05000000000000000000" pitchFamily="2" charset="2"/>
              <a:buChar char="ü"/>
            </a:pPr>
            <a:endParaRPr lang="en-US" sz="2200" dirty="0"/>
          </a:p>
          <a:p>
            <a:pPr algn="l"/>
            <a:r>
              <a:rPr lang="en-US" sz="2200" dirty="0">
                <a:hlinkClick r:id="rId5" tooltip="https://timesofindia.indiatimes.com/city/visakhapatnam/illegal-parking-on-nh-16-poses-threat-to-motorists/articleshow/69865000.cms"/>
              </a:rPr>
              <a:t>https://timesofindia.indiatimes.com/city/visakhapatnam/illegal-parking-on-nh-16-poses-threat-to-motorists/articleshow/69865000.cms</a:t>
            </a:r>
            <a:endParaRPr lang="en-US" sz="2200" dirty="0"/>
          </a:p>
          <a:p>
            <a:pPr marL="342900" indent="-342900" algn="l">
              <a:buFont typeface="Wingdings" panose="05000000000000000000" pitchFamily="2" charset="2"/>
              <a:buChar char="ü"/>
            </a:pPr>
            <a:endParaRPr lang="en-US" sz="2200" dirty="0"/>
          </a:p>
        </p:txBody>
      </p:sp>
    </p:spTree>
    <p:extLst>
      <p:ext uri="{BB962C8B-B14F-4D97-AF65-F5344CB8AC3E}">
        <p14:creationId xmlns:p14="http://schemas.microsoft.com/office/powerpoint/2010/main" val="94413053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FC9D503-C936-A170-CBBF-DEAAD7977264}"/>
              </a:ext>
            </a:extLst>
          </p:cNvPr>
          <p:cNvSpPr>
            <a:spLocks noGrp="1"/>
          </p:cNvSpPr>
          <p:nvPr>
            <p:ph type="title"/>
          </p:nvPr>
        </p:nvSpPr>
        <p:spPr>
          <a:xfrm>
            <a:off x="1473733" y="1884635"/>
            <a:ext cx="14866726" cy="1067843"/>
          </a:xfrm>
        </p:spPr>
        <p:txBody>
          <a:bodyPr/>
          <a:lstStyle/>
          <a:p>
            <a:r>
              <a:rPr lang="en-IN" b="1" dirty="0">
                <a:solidFill>
                  <a:schemeClr val="accent1">
                    <a:lumMod val="75000"/>
                  </a:schemeClr>
                </a:solidFill>
                <a:effectLst>
                  <a:outerShdw blurRad="38100" dist="38100" dir="2700000" algn="tl">
                    <a:srgbClr val="000000">
                      <a:alpha val="43137"/>
                    </a:srgbClr>
                  </a:outerShdw>
                </a:effectLst>
                <a:latin typeface="Arial" panose="020B0604020202020204" pitchFamily="34" charset="0"/>
                <a:ea typeface="Adobe Fan Heiti Std B" panose="020B0700000000000000" pitchFamily="34" charset="-128"/>
                <a:cs typeface="Arial" panose="020B0604020202020204" pitchFamily="34" charset="0"/>
              </a:rPr>
              <a:t>PRIME OBJECTIVE</a:t>
            </a:r>
          </a:p>
        </p:txBody>
      </p:sp>
      <p:sp>
        <p:nvSpPr>
          <p:cNvPr id="3" name="Slide Number Placeholder 2">
            <a:extLst>
              <a:ext uri="{FF2B5EF4-FFF2-40B4-BE49-F238E27FC236}">
                <a16:creationId xmlns:a16="http://schemas.microsoft.com/office/drawing/2014/main" id="{272A8626-FA6A-EFCF-745D-BF9E907ACC21}"/>
              </a:ext>
            </a:extLst>
          </p:cNvPr>
          <p:cNvSpPr>
            <a:spLocks noGrp="1"/>
          </p:cNvSpPr>
          <p:nvPr>
            <p:ph type="sldNum" sz="quarter" idx="2"/>
          </p:nvPr>
        </p:nvSpPr>
        <p:spPr/>
        <p:txBody>
          <a:bodyPr/>
          <a:lstStyle/>
          <a:p>
            <a:fld id="{86CB4B4D-7CA3-9044-876B-883B54F8677D}" type="slidenum">
              <a:rPr lang="en-IN" smtClean="0"/>
              <a:pPr/>
              <a:t>4</a:t>
            </a:fld>
            <a:endParaRPr lang="en-IN"/>
          </a:p>
        </p:txBody>
      </p:sp>
      <p:sp>
        <p:nvSpPr>
          <p:cNvPr id="2" name="TextBox 1"/>
          <p:cNvSpPr txBox="1"/>
          <p:nvPr/>
        </p:nvSpPr>
        <p:spPr>
          <a:xfrm>
            <a:off x="3759233" y="3601927"/>
            <a:ext cx="10295725" cy="305724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3200" dirty="0"/>
              <a:t>Enhance the safety, efficiency, and overall well-being of urban environments by effectively addressing two critical challenges: </a:t>
            </a:r>
          </a:p>
          <a:p>
            <a:r>
              <a:rPr lang="en-US" sz="3200" dirty="0"/>
              <a:t>Illegal parking and poorly maintained roads and  manholes through the implementation of dash cams and AI technology</a:t>
            </a:r>
            <a:endParaRPr kumimoji="0" lang="en-US" sz="3200" b="1" i="0" u="none" strike="noStrike" cap="none" spc="0" normalizeH="0" baseline="0" dirty="0">
              <a:ln>
                <a:noFill/>
              </a:ln>
              <a:solidFill>
                <a:srgbClr val="000000"/>
              </a:solidFill>
              <a:effectLst/>
              <a:uFillTx/>
              <a:sym typeface="Helvetica Neue"/>
            </a:endParaRPr>
          </a:p>
        </p:txBody>
      </p:sp>
    </p:spTree>
    <p:extLst>
      <p:ext uri="{BB962C8B-B14F-4D97-AF65-F5344CB8AC3E}">
        <p14:creationId xmlns:p14="http://schemas.microsoft.com/office/powerpoint/2010/main" val="242356689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C6BF531-5B94-45FD-83C0-CC850042CAD6}"/>
              </a:ext>
            </a:extLst>
          </p:cNvPr>
          <p:cNvSpPr>
            <a:spLocks noGrp="1"/>
          </p:cNvSpPr>
          <p:nvPr>
            <p:ph type="sldNum" sz="quarter" idx="2"/>
          </p:nvPr>
        </p:nvSpPr>
        <p:spPr/>
        <p:txBody>
          <a:bodyPr/>
          <a:lstStyle/>
          <a:p>
            <a:fld id="{86CB4B4D-7CA3-9044-876B-883B54F8677D}" type="slidenum">
              <a:rPr lang="en-US"/>
              <a:pPr/>
              <a:t>5</a:t>
            </a:fld>
            <a:endParaRPr lang="en-US"/>
          </a:p>
        </p:txBody>
      </p:sp>
      <p:sp>
        <p:nvSpPr>
          <p:cNvPr id="3" name="Title 2">
            <a:extLst>
              <a:ext uri="{FF2B5EF4-FFF2-40B4-BE49-F238E27FC236}">
                <a16:creationId xmlns:a16="http://schemas.microsoft.com/office/drawing/2014/main" id="{69109271-3FAB-4231-B214-612997C20001}"/>
              </a:ext>
            </a:extLst>
          </p:cNvPr>
          <p:cNvSpPr>
            <a:spLocks noGrp="1"/>
          </p:cNvSpPr>
          <p:nvPr>
            <p:ph type="title" idx="4294967295"/>
          </p:nvPr>
        </p:nvSpPr>
        <p:spPr>
          <a:xfrm>
            <a:off x="2121931" y="3904593"/>
            <a:ext cx="13769093" cy="1066800"/>
          </a:xfrm>
        </p:spPr>
        <p:txBody>
          <a:bodyPr>
            <a:noAutofit/>
          </a:bodyPr>
          <a:lstStyle/>
          <a:p>
            <a:r>
              <a:rPr lang="en-US" sz="9200" b="1" dirty="0">
                <a:solidFill>
                  <a:schemeClr val="accent1">
                    <a:lumMod val="75000"/>
                  </a:schemeClr>
                </a:solidFill>
                <a:effectLst>
                  <a:outerShdw blurRad="38100" dist="38100" dir="2700000" algn="tl">
                    <a:srgbClr val="000000">
                      <a:alpha val="43137"/>
                    </a:srgbClr>
                  </a:outerShdw>
                </a:effectLst>
                <a:latin typeface="Arial" panose="020B0604020202020204" pitchFamily="34" charset="0"/>
              </a:rPr>
              <a:t>SPECIFIC OBJECTIVES</a:t>
            </a:r>
          </a:p>
        </p:txBody>
      </p:sp>
    </p:spTree>
    <p:extLst>
      <p:ext uri="{BB962C8B-B14F-4D97-AF65-F5344CB8AC3E}">
        <p14:creationId xmlns:p14="http://schemas.microsoft.com/office/powerpoint/2010/main" val="142544983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C6BF531-5B94-45FD-83C0-CC850042CAD6}"/>
              </a:ext>
            </a:extLst>
          </p:cNvPr>
          <p:cNvSpPr>
            <a:spLocks noGrp="1"/>
          </p:cNvSpPr>
          <p:nvPr>
            <p:ph type="sldNum" sz="quarter" idx="2"/>
          </p:nvPr>
        </p:nvSpPr>
        <p:spPr/>
        <p:txBody>
          <a:bodyPr/>
          <a:lstStyle/>
          <a:p>
            <a:fld id="{86CB4B4D-7CA3-9044-876B-883B54F8677D}" type="slidenum">
              <a:rPr lang="en-US"/>
              <a:pPr/>
              <a:t>6</a:t>
            </a:fld>
            <a:endParaRPr lang="en-US"/>
          </a:p>
        </p:txBody>
      </p:sp>
      <p:sp>
        <p:nvSpPr>
          <p:cNvPr id="6" name="Rectangle 1"/>
          <p:cNvSpPr>
            <a:spLocks noChangeArrowheads="1"/>
          </p:cNvSpPr>
          <p:nvPr/>
        </p:nvSpPr>
        <p:spPr bwMode="auto">
          <a:xfrm>
            <a:off x="473529" y="326471"/>
            <a:ext cx="8409213" cy="840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AutoNum type="arabicParenR"/>
              <a:tabLst/>
            </a:pPr>
            <a:r>
              <a:rPr kumimoji="0" lang="en-US" altLang="en-US" sz="2000" i="0" u="none" strike="noStrike" cap="none" normalizeH="0" baseline="0" dirty="0">
                <a:ln>
                  <a:noFill/>
                </a:ln>
                <a:solidFill>
                  <a:schemeClr val="accent1">
                    <a:lumMod val="50000"/>
                  </a:schemeClr>
                </a:solidFill>
                <a:effectLst>
                  <a:outerShdw blurRad="38100" dist="38100" dir="2700000" algn="tl">
                    <a:srgbClr val="000000">
                      <a:alpha val="43137"/>
                    </a:srgbClr>
                  </a:outerShdw>
                </a:effectLst>
                <a:latin typeface="Arial" panose="020B0604020202020204" pitchFamily="34" charset="0"/>
              </a:rPr>
              <a:t>ILLEGAL PARKING</a:t>
            </a:r>
          </a:p>
          <a:p>
            <a:pPr marL="457200" marR="0" lvl="0" indent="-457200" algn="l" defTabSz="914400" rtl="0" eaLnBrk="0" fontAlgn="base" latinLnBrk="0" hangingPunct="0">
              <a:lnSpc>
                <a:spcPct val="100000"/>
              </a:lnSpc>
              <a:spcBef>
                <a:spcPct val="0"/>
              </a:spcBef>
              <a:spcAft>
                <a:spcPct val="0"/>
              </a:spcAft>
              <a:buClrTx/>
              <a:buSzTx/>
              <a:buAutoNum type="arabicParenR"/>
              <a:tabLst/>
            </a:pPr>
            <a:endParaRPr kumimoji="0" lang="en-US" altLang="en-US" sz="2000" i="0" u="none" strike="noStrike" cap="none" normalizeH="0" baseline="0" dirty="0">
              <a:ln>
                <a:noFill/>
              </a:ln>
              <a:solidFill>
                <a:schemeClr val="accent1">
                  <a:lumMod val="50000"/>
                </a:schemeClr>
              </a:solidFill>
              <a:effectLst>
                <a:outerShdw blurRad="38100" dist="38100" dir="2700000" algn="tl">
                  <a:srgbClr val="000000">
                    <a:alpha val="43137"/>
                  </a:srgbClr>
                </a:outerShdw>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i="0" u="none" strike="noStrike" cap="none" normalizeH="0" baseline="0" dirty="0">
                <a:ln>
                  <a:noFill/>
                </a:ln>
                <a:solidFill>
                  <a:srgbClr val="C00000"/>
                </a:solidFill>
                <a:effectLst/>
                <a:latin typeface="Arial" panose="020B0604020202020204" pitchFamily="34" charset="0"/>
              </a:rPr>
              <a:t>Hardware Implementation: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Arial" panose="020B0604020202020204" pitchFamily="34" charset="0"/>
              </a:rPr>
              <a:t>Install dash cams on vehicles to capture high-definition video footage of parked cars.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Arial" panose="020B0604020202020204" pitchFamily="34" charset="0"/>
              </a:rPr>
              <a:t>Deploy onboard computers within vehicles to process real-time video and GPS data for initial analysis.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i="0" u="none" strike="noStrike" cap="none" normalizeH="0" baseline="0" dirty="0">
                <a:ln>
                  <a:noFill/>
                </a:ln>
                <a:solidFill>
                  <a:srgbClr val="C00000"/>
                </a:solidFill>
                <a:effectLst/>
                <a:latin typeface="Arial" panose="020B0604020202020204" pitchFamily="34" charset="0"/>
              </a:rPr>
              <a:t>Software Implementation: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Arial" panose="020B0604020202020204" pitchFamily="34" charset="0"/>
              </a:rPr>
              <a:t>Develop AI/ML algorithms on onboard computers to analyze video footage, detecting parked vehicles and their compliance with parking regulations using object detection and image recognition.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Arial" panose="020B0604020202020204" pitchFamily="34" charset="0"/>
              </a:rPr>
              <a:t>Implement data filtering and pre-processing software on onboard computers to refine video and GPS data for transmission.</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20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i="0" u="none" strike="noStrike" cap="none" normalizeH="0" baseline="0" dirty="0">
                <a:ln>
                  <a:noFill/>
                </a:ln>
                <a:solidFill>
                  <a:schemeClr val="accent1">
                    <a:lumMod val="50000"/>
                  </a:schemeClr>
                </a:solidFill>
                <a:effectLst>
                  <a:outerShdw blurRad="38100" dist="38100" dir="2700000" algn="tl">
                    <a:srgbClr val="000000">
                      <a:alpha val="43137"/>
                    </a:srgbClr>
                  </a:outerShdw>
                </a:effectLst>
                <a:latin typeface="Arial" panose="020B0604020202020204" pitchFamily="34" charset="0"/>
              </a:rPr>
              <a:t>2) MANHOLE MAINTENANCE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i="0" u="none" strike="noStrike" cap="none" normalizeH="0" baseline="0" dirty="0">
              <a:ln>
                <a:noFill/>
              </a:ln>
              <a:solidFill>
                <a:schemeClr val="accent1">
                  <a:lumMod val="50000"/>
                </a:schemeClr>
              </a:solidFill>
              <a:effectLst>
                <a:outerShdw blurRad="38100" dist="38100" dir="2700000" algn="tl">
                  <a:srgbClr val="000000">
                    <a:alpha val="43137"/>
                  </a:srgbClr>
                </a:outerShdw>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i="0" u="none" strike="noStrike" cap="none" normalizeH="0" baseline="0" dirty="0">
                <a:ln>
                  <a:noFill/>
                </a:ln>
                <a:solidFill>
                  <a:srgbClr val="C00000"/>
                </a:solidFill>
                <a:effectLst/>
                <a:latin typeface="Arial" panose="020B0604020202020204" pitchFamily="34" charset="0"/>
              </a:rPr>
              <a:t>Hardware Implementation: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Arial" panose="020B0604020202020204" pitchFamily="34" charset="0"/>
              </a:rPr>
              <a:t>Equip dash cams to capture comprehensive footage of road surfaces, focusing on manholes.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i="0" u="none" strike="noStrike" cap="none" normalizeH="0" baseline="0" dirty="0">
                <a:ln>
                  <a:noFill/>
                </a:ln>
                <a:solidFill>
                  <a:srgbClr val="C00000"/>
                </a:solidFill>
                <a:effectLst/>
                <a:latin typeface="Arial" panose="020B0604020202020204" pitchFamily="34" charset="0"/>
              </a:rPr>
              <a:t>Software Implementation: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Arial" panose="020B0604020202020204" pitchFamily="34" charset="0"/>
              </a:rPr>
              <a:t>Train AI/ML algorithms to recognize damaged or open manholes from </a:t>
            </a:r>
            <a:r>
              <a:rPr kumimoji="0" lang="en-US" altLang="en-US" sz="2000" i="0" u="none" strike="noStrike" cap="none" normalizeH="0" baseline="0" dirty="0" err="1">
                <a:ln>
                  <a:noFill/>
                </a:ln>
                <a:solidFill>
                  <a:schemeClr val="tx1"/>
                </a:solidFill>
                <a:effectLst/>
                <a:latin typeface="Arial" panose="020B0604020202020204" pitchFamily="34" charset="0"/>
              </a:rPr>
              <a:t>dashcam</a:t>
            </a:r>
            <a:r>
              <a:rPr kumimoji="0" lang="en-US" altLang="en-US" sz="2000" i="0" u="none" strike="noStrike" cap="none" normalizeH="0" baseline="0" dirty="0">
                <a:ln>
                  <a:noFill/>
                </a:ln>
                <a:solidFill>
                  <a:schemeClr val="tx1"/>
                </a:solidFill>
                <a:effectLst/>
                <a:latin typeface="Arial" panose="020B0604020202020204" pitchFamily="34" charset="0"/>
              </a:rPr>
              <a:t> footage using image segmentation and anomaly detection techniques.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Arial" panose="020B0604020202020204" pitchFamily="34" charset="0"/>
              </a:rPr>
              <a:t>Utilize geolocation software with GPS data to pinpoint the exact locations of identified manhole hazards.</a:t>
            </a:r>
          </a:p>
        </p:txBody>
      </p:sp>
      <p:sp>
        <p:nvSpPr>
          <p:cNvPr id="7" name="Rectangle 6"/>
          <p:cNvSpPr/>
          <p:nvPr/>
        </p:nvSpPr>
        <p:spPr>
          <a:xfrm>
            <a:off x="8882742" y="328073"/>
            <a:ext cx="8456529" cy="8402300"/>
          </a:xfrm>
          <a:prstGeom prst="rect">
            <a:avLst/>
          </a:prstGeom>
        </p:spPr>
        <p:txBody>
          <a:bodyPr wrap="square">
            <a:spAutoFit/>
          </a:bodyPr>
          <a:lstStyle/>
          <a:p>
            <a:pPr lvl="0" algn="l" defTabSz="914400" eaLnBrk="0" fontAlgn="base">
              <a:spcBef>
                <a:spcPct val="0"/>
              </a:spcBef>
              <a:spcAft>
                <a:spcPct val="0"/>
              </a:spcAft>
            </a:pPr>
            <a:r>
              <a:rPr lang="en-US" altLang="en-US" sz="2000" dirty="0">
                <a:solidFill>
                  <a:schemeClr val="accent1">
                    <a:lumMod val="50000"/>
                  </a:schemeClr>
                </a:solidFill>
                <a:effectLst>
                  <a:outerShdw blurRad="38100" dist="38100" dir="2700000" algn="tl">
                    <a:srgbClr val="000000">
                      <a:alpha val="43137"/>
                    </a:srgbClr>
                  </a:outerShdw>
                </a:effectLst>
                <a:latin typeface="Arial" panose="020B0604020202020204" pitchFamily="34" charset="0"/>
              </a:rPr>
              <a:t>3) ENHANCED TRAFFIC MANAGEMENT </a:t>
            </a:r>
          </a:p>
          <a:p>
            <a:pPr lvl="0" algn="l" defTabSz="914400" eaLnBrk="0" fontAlgn="base">
              <a:spcBef>
                <a:spcPct val="0"/>
              </a:spcBef>
              <a:spcAft>
                <a:spcPct val="0"/>
              </a:spcAft>
            </a:pPr>
            <a:endParaRPr lang="en-US" altLang="en-US" sz="2000" dirty="0">
              <a:solidFill>
                <a:schemeClr val="accent1">
                  <a:lumMod val="50000"/>
                </a:schemeClr>
              </a:solidFill>
              <a:effectLst>
                <a:outerShdw blurRad="38100" dist="38100" dir="2700000" algn="tl">
                  <a:srgbClr val="000000">
                    <a:alpha val="43137"/>
                  </a:srgbClr>
                </a:outerShdw>
              </a:effectLst>
              <a:latin typeface="Arial" panose="020B0604020202020204" pitchFamily="34" charset="0"/>
            </a:endParaRPr>
          </a:p>
          <a:p>
            <a:pPr marL="342900" lvl="0" indent="-342900" algn="l" defTabSz="914400" eaLnBrk="0" fontAlgn="base">
              <a:spcBef>
                <a:spcPct val="0"/>
              </a:spcBef>
              <a:spcAft>
                <a:spcPct val="0"/>
              </a:spcAft>
              <a:buFont typeface="Arial" panose="020B0604020202020204" pitchFamily="34" charset="0"/>
              <a:buChar char="•"/>
            </a:pPr>
            <a:r>
              <a:rPr lang="en-US" altLang="en-US" sz="2000" dirty="0">
                <a:solidFill>
                  <a:schemeClr val="tx1"/>
                </a:solidFill>
                <a:latin typeface="Arial" panose="020B0604020202020204" pitchFamily="34" charset="0"/>
              </a:rPr>
              <a:t>Develop data analysis software in centralized data centers to receive and process data from onboard computers, identifying and analyzing anomalies such as illegal parking and manhole issues.</a:t>
            </a:r>
          </a:p>
          <a:p>
            <a:pPr marL="342900" lvl="0" indent="-342900" algn="l" defTabSz="914400" eaLnBrk="0" fontAlgn="base">
              <a:spcBef>
                <a:spcPct val="0"/>
              </a:spcBef>
              <a:spcAft>
                <a:spcPct val="0"/>
              </a:spcAft>
              <a:buFont typeface="Arial" panose="020B0604020202020204" pitchFamily="34" charset="0"/>
              <a:buChar char="•"/>
            </a:pPr>
            <a:r>
              <a:rPr lang="en-US" altLang="en-US" sz="2000" dirty="0">
                <a:solidFill>
                  <a:schemeClr val="tx1"/>
                </a:solidFill>
                <a:latin typeface="Arial" panose="020B0604020202020204" pitchFamily="34" charset="0"/>
              </a:rPr>
              <a:t>Implement a cloud computing platform for securely storing and managing the substantial data collected by </a:t>
            </a:r>
            <a:r>
              <a:rPr lang="en-US" altLang="en-US" sz="2000" dirty="0" err="1">
                <a:solidFill>
                  <a:schemeClr val="tx1"/>
                </a:solidFill>
                <a:latin typeface="Arial" panose="020B0604020202020204" pitchFamily="34" charset="0"/>
              </a:rPr>
              <a:t>UrbanVision</a:t>
            </a:r>
            <a:r>
              <a:rPr lang="en-US" altLang="en-US" sz="2000" dirty="0">
                <a:solidFill>
                  <a:schemeClr val="tx1"/>
                </a:solidFill>
                <a:latin typeface="Arial" panose="020B0604020202020204" pitchFamily="34" charset="0"/>
              </a:rPr>
              <a:t>.</a:t>
            </a:r>
          </a:p>
          <a:p>
            <a:pPr marL="342900" lvl="0" indent="-342900" algn="l" defTabSz="914400" eaLnBrk="0" fontAlgn="base">
              <a:spcBef>
                <a:spcPct val="0"/>
              </a:spcBef>
              <a:spcAft>
                <a:spcPct val="0"/>
              </a:spcAft>
              <a:buFont typeface="Arial" panose="020B0604020202020204" pitchFamily="34" charset="0"/>
              <a:buChar char="•"/>
            </a:pPr>
            <a:endParaRPr lang="en-US" altLang="en-US" sz="2000" dirty="0">
              <a:solidFill>
                <a:schemeClr val="tx1"/>
              </a:solidFill>
              <a:latin typeface="Arial" panose="020B0604020202020204" pitchFamily="34" charset="0"/>
            </a:endParaRPr>
          </a:p>
          <a:p>
            <a:pPr lvl="0" algn="l" defTabSz="914400" eaLnBrk="0" fontAlgn="base">
              <a:spcBef>
                <a:spcPct val="0"/>
              </a:spcBef>
              <a:spcAft>
                <a:spcPct val="0"/>
              </a:spcAft>
            </a:pPr>
            <a:r>
              <a:rPr lang="en-US" altLang="en-US" sz="2000" dirty="0">
                <a:solidFill>
                  <a:schemeClr val="accent1">
                    <a:lumMod val="50000"/>
                  </a:schemeClr>
                </a:solidFill>
                <a:effectLst>
                  <a:outerShdw blurRad="38100" dist="38100" dir="2700000" algn="tl">
                    <a:srgbClr val="000000">
                      <a:alpha val="43137"/>
                    </a:srgbClr>
                  </a:outerShdw>
                </a:effectLst>
                <a:latin typeface="Arial" panose="020B0604020202020204" pitchFamily="34" charset="0"/>
              </a:rPr>
              <a:t>4) PUBLIC SAFETY IMPROVEMENT </a:t>
            </a:r>
          </a:p>
          <a:p>
            <a:pPr lvl="0" algn="l" defTabSz="914400" eaLnBrk="0" fontAlgn="base">
              <a:spcBef>
                <a:spcPct val="0"/>
              </a:spcBef>
              <a:spcAft>
                <a:spcPct val="0"/>
              </a:spcAft>
            </a:pPr>
            <a:endParaRPr lang="en-US" altLang="en-US" sz="2000" dirty="0">
              <a:solidFill>
                <a:schemeClr val="accent1">
                  <a:lumMod val="50000"/>
                </a:schemeClr>
              </a:solidFill>
              <a:effectLst>
                <a:outerShdw blurRad="38100" dist="38100" dir="2700000" algn="tl">
                  <a:srgbClr val="000000">
                    <a:alpha val="43137"/>
                  </a:srgbClr>
                </a:outerShdw>
              </a:effectLst>
              <a:latin typeface="Arial" panose="020B0604020202020204" pitchFamily="34" charset="0"/>
            </a:endParaRPr>
          </a:p>
          <a:p>
            <a:pPr marL="342900" lvl="0" indent="-342900" algn="l" defTabSz="914400" eaLnBrk="0" fontAlgn="base">
              <a:spcBef>
                <a:spcPct val="0"/>
              </a:spcBef>
              <a:spcAft>
                <a:spcPct val="0"/>
              </a:spcAft>
              <a:buFont typeface="Arial" panose="020B0604020202020204" pitchFamily="34" charset="0"/>
              <a:buChar char="•"/>
            </a:pPr>
            <a:r>
              <a:rPr lang="en-US" altLang="en-US" sz="2000" dirty="0">
                <a:solidFill>
                  <a:schemeClr val="tx1"/>
                </a:solidFill>
                <a:latin typeface="Arial" panose="020B0604020202020204" pitchFamily="34" charset="0"/>
              </a:rPr>
              <a:t>Install communication devices in vehicles to transmit processed data (anomalies and locations) from onboard computers to centralized data centers in real-time.</a:t>
            </a:r>
          </a:p>
          <a:p>
            <a:pPr marL="342900" lvl="0" indent="-342900" algn="l" defTabSz="914400" eaLnBrk="0" fontAlgn="base">
              <a:spcBef>
                <a:spcPct val="0"/>
              </a:spcBef>
              <a:spcAft>
                <a:spcPct val="0"/>
              </a:spcAft>
              <a:buFont typeface="Arial" panose="020B0604020202020204" pitchFamily="34" charset="0"/>
              <a:buChar char="•"/>
            </a:pPr>
            <a:r>
              <a:rPr lang="en-US" altLang="en-US" sz="2000" dirty="0">
                <a:solidFill>
                  <a:schemeClr val="tx1"/>
                </a:solidFill>
                <a:latin typeface="Arial" panose="020B0604020202020204" pitchFamily="34" charset="0"/>
              </a:rPr>
              <a:t>Develop an alerting system within centralized data centers to generate immediate alerts for relevant authorities (e.g., parking enforcement, infrastructure management) based on received data.</a:t>
            </a:r>
          </a:p>
          <a:p>
            <a:pPr marL="342900" lvl="0" indent="-342900" algn="l" defTabSz="914400" eaLnBrk="0" fontAlgn="base">
              <a:spcBef>
                <a:spcPct val="0"/>
              </a:spcBef>
              <a:spcAft>
                <a:spcPct val="0"/>
              </a:spcAft>
              <a:buFont typeface="Arial" panose="020B0604020202020204" pitchFamily="34" charset="0"/>
              <a:buChar char="•"/>
            </a:pPr>
            <a:endParaRPr lang="en-US" altLang="en-US" sz="2000" dirty="0">
              <a:solidFill>
                <a:schemeClr val="tx1"/>
              </a:solidFill>
              <a:latin typeface="Arial" panose="020B0604020202020204" pitchFamily="34" charset="0"/>
            </a:endParaRPr>
          </a:p>
          <a:p>
            <a:pPr lvl="0" algn="l" defTabSz="914400" eaLnBrk="0" fontAlgn="base">
              <a:spcBef>
                <a:spcPct val="0"/>
              </a:spcBef>
              <a:spcAft>
                <a:spcPct val="0"/>
              </a:spcAft>
            </a:pPr>
            <a:r>
              <a:rPr lang="en-US" altLang="en-US" sz="2000" dirty="0">
                <a:solidFill>
                  <a:schemeClr val="accent1">
                    <a:lumMod val="50000"/>
                  </a:schemeClr>
                </a:solidFill>
                <a:effectLst>
                  <a:outerShdw blurRad="38100" dist="38100" dir="2700000" algn="tl">
                    <a:srgbClr val="000000">
                      <a:alpha val="43137"/>
                    </a:srgbClr>
                  </a:outerShdw>
                </a:effectLst>
                <a:latin typeface="Arial" panose="020B0604020202020204" pitchFamily="34" charset="0"/>
              </a:rPr>
              <a:t>5) INFRASTRUCTURE MAINTENANCE OPTIMIZATION </a:t>
            </a:r>
          </a:p>
          <a:p>
            <a:pPr lvl="0" algn="l" defTabSz="914400" eaLnBrk="0" fontAlgn="base">
              <a:spcBef>
                <a:spcPct val="0"/>
              </a:spcBef>
              <a:spcAft>
                <a:spcPct val="0"/>
              </a:spcAft>
            </a:pPr>
            <a:endParaRPr lang="en-US" altLang="en-US" sz="2000" dirty="0">
              <a:solidFill>
                <a:schemeClr val="accent1">
                  <a:lumMod val="50000"/>
                </a:schemeClr>
              </a:solidFill>
              <a:effectLst>
                <a:outerShdw blurRad="38100" dist="38100" dir="2700000" algn="tl">
                  <a:srgbClr val="000000">
                    <a:alpha val="43137"/>
                  </a:srgbClr>
                </a:outerShdw>
              </a:effectLst>
              <a:latin typeface="Arial" panose="020B0604020202020204" pitchFamily="34" charset="0"/>
            </a:endParaRPr>
          </a:p>
          <a:p>
            <a:pPr marL="342900" lvl="0" indent="-342900" algn="l" defTabSz="914400" eaLnBrk="0" fontAlgn="base">
              <a:spcBef>
                <a:spcPct val="0"/>
              </a:spcBef>
              <a:spcAft>
                <a:spcPct val="0"/>
              </a:spcAft>
              <a:buFont typeface="Arial" panose="020B0604020202020204" pitchFamily="34" charset="0"/>
              <a:buChar char="•"/>
            </a:pPr>
            <a:r>
              <a:rPr lang="en-US" altLang="en-US" sz="2000" dirty="0">
                <a:solidFill>
                  <a:schemeClr val="tx1"/>
                </a:solidFill>
                <a:latin typeface="Arial" panose="020B0604020202020204" pitchFamily="34" charset="0"/>
              </a:rPr>
              <a:t>Establish a robust database management system within centralized data centers to efficiently store and retrieve information on identified manhole hazards.</a:t>
            </a:r>
          </a:p>
          <a:p>
            <a:pPr marL="342900" lvl="0" indent="-342900" algn="l" defTabSz="914400" eaLnBrk="0" fontAlgn="base">
              <a:spcBef>
                <a:spcPct val="0"/>
              </a:spcBef>
              <a:spcAft>
                <a:spcPct val="0"/>
              </a:spcAft>
              <a:buFont typeface="Arial" panose="020B0604020202020204" pitchFamily="34" charset="0"/>
              <a:buChar char="•"/>
            </a:pPr>
            <a:r>
              <a:rPr lang="en-US" altLang="en-US" sz="2000" dirty="0">
                <a:solidFill>
                  <a:schemeClr val="tx1"/>
                </a:solidFill>
                <a:latin typeface="Arial" panose="020B0604020202020204" pitchFamily="34" charset="0"/>
              </a:rPr>
              <a:t>Utilize stored data for effective maintenance planning and resource allocation, optimizing infrastructure upkeep.</a:t>
            </a:r>
          </a:p>
          <a:p>
            <a:pPr marL="342900" lvl="0" indent="-342900" algn="l" defTabSz="914400" eaLnBrk="0" fontAlgn="base">
              <a:spcBef>
                <a:spcPct val="0"/>
              </a:spcBef>
              <a:spcAft>
                <a:spcPct val="0"/>
              </a:spcAft>
              <a:buFont typeface="Arial" panose="020B0604020202020204" pitchFamily="34" charset="0"/>
              <a:buChar char="•"/>
            </a:pPr>
            <a:endParaRPr lang="en-US" altLang="en-US" sz="2000" dirty="0">
              <a:solidFill>
                <a:schemeClr val="tx1"/>
              </a:solidFill>
              <a:latin typeface="Arial" panose="020B0604020202020204" pitchFamily="34" charset="0"/>
            </a:endParaRPr>
          </a:p>
        </p:txBody>
      </p:sp>
    </p:spTree>
    <p:extLst>
      <p:ext uri="{BB962C8B-B14F-4D97-AF65-F5344CB8AC3E}">
        <p14:creationId xmlns:p14="http://schemas.microsoft.com/office/powerpoint/2010/main" val="262889939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fld id="{86CB4B4D-7CA3-9044-876B-883B54F8677D}" type="slidenum">
              <a:rPr lang="en-US" smtClean="0"/>
              <a:pPr/>
              <a:t>7</a:t>
            </a:fld>
            <a:endParaRPr lang="en-US"/>
          </a:p>
        </p:txBody>
      </p:sp>
      <p:sp>
        <p:nvSpPr>
          <p:cNvPr id="6" name="TextBox 5"/>
          <p:cNvSpPr txBox="1"/>
          <p:nvPr/>
        </p:nvSpPr>
        <p:spPr>
          <a:xfrm>
            <a:off x="7382918" y="246531"/>
            <a:ext cx="2574423" cy="10874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dirty="0">
              <a:ln>
                <a:noFill/>
              </a:ln>
              <a:solidFill>
                <a:schemeClr val="accent1">
                  <a:lumMod val="50000"/>
                </a:schemeClr>
              </a:solidFill>
              <a:effectLst>
                <a:outerShdw blurRad="38100" dist="38100" dir="2700000" algn="tl">
                  <a:srgbClr val="000000">
                    <a:alpha val="43137"/>
                  </a:srgbClr>
                </a:outerShdw>
              </a:effectLst>
              <a:uFillTx/>
              <a:latin typeface="Microsoft YaHei" panose="020B0503020204020204" pitchFamily="34" charset="-122"/>
              <a:ea typeface="Microsoft YaHei" panose="020B0503020204020204" pitchFamily="34" charset="-122"/>
              <a:sym typeface="Helvetica Neue"/>
            </a:endParaRPr>
          </a:p>
          <a:p>
            <a:pPr marL="0" marR="0" indent="0" algn="ctr" defTabSz="584200" rtl="0" fontAlgn="auto" latinLnBrk="0" hangingPunct="0">
              <a:lnSpc>
                <a:spcPct val="100000"/>
              </a:lnSpc>
              <a:spcBef>
                <a:spcPts val="0"/>
              </a:spcBef>
              <a:spcAft>
                <a:spcPts val="0"/>
              </a:spcAft>
              <a:buClrTx/>
              <a:buSzTx/>
              <a:buFontTx/>
              <a:buNone/>
              <a:tabLst/>
            </a:pPr>
            <a:r>
              <a:rPr kumimoji="0" lang="en-US" sz="3200" b="1" i="0" u="none" strike="noStrike" cap="none" spc="0" normalizeH="0" baseline="0" dirty="0">
                <a:ln>
                  <a:noFill/>
                </a:ln>
                <a:solidFill>
                  <a:schemeClr val="accent1">
                    <a:lumMod val="50000"/>
                  </a:schemeClr>
                </a:solidFill>
                <a:effectLst>
                  <a:outerShdw blurRad="38100" dist="38100" dir="2700000" algn="tl">
                    <a:srgbClr val="000000">
                      <a:alpha val="43137"/>
                    </a:srgbClr>
                  </a:outerShdw>
                </a:effectLst>
                <a:uFillTx/>
                <a:latin typeface="Microsoft YaHei" panose="020B0503020204020204" pitchFamily="34" charset="-122"/>
                <a:ea typeface="Microsoft YaHei" panose="020B0503020204020204" pitchFamily="34" charset="-122"/>
                <a:sym typeface="Helvetica Neue"/>
              </a:rPr>
              <a:t>LOCATIONS</a:t>
            </a:r>
          </a:p>
        </p:txBody>
      </p:sp>
      <p:sp>
        <p:nvSpPr>
          <p:cNvPr id="8" name="TextBox 7">
            <a:extLst>
              <a:ext uri="{FF2B5EF4-FFF2-40B4-BE49-F238E27FC236}">
                <a16:creationId xmlns:a16="http://schemas.microsoft.com/office/drawing/2014/main" id="{4B3457BF-45FE-494D-9F8C-1A43C9AB90FA}"/>
              </a:ext>
            </a:extLst>
          </p:cNvPr>
          <p:cNvSpPr txBox="1"/>
          <p:nvPr/>
        </p:nvSpPr>
        <p:spPr>
          <a:xfrm>
            <a:off x="4103100" y="98902"/>
            <a:ext cx="9134060" cy="5539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3000" dirty="0">
                <a:solidFill>
                  <a:schemeClr val="accent1">
                    <a:lumMod val="50000"/>
                  </a:schemeClr>
                </a:solidFill>
                <a:effectLst>
                  <a:outerShdw blurRad="38100" dist="38100" dir="2700000" algn="tl">
                    <a:srgbClr val="000000">
                      <a:alpha val="43137"/>
                    </a:srgbClr>
                  </a:outerShdw>
                </a:effectLst>
              </a:rPr>
              <a:t>WHERE WILL BE THE WORK DONE?</a:t>
            </a:r>
          </a:p>
        </p:txBody>
      </p:sp>
      <p:graphicFrame>
        <p:nvGraphicFramePr>
          <p:cNvPr id="9" name="Diagram 8">
            <a:extLst>
              <a:ext uri="{FF2B5EF4-FFF2-40B4-BE49-F238E27FC236}">
                <a16:creationId xmlns:a16="http://schemas.microsoft.com/office/drawing/2014/main" id="{7AB498E4-F4BB-4D28-92EC-31B0BF6B2AE3}"/>
              </a:ext>
            </a:extLst>
          </p:cNvPr>
          <p:cNvGraphicFramePr/>
          <p:nvPr>
            <p:extLst>
              <p:ext uri="{D42A27DB-BD31-4B8C-83A1-F6EECF244321}">
                <p14:modId xmlns:p14="http://schemas.microsoft.com/office/powerpoint/2010/main" val="2122341984"/>
              </p:ext>
            </p:extLst>
          </p:nvPr>
        </p:nvGraphicFramePr>
        <p:xfrm>
          <a:off x="8359238" y="1491391"/>
          <a:ext cx="8258988" cy="75693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Diagram 10">
            <a:extLst>
              <a:ext uri="{FF2B5EF4-FFF2-40B4-BE49-F238E27FC236}">
                <a16:creationId xmlns:a16="http://schemas.microsoft.com/office/drawing/2014/main" id="{436611F1-7BDB-47C0-B4FE-168684A99EAF}"/>
              </a:ext>
            </a:extLst>
          </p:cNvPr>
          <p:cNvGraphicFramePr/>
          <p:nvPr>
            <p:extLst>
              <p:ext uri="{D42A27DB-BD31-4B8C-83A1-F6EECF244321}">
                <p14:modId xmlns:p14="http://schemas.microsoft.com/office/powerpoint/2010/main" val="2721900256"/>
              </p:ext>
            </p:extLst>
          </p:nvPr>
        </p:nvGraphicFramePr>
        <p:xfrm>
          <a:off x="722037" y="1491391"/>
          <a:ext cx="8258988" cy="756934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56437091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C6BF531-5B94-45FD-83C0-CC850042CAD6}"/>
              </a:ext>
            </a:extLst>
          </p:cNvPr>
          <p:cNvSpPr>
            <a:spLocks noGrp="1"/>
          </p:cNvSpPr>
          <p:nvPr>
            <p:ph type="sldNum" sz="quarter" idx="2"/>
          </p:nvPr>
        </p:nvSpPr>
        <p:spPr/>
        <p:txBody>
          <a:bodyPr/>
          <a:lstStyle/>
          <a:p>
            <a:fld id="{86CB4B4D-7CA3-9044-876B-883B54F8677D}" type="slidenum">
              <a:rPr lang="en-US"/>
              <a:pPr/>
              <a:t>8</a:t>
            </a:fld>
            <a:endParaRPr lang="en-US"/>
          </a:p>
        </p:txBody>
      </p:sp>
      <p:sp>
        <p:nvSpPr>
          <p:cNvPr id="3" name="Title 2">
            <a:extLst>
              <a:ext uri="{FF2B5EF4-FFF2-40B4-BE49-F238E27FC236}">
                <a16:creationId xmlns:a16="http://schemas.microsoft.com/office/drawing/2014/main" id="{69109271-3FAB-4231-B214-612997C20001}"/>
              </a:ext>
            </a:extLst>
          </p:cNvPr>
          <p:cNvSpPr>
            <a:spLocks noGrp="1"/>
          </p:cNvSpPr>
          <p:nvPr>
            <p:ph type="title" idx="4294967295"/>
          </p:nvPr>
        </p:nvSpPr>
        <p:spPr>
          <a:xfrm>
            <a:off x="2281838" y="3760305"/>
            <a:ext cx="13769093" cy="1066800"/>
          </a:xfrm>
        </p:spPr>
        <p:txBody>
          <a:bodyPr>
            <a:noAutofit/>
          </a:bodyPr>
          <a:lstStyle/>
          <a:p>
            <a:r>
              <a:rPr lang="en-US" sz="9600" b="1" dirty="0">
                <a:solidFill>
                  <a:schemeClr val="accent1">
                    <a:lumMod val="75000"/>
                  </a:schemeClr>
                </a:solidFill>
                <a:effectLst>
                  <a:outerShdw blurRad="38100" dist="38100" dir="2700000" algn="tl">
                    <a:srgbClr val="000000">
                      <a:alpha val="43137"/>
                    </a:srgbClr>
                  </a:outerShdw>
                </a:effectLst>
                <a:latin typeface="Arial" panose="020B0604020202020204" pitchFamily="34" charset="0"/>
              </a:rPr>
              <a:t>HOW WILL YOU DO?</a:t>
            </a:r>
            <a:br>
              <a:rPr lang="en-US" sz="9600" b="1" dirty="0">
                <a:solidFill>
                  <a:schemeClr val="accent1">
                    <a:lumMod val="75000"/>
                  </a:schemeClr>
                </a:solidFill>
                <a:effectLst>
                  <a:outerShdw blurRad="38100" dist="38100" dir="2700000" algn="tl">
                    <a:srgbClr val="000000">
                      <a:alpha val="43137"/>
                    </a:srgbClr>
                  </a:outerShdw>
                </a:effectLst>
                <a:latin typeface="Arial" panose="020B0604020202020204" pitchFamily="34" charset="0"/>
              </a:rPr>
            </a:br>
            <a:br>
              <a:rPr lang="en-US" sz="5400" b="1" dirty="0">
                <a:solidFill>
                  <a:schemeClr val="accent1">
                    <a:lumMod val="75000"/>
                  </a:schemeClr>
                </a:solidFill>
                <a:effectLst>
                  <a:outerShdw blurRad="38100" dist="38100" dir="2700000" algn="tl">
                    <a:srgbClr val="000000">
                      <a:alpha val="43137"/>
                    </a:srgbClr>
                  </a:outerShdw>
                </a:effectLst>
                <a:latin typeface="Arial" panose="020B0604020202020204" pitchFamily="34" charset="0"/>
              </a:rPr>
            </a:br>
            <a:endParaRPr lang="en-US" sz="5400" b="1" dirty="0">
              <a:solidFill>
                <a:schemeClr val="accent1">
                  <a:lumMod val="75000"/>
                </a:schemeClr>
              </a:solidFill>
              <a:effectLst>
                <a:outerShdw blurRad="38100" dist="38100" dir="2700000" algn="tl">
                  <a:srgbClr val="000000">
                    <a:alpha val="43137"/>
                  </a:srgbClr>
                </a:outerShdw>
              </a:effectLst>
              <a:latin typeface="Arial" panose="020B0604020202020204" pitchFamily="34" charset="0"/>
            </a:endParaRPr>
          </a:p>
        </p:txBody>
      </p:sp>
      <p:sp>
        <p:nvSpPr>
          <p:cNvPr id="4" name="TextBox 3"/>
          <p:cNvSpPr txBox="1"/>
          <p:nvPr/>
        </p:nvSpPr>
        <p:spPr>
          <a:xfrm>
            <a:off x="5861004" y="4631162"/>
            <a:ext cx="5684249" cy="19492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342900" indent="-342900">
              <a:buFont typeface="Wingdings" panose="05000000000000000000" pitchFamily="2" charset="2"/>
              <a:buChar char="q"/>
            </a:pPr>
            <a:r>
              <a:rPr lang="en-US" sz="4000" dirty="0">
                <a:solidFill>
                  <a:schemeClr val="accent1">
                    <a:lumMod val="50000"/>
                  </a:schemeClr>
                </a:solidFill>
                <a:effectLst>
                  <a:outerShdw blurRad="38100" dist="38100" dir="2700000" algn="tl">
                    <a:srgbClr val="000000">
                      <a:alpha val="43137"/>
                    </a:srgbClr>
                  </a:outerShdw>
                </a:effectLst>
                <a:latin typeface="Arial" panose="020B0604020202020204" pitchFamily="34" charset="0"/>
              </a:rPr>
              <a:t>BILL OF MATERIALS</a:t>
            </a:r>
          </a:p>
          <a:p>
            <a:pPr marL="342900" indent="-342900">
              <a:buFont typeface="Wingdings" panose="05000000000000000000" pitchFamily="2" charset="2"/>
              <a:buChar char="q"/>
            </a:pPr>
            <a:r>
              <a:rPr lang="en-US" sz="4000" dirty="0">
                <a:solidFill>
                  <a:schemeClr val="accent1">
                    <a:lumMod val="50000"/>
                  </a:schemeClr>
                </a:solidFill>
                <a:effectLst>
                  <a:outerShdw blurRad="38100" dist="38100" dir="2700000" algn="tl">
                    <a:srgbClr val="000000">
                      <a:alpha val="43137"/>
                    </a:srgbClr>
                  </a:outerShdw>
                </a:effectLst>
                <a:latin typeface="Arial" panose="020B0604020202020204" pitchFamily="34" charset="0"/>
              </a:rPr>
              <a:t>TOOLS REQUIRED</a:t>
            </a:r>
          </a:p>
          <a:p>
            <a:pPr marL="342900" indent="-342900">
              <a:buFont typeface="Wingdings" panose="05000000000000000000" pitchFamily="2" charset="2"/>
              <a:buChar char="q"/>
            </a:pPr>
            <a:r>
              <a:rPr lang="en-US" sz="4000" dirty="0">
                <a:solidFill>
                  <a:schemeClr val="accent1">
                    <a:lumMod val="50000"/>
                  </a:schemeClr>
                </a:solidFill>
                <a:effectLst>
                  <a:outerShdw blurRad="38100" dist="38100" dir="2700000" algn="tl">
                    <a:srgbClr val="000000">
                      <a:alpha val="43137"/>
                    </a:srgbClr>
                  </a:outerShdw>
                </a:effectLst>
                <a:latin typeface="Arial" panose="020B0604020202020204" pitchFamily="34" charset="0"/>
              </a:rPr>
              <a:t>METHODOLOGY</a:t>
            </a:r>
            <a:endParaRPr kumimoji="0" lang="en-US" sz="4000" b="1" i="0" u="none" strike="noStrike" cap="none" spc="0" normalizeH="0" baseline="0" dirty="0">
              <a:ln>
                <a:noFill/>
              </a:ln>
              <a:solidFill>
                <a:srgbClr val="000000"/>
              </a:solidFill>
              <a:effectLst/>
              <a:uFillTx/>
              <a:sym typeface="Helvetica Neue"/>
            </a:endParaRPr>
          </a:p>
        </p:txBody>
      </p:sp>
    </p:spTree>
    <p:extLst>
      <p:ext uri="{BB962C8B-B14F-4D97-AF65-F5344CB8AC3E}">
        <p14:creationId xmlns:p14="http://schemas.microsoft.com/office/powerpoint/2010/main" val="401451621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ummary of RBG Labs Activities"/>
          <p:cNvSpPr txBox="1">
            <a:spLocks noGrp="1"/>
          </p:cNvSpPr>
          <p:nvPr>
            <p:ph type="title"/>
          </p:nvPr>
        </p:nvSpPr>
        <p:spPr>
          <a:prstGeom prst="rect">
            <a:avLst/>
          </a:prstGeom>
        </p:spPr>
        <p:txBody>
          <a:bodyPr>
            <a:normAutofit/>
          </a:bodyPr>
          <a:lstStyle/>
          <a:p>
            <a:r>
              <a:rPr lang="en-US" b="1" dirty="0">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REQUIREMENT</a:t>
            </a:r>
          </a:p>
        </p:txBody>
      </p:sp>
      <p:graphicFrame>
        <p:nvGraphicFramePr>
          <p:cNvPr id="4" name="Table 3">
            <a:extLst>
              <a:ext uri="{FF2B5EF4-FFF2-40B4-BE49-F238E27FC236}">
                <a16:creationId xmlns:a16="http://schemas.microsoft.com/office/drawing/2014/main" id="{B47FD244-36C7-8B09-4B80-DEFC1B894F05}"/>
              </a:ext>
            </a:extLst>
          </p:cNvPr>
          <p:cNvGraphicFramePr>
            <a:graphicFrameLocks noGrp="1"/>
          </p:cNvGraphicFramePr>
          <p:nvPr>
            <p:extLst>
              <p:ext uri="{D42A27DB-BD31-4B8C-83A1-F6EECF244321}">
                <p14:modId xmlns:p14="http://schemas.microsoft.com/office/powerpoint/2010/main" val="103831065"/>
              </p:ext>
            </p:extLst>
          </p:nvPr>
        </p:nvGraphicFramePr>
        <p:xfrm>
          <a:off x="1074134" y="1792705"/>
          <a:ext cx="8281065" cy="6581274"/>
        </p:xfrm>
        <a:graphic>
          <a:graphicData uri="http://schemas.openxmlformats.org/drawingml/2006/table">
            <a:tbl>
              <a:tblPr firstRow="1" bandRow="1">
                <a:tableStyleId>{4C3C2611-4C71-4FC5-86AE-919BDF0F9419}</a:tableStyleId>
              </a:tblPr>
              <a:tblGrid>
                <a:gridCol w="2889259">
                  <a:extLst>
                    <a:ext uri="{9D8B030D-6E8A-4147-A177-3AD203B41FA5}">
                      <a16:colId xmlns:a16="http://schemas.microsoft.com/office/drawing/2014/main" val="1035941117"/>
                    </a:ext>
                  </a:extLst>
                </a:gridCol>
                <a:gridCol w="2631451">
                  <a:extLst>
                    <a:ext uri="{9D8B030D-6E8A-4147-A177-3AD203B41FA5}">
                      <a16:colId xmlns:a16="http://schemas.microsoft.com/office/drawing/2014/main" val="597275182"/>
                    </a:ext>
                  </a:extLst>
                </a:gridCol>
                <a:gridCol w="2760355">
                  <a:extLst>
                    <a:ext uri="{9D8B030D-6E8A-4147-A177-3AD203B41FA5}">
                      <a16:colId xmlns:a16="http://schemas.microsoft.com/office/drawing/2014/main" val="2200777326"/>
                    </a:ext>
                  </a:extLst>
                </a:gridCol>
              </a:tblGrid>
              <a:tr h="1032339">
                <a:tc>
                  <a:txBody>
                    <a:bodyPr/>
                    <a:lstStyle/>
                    <a:p>
                      <a:pPr marL="0" marR="0" lvl="0" indent="0" algn="ctr" defTabSz="1147597" eaLnBrk="1" fontAlgn="auto" latinLnBrk="0" hangingPunct="1">
                        <a:lnSpc>
                          <a:spcPct val="100000"/>
                        </a:lnSpc>
                        <a:spcBef>
                          <a:spcPts val="1300"/>
                        </a:spcBef>
                        <a:spcAft>
                          <a:spcPts val="0"/>
                        </a:spcAft>
                        <a:buClrTx/>
                        <a:buSzTx/>
                        <a:buFontTx/>
                        <a:buNone/>
                        <a:tabLst/>
                        <a:defRPr/>
                      </a:pPr>
                      <a:r>
                        <a:rPr lang="en-US" sz="2500" b="1" dirty="0">
                          <a:solidFill>
                            <a:srgbClr val="FFFFFF"/>
                          </a:solidFill>
                          <a:latin typeface="League Spartan"/>
                        </a:rPr>
                        <a:t>COMPONENTS</a:t>
                      </a:r>
                      <a:endParaRPr lang="en-US" sz="2500" b="1" dirty="0"/>
                    </a:p>
                  </a:txBody>
                  <a:tcPr marL="123999" marR="123999" marT="62000" marB="6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1147597" eaLnBrk="1" fontAlgn="auto" latinLnBrk="0" hangingPunct="1">
                        <a:lnSpc>
                          <a:spcPct val="100000"/>
                        </a:lnSpc>
                        <a:spcBef>
                          <a:spcPts val="1300"/>
                        </a:spcBef>
                        <a:spcAft>
                          <a:spcPts val="0"/>
                        </a:spcAft>
                        <a:buClrTx/>
                        <a:buSzTx/>
                        <a:buFontTx/>
                        <a:buNone/>
                        <a:tabLst/>
                        <a:defRPr/>
                      </a:pPr>
                      <a:r>
                        <a:rPr lang="en-US" sz="2500" dirty="0">
                          <a:solidFill>
                            <a:srgbClr val="FFFFFF"/>
                          </a:solidFill>
                          <a:latin typeface="League Spartan"/>
                        </a:rPr>
                        <a:t>QUANTITY</a:t>
                      </a:r>
                      <a:endParaRPr lang="en-US" sz="2500" dirty="0"/>
                    </a:p>
                  </a:txBody>
                  <a:tcPr marL="123999" marR="123999" marT="62000" marB="6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1147597" eaLnBrk="1" fontAlgn="auto" latinLnBrk="0" hangingPunct="1">
                        <a:lnSpc>
                          <a:spcPct val="100000"/>
                        </a:lnSpc>
                        <a:spcBef>
                          <a:spcPts val="1300"/>
                        </a:spcBef>
                        <a:spcAft>
                          <a:spcPts val="0"/>
                        </a:spcAft>
                        <a:buClrTx/>
                        <a:buSzTx/>
                        <a:buFontTx/>
                        <a:buNone/>
                        <a:tabLst/>
                        <a:defRPr/>
                      </a:pPr>
                      <a:r>
                        <a:rPr lang="en-US" sz="2500" dirty="0">
                          <a:solidFill>
                            <a:srgbClr val="FFFFFF"/>
                          </a:solidFill>
                          <a:latin typeface="League Spartan"/>
                        </a:rPr>
                        <a:t>PRICE</a:t>
                      </a:r>
                      <a:endParaRPr lang="en-US" sz="2500" dirty="0"/>
                    </a:p>
                  </a:txBody>
                  <a:tcPr marL="123999" marR="123999" marT="62000" marB="6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77772924"/>
                  </a:ext>
                </a:extLst>
              </a:tr>
              <a:tr h="1173699">
                <a:tc>
                  <a:txBody>
                    <a:bodyPr/>
                    <a:lstStyle/>
                    <a:p>
                      <a:pPr algn="ctr">
                        <a:lnSpc>
                          <a:spcPts val="3079"/>
                        </a:lnSpc>
                        <a:defRPr/>
                      </a:pPr>
                      <a:r>
                        <a:rPr lang="en-US" sz="2199" b="1" dirty="0">
                          <a:solidFill>
                            <a:schemeClr val="tx1"/>
                          </a:solidFill>
                          <a:latin typeface="Adobe Gothic Std B" panose="020B0800000000000000" pitchFamily="34" charset="-128"/>
                          <a:ea typeface="Adobe Gothic Std B" panose="020B0800000000000000" pitchFamily="34" charset="-128"/>
                        </a:rPr>
                        <a:t>GPS Module</a:t>
                      </a:r>
                      <a:endParaRPr lang="en-US" sz="1100" b="1" dirty="0">
                        <a:solidFill>
                          <a:schemeClr val="tx1"/>
                        </a:solidFill>
                        <a:latin typeface="Adobe Gothic Std B" panose="020B0800000000000000" pitchFamily="34" charset="-128"/>
                        <a:ea typeface="Adobe Gothic Std B" panose="020B0800000000000000" pitchFamily="34" charset="-128"/>
                      </a:endParaRPr>
                    </a:p>
                  </a:txBody>
                  <a:tcPr marL="190500" marR="190500" marT="190500" marB="190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b="1" dirty="0">
                          <a:latin typeface="League Spartan"/>
                        </a:rPr>
                        <a:t>1</a:t>
                      </a:r>
                    </a:p>
                  </a:txBody>
                  <a:tcPr marL="123999" marR="123999" marT="62000" marB="6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3079"/>
                        </a:lnSpc>
                        <a:defRPr/>
                      </a:pPr>
                      <a:r>
                        <a:rPr lang="en-US" sz="2400" b="1" dirty="0">
                          <a:solidFill>
                            <a:schemeClr val="tx1"/>
                          </a:solidFill>
                          <a:latin typeface="League Spartan"/>
                        </a:rPr>
                        <a:t>460</a:t>
                      </a:r>
                      <a:endParaRPr lang="en-US" sz="2400" b="1" dirty="0">
                        <a:solidFill>
                          <a:schemeClr val="tx1"/>
                        </a:solidFill>
                      </a:endParaRPr>
                    </a:p>
                  </a:txBody>
                  <a:tcPr marL="190500" marR="190500" marT="190500" marB="190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864855"/>
                  </a:ext>
                </a:extLst>
              </a:tr>
              <a:tr h="1197073">
                <a:tc>
                  <a:txBody>
                    <a:bodyPr/>
                    <a:lstStyle/>
                    <a:p>
                      <a:pPr algn="ctr">
                        <a:lnSpc>
                          <a:spcPts val="3079"/>
                        </a:lnSpc>
                        <a:defRPr/>
                      </a:pPr>
                      <a:r>
                        <a:rPr lang="en-US" sz="2199" b="1" dirty="0">
                          <a:solidFill>
                            <a:schemeClr val="tx1"/>
                          </a:solidFill>
                          <a:latin typeface="Adobe Gothic Std B" panose="020B0800000000000000" pitchFamily="34" charset="-128"/>
                          <a:ea typeface="Adobe Gothic Std B" panose="020B0800000000000000" pitchFamily="34" charset="-128"/>
                        </a:rPr>
                        <a:t>Raspberry Pi 4 Model-B </a:t>
                      </a:r>
                      <a:endParaRPr lang="en-US" sz="1100" b="1" dirty="0">
                        <a:solidFill>
                          <a:schemeClr val="tx1"/>
                        </a:solidFill>
                        <a:latin typeface="Adobe Gothic Std B" panose="020B0800000000000000" pitchFamily="34" charset="-128"/>
                        <a:ea typeface="Adobe Gothic Std B" panose="020B0800000000000000" pitchFamily="34" charset="-128"/>
                      </a:endParaRPr>
                    </a:p>
                  </a:txBody>
                  <a:tcPr marL="190500" marR="190500" marT="190500" marB="190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1147597" eaLnBrk="1" fontAlgn="auto" latinLnBrk="0" hangingPunct="1">
                        <a:lnSpc>
                          <a:spcPct val="100000"/>
                        </a:lnSpc>
                        <a:spcBef>
                          <a:spcPts val="1300"/>
                        </a:spcBef>
                        <a:spcAft>
                          <a:spcPts val="0"/>
                        </a:spcAft>
                        <a:buClrTx/>
                        <a:buSzTx/>
                        <a:buFontTx/>
                        <a:buNone/>
                        <a:tabLst/>
                        <a:defRPr/>
                      </a:pPr>
                      <a:r>
                        <a:rPr kumimoji="0" lang="en-IN" sz="2400" b="1" i="0" u="none" strike="noStrike" kern="0" cap="none" spc="0" normalizeH="0" baseline="0" noProof="0" dirty="0">
                          <a:ln>
                            <a:noFill/>
                          </a:ln>
                          <a:solidFill>
                            <a:srgbClr val="000000"/>
                          </a:solidFill>
                          <a:effectLst/>
                          <a:uLnTx/>
                          <a:uFillTx/>
                          <a:latin typeface="League Spartan"/>
                          <a:sym typeface="Arial"/>
                        </a:rPr>
                        <a:t>1</a:t>
                      </a:r>
                    </a:p>
                  </a:txBody>
                  <a:tcPr marL="123999" marR="123999" marT="62000" marB="6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3079"/>
                        </a:lnSpc>
                        <a:defRPr/>
                      </a:pPr>
                      <a:r>
                        <a:rPr lang="en-US" sz="2199" b="1" dirty="0">
                          <a:solidFill>
                            <a:schemeClr val="tx1"/>
                          </a:solidFill>
                          <a:latin typeface="League Spartan"/>
                        </a:rPr>
                        <a:t>5299</a:t>
                      </a:r>
                      <a:endParaRPr lang="en-US" sz="1100" b="1" dirty="0">
                        <a:solidFill>
                          <a:schemeClr val="tx1"/>
                        </a:solidFill>
                      </a:endParaRPr>
                    </a:p>
                  </a:txBody>
                  <a:tcPr marL="190500" marR="190500" marT="190500" marB="190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016639"/>
                  </a:ext>
                </a:extLst>
              </a:tr>
              <a:tr h="1197801">
                <a:tc>
                  <a:txBody>
                    <a:bodyPr/>
                    <a:lstStyle/>
                    <a:p>
                      <a:pPr algn="ctr">
                        <a:lnSpc>
                          <a:spcPts val="3079"/>
                        </a:lnSpc>
                        <a:defRPr/>
                      </a:pPr>
                      <a:r>
                        <a:rPr lang="en-US" sz="2199" b="1" dirty="0">
                          <a:solidFill>
                            <a:schemeClr val="tx1"/>
                          </a:solidFill>
                          <a:latin typeface="Adobe Gothic Std B" panose="020B0800000000000000" pitchFamily="34" charset="-128"/>
                          <a:ea typeface="Adobe Gothic Std B" panose="020B0800000000000000" pitchFamily="34" charset="-128"/>
                        </a:rPr>
                        <a:t>Dash Cam(Optional</a:t>
                      </a:r>
                      <a:r>
                        <a:rPr lang="en-US" sz="2199" dirty="0">
                          <a:solidFill>
                            <a:schemeClr val="tx1"/>
                          </a:solidFill>
                          <a:latin typeface="Adobe Gothic Std B" panose="020B0800000000000000" pitchFamily="34" charset="-128"/>
                          <a:ea typeface="Adobe Gothic Std B" panose="020B0800000000000000" pitchFamily="34" charset="-128"/>
                        </a:rPr>
                        <a:t>)</a:t>
                      </a:r>
                      <a:endParaRPr lang="en-US" sz="1100" dirty="0">
                        <a:solidFill>
                          <a:schemeClr val="tx1"/>
                        </a:solidFill>
                        <a:latin typeface="Adobe Gothic Std B" panose="020B0800000000000000" pitchFamily="34" charset="-128"/>
                        <a:ea typeface="Adobe Gothic Std B" panose="020B0800000000000000" pitchFamily="34" charset="-128"/>
                      </a:endParaRPr>
                    </a:p>
                  </a:txBody>
                  <a:tcPr marL="190500" marR="190500" marT="190500" marB="190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1147597" eaLnBrk="1" fontAlgn="auto" latinLnBrk="0" hangingPunct="1">
                        <a:lnSpc>
                          <a:spcPct val="100000"/>
                        </a:lnSpc>
                        <a:spcBef>
                          <a:spcPts val="1300"/>
                        </a:spcBef>
                        <a:spcAft>
                          <a:spcPts val="0"/>
                        </a:spcAft>
                        <a:buClrTx/>
                        <a:buSzTx/>
                        <a:buFontTx/>
                        <a:buNone/>
                        <a:tabLst/>
                        <a:defRPr/>
                      </a:pPr>
                      <a:r>
                        <a:rPr kumimoji="0" lang="en-IN" sz="2400" b="1" i="0" u="none" strike="noStrike" kern="0" cap="none" spc="0" normalizeH="0" baseline="0" noProof="0">
                          <a:ln>
                            <a:noFill/>
                          </a:ln>
                          <a:solidFill>
                            <a:srgbClr val="000000"/>
                          </a:solidFill>
                          <a:effectLst/>
                          <a:uLnTx/>
                          <a:uFillTx/>
                          <a:latin typeface="League Spartan"/>
                          <a:sym typeface="Arial"/>
                        </a:rPr>
                        <a:t>1</a:t>
                      </a:r>
                      <a:endParaRPr kumimoji="0" lang="en-IN" sz="2400" b="1" i="0" u="none" strike="noStrike" kern="0" cap="none" spc="0" normalizeH="0" baseline="0" noProof="0" dirty="0">
                        <a:ln>
                          <a:noFill/>
                        </a:ln>
                        <a:solidFill>
                          <a:srgbClr val="000000"/>
                        </a:solidFill>
                        <a:effectLst/>
                        <a:uLnTx/>
                        <a:uFillTx/>
                        <a:latin typeface="League Spartan"/>
                        <a:sym typeface="Arial"/>
                      </a:endParaRPr>
                    </a:p>
                  </a:txBody>
                  <a:tcPr marL="123999" marR="123999" marT="62000" marB="6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3079"/>
                        </a:lnSpc>
                        <a:defRPr/>
                      </a:pPr>
                      <a:r>
                        <a:rPr lang="en-US" sz="2199" b="1" dirty="0">
                          <a:solidFill>
                            <a:schemeClr val="tx1"/>
                          </a:solidFill>
                          <a:latin typeface="League Spartan"/>
                        </a:rPr>
                        <a:t>3990</a:t>
                      </a:r>
                      <a:endParaRPr lang="en-US" sz="1100" b="1" dirty="0">
                        <a:solidFill>
                          <a:schemeClr val="tx1"/>
                        </a:solidFill>
                      </a:endParaRPr>
                    </a:p>
                  </a:txBody>
                  <a:tcPr marL="190500" marR="190500" marT="190500" marB="190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09998544"/>
                  </a:ext>
                </a:extLst>
              </a:tr>
              <a:tr h="1106151">
                <a:tc>
                  <a:txBody>
                    <a:bodyPr/>
                    <a:lstStyle/>
                    <a:p>
                      <a:pPr algn="ctr">
                        <a:lnSpc>
                          <a:spcPts val="3079"/>
                        </a:lnSpc>
                        <a:defRPr/>
                      </a:pPr>
                      <a:r>
                        <a:rPr lang="en-US" sz="2199" b="1" dirty="0">
                          <a:solidFill>
                            <a:schemeClr val="tx1"/>
                          </a:solidFill>
                          <a:latin typeface="Adobe Gothic Std B" panose="020B0800000000000000" pitchFamily="34" charset="-128"/>
                          <a:ea typeface="Adobe Gothic Std B" panose="020B0800000000000000" pitchFamily="34" charset="-128"/>
                        </a:rPr>
                        <a:t>4G Modem</a:t>
                      </a:r>
                      <a:endParaRPr lang="en-US" sz="1100" b="1" dirty="0">
                        <a:solidFill>
                          <a:schemeClr val="tx1"/>
                        </a:solidFill>
                        <a:latin typeface="Adobe Gothic Std B" panose="020B0800000000000000" pitchFamily="34" charset="-128"/>
                        <a:ea typeface="Adobe Gothic Std B" panose="020B0800000000000000" pitchFamily="34" charset="-128"/>
                      </a:endParaRPr>
                    </a:p>
                  </a:txBody>
                  <a:tcPr marL="190500" marR="190500" marT="190500" marB="190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1147597" eaLnBrk="1" fontAlgn="auto" latinLnBrk="0" hangingPunct="1">
                        <a:lnSpc>
                          <a:spcPct val="100000"/>
                        </a:lnSpc>
                        <a:spcBef>
                          <a:spcPts val="1300"/>
                        </a:spcBef>
                        <a:spcAft>
                          <a:spcPts val="0"/>
                        </a:spcAft>
                        <a:buClrTx/>
                        <a:buSzTx/>
                        <a:buFontTx/>
                        <a:buNone/>
                        <a:tabLst/>
                        <a:defRPr/>
                      </a:pPr>
                      <a:r>
                        <a:rPr kumimoji="0" lang="en-IN" sz="2400" b="1" i="0" u="none" strike="noStrike" kern="0" cap="none" spc="0" normalizeH="0" baseline="0" noProof="0" dirty="0">
                          <a:ln>
                            <a:noFill/>
                          </a:ln>
                          <a:solidFill>
                            <a:srgbClr val="000000"/>
                          </a:solidFill>
                          <a:effectLst/>
                          <a:uLnTx/>
                          <a:uFillTx/>
                          <a:latin typeface="League Spartan"/>
                          <a:sym typeface="Arial"/>
                        </a:rPr>
                        <a:t>1</a:t>
                      </a:r>
                    </a:p>
                  </a:txBody>
                  <a:tcPr marL="123999" marR="123999" marT="62000" marB="6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3079"/>
                        </a:lnSpc>
                        <a:defRPr/>
                      </a:pPr>
                      <a:r>
                        <a:rPr lang="en-US" sz="2199" b="1" dirty="0">
                          <a:solidFill>
                            <a:schemeClr val="tx1"/>
                          </a:solidFill>
                          <a:latin typeface="League Spartan"/>
                        </a:rPr>
                        <a:t>1620</a:t>
                      </a:r>
                      <a:endParaRPr lang="en-US" sz="1100" b="1" dirty="0">
                        <a:solidFill>
                          <a:schemeClr val="tx1"/>
                        </a:solidFill>
                      </a:endParaRPr>
                    </a:p>
                  </a:txBody>
                  <a:tcPr marL="190500" marR="190500" marT="190500" marB="190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4211495"/>
                  </a:ext>
                </a:extLst>
              </a:tr>
              <a:tr h="874211">
                <a:tc gridSpan="2">
                  <a:txBody>
                    <a:bodyPr/>
                    <a:lstStyle/>
                    <a:p>
                      <a:pPr algn="ctr"/>
                      <a:r>
                        <a:rPr lang="en-IN" sz="3000" b="1" dirty="0">
                          <a:effectLst>
                            <a:outerShdw blurRad="38100" dist="38100" dir="2700000" algn="tl">
                              <a:srgbClr val="000000">
                                <a:alpha val="43137"/>
                              </a:srgbClr>
                            </a:outerShdw>
                          </a:effectLst>
                          <a:latin typeface="Adobe Hebrew" panose="02040503050201020203" pitchFamily="18" charset="-79"/>
                          <a:cs typeface="Adobe Hebrew" panose="02040503050201020203" pitchFamily="18" charset="-79"/>
                        </a:rPr>
                        <a:t>TOTAL</a:t>
                      </a:r>
                    </a:p>
                  </a:txBody>
                  <a:tcPr marL="190500" marR="190500" marT="190500" marB="190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IN" sz="3000" b="1" dirty="0">
                        <a:effectLst>
                          <a:outerShdw blurRad="38100" dist="38100" dir="2700000" algn="tl">
                            <a:srgbClr val="000000">
                              <a:alpha val="43137"/>
                            </a:srgbClr>
                          </a:outerShdw>
                        </a:effectLst>
                        <a:latin typeface="Adobe Hebrew" panose="02040503050201020203" pitchFamily="18" charset="-79"/>
                        <a:cs typeface="Adobe Hebrew" panose="02040503050201020203" pitchFamily="18" charset="-79"/>
                      </a:endParaRPr>
                    </a:p>
                  </a:txBody>
                  <a:tcPr marL="123999" marR="123999" marT="62000" marB="6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3499"/>
                        </a:lnSpc>
                        <a:defRPr/>
                      </a:pPr>
                      <a:r>
                        <a:rPr lang="en-US" sz="2499" b="1" dirty="0">
                          <a:solidFill>
                            <a:schemeClr val="tx1"/>
                          </a:solidFill>
                          <a:latin typeface="League Spartan"/>
                        </a:rPr>
                        <a:t>Rs.</a:t>
                      </a:r>
                      <a:r>
                        <a:rPr lang="en-US" sz="2499" b="1" baseline="0" dirty="0">
                          <a:solidFill>
                            <a:schemeClr val="tx1"/>
                          </a:solidFill>
                          <a:latin typeface="League Spartan"/>
                        </a:rPr>
                        <a:t> </a:t>
                      </a:r>
                      <a:r>
                        <a:rPr lang="en-US" sz="2499" b="1" dirty="0">
                          <a:solidFill>
                            <a:schemeClr val="tx1"/>
                          </a:solidFill>
                          <a:latin typeface="League Spartan"/>
                        </a:rPr>
                        <a:t>7379/-</a:t>
                      </a:r>
                      <a:endParaRPr lang="en-US" sz="1100" b="1" dirty="0">
                        <a:solidFill>
                          <a:schemeClr val="tx1"/>
                        </a:solidFill>
                      </a:endParaRPr>
                    </a:p>
                  </a:txBody>
                  <a:tcPr marL="190500" marR="190500" marT="190500" marB="190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7470004"/>
                  </a:ext>
                </a:extLst>
              </a:tr>
            </a:tbl>
          </a:graphicData>
        </a:graphic>
      </p:graphicFrame>
      <p:sp>
        <p:nvSpPr>
          <p:cNvPr id="7" name="TextBox 6">
            <a:extLst>
              <a:ext uri="{FF2B5EF4-FFF2-40B4-BE49-F238E27FC236}">
                <a16:creationId xmlns:a16="http://schemas.microsoft.com/office/drawing/2014/main" id="{C54EAF2B-4B3E-AFC1-93F2-6350F0938200}"/>
              </a:ext>
            </a:extLst>
          </p:cNvPr>
          <p:cNvSpPr txBox="1"/>
          <p:nvPr/>
        </p:nvSpPr>
        <p:spPr>
          <a:xfrm>
            <a:off x="11395672" y="1529106"/>
            <a:ext cx="3953005"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r>
              <a:rPr lang="en-IN" sz="2000" dirty="0">
                <a:solidFill>
                  <a:srgbClr val="C00000"/>
                </a:solidFill>
              </a:rPr>
              <a:t>SOFTWARE TOOLS REQUIRED</a:t>
            </a:r>
          </a:p>
        </p:txBody>
      </p:sp>
      <p:sp>
        <p:nvSpPr>
          <p:cNvPr id="2" name="Slide Number Placeholder 1">
            <a:extLst>
              <a:ext uri="{FF2B5EF4-FFF2-40B4-BE49-F238E27FC236}">
                <a16:creationId xmlns:a16="http://schemas.microsoft.com/office/drawing/2014/main" id="{57CF831C-BC61-FEC8-1D19-2D15408B6148}"/>
              </a:ext>
            </a:extLst>
          </p:cNvPr>
          <p:cNvSpPr>
            <a:spLocks noGrp="1"/>
          </p:cNvSpPr>
          <p:nvPr>
            <p:ph type="sldNum" sz="quarter" idx="2"/>
          </p:nvPr>
        </p:nvSpPr>
        <p:spPr/>
        <p:txBody>
          <a:bodyPr/>
          <a:lstStyle/>
          <a:p>
            <a:fld id="{86CB4B4D-7CA3-9044-876B-883B54F8677D}" type="slidenum">
              <a:rPr lang="en-IN" smtClean="0"/>
              <a:pPr/>
              <a:t>9</a:t>
            </a:fld>
            <a:endParaRPr lang="en-IN"/>
          </a:p>
        </p:txBody>
      </p:sp>
      <p:sp>
        <p:nvSpPr>
          <p:cNvPr id="3" name="TextBox 2"/>
          <p:cNvSpPr txBox="1"/>
          <p:nvPr/>
        </p:nvSpPr>
        <p:spPr>
          <a:xfrm>
            <a:off x="10859643" y="2231955"/>
            <a:ext cx="6479628" cy="44114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lgn="l">
              <a:lnSpc>
                <a:spcPct val="200000"/>
              </a:lnSpc>
              <a:buFont typeface="Wingdings" panose="05000000000000000000" pitchFamily="2" charset="2"/>
              <a:buChar char="Ø"/>
            </a:pPr>
            <a:r>
              <a:rPr lang="en-US" sz="2000" dirty="0">
                <a:solidFill>
                  <a:schemeClr val="accent1">
                    <a:lumMod val="50000"/>
                  </a:schemeClr>
                </a:solidFill>
                <a:latin typeface="Adobe Gothic Std B" panose="020B0800000000000000" pitchFamily="34" charset="-128"/>
                <a:ea typeface="Adobe Gothic Std B" panose="020B0800000000000000" pitchFamily="34" charset="-128"/>
                <a:cs typeface="Poppins Medium" panose="00000600000000000000" pitchFamily="2" charset="0"/>
              </a:rPr>
              <a:t>AI/ML Frameworks (Video Data Analysis for Anomaly Detection)</a:t>
            </a:r>
          </a:p>
          <a:p>
            <a:pPr marL="342900" indent="-342900" algn="l">
              <a:lnSpc>
                <a:spcPct val="200000"/>
              </a:lnSpc>
              <a:buFont typeface="Wingdings" panose="05000000000000000000" pitchFamily="2" charset="2"/>
              <a:buChar char="Ø"/>
            </a:pPr>
            <a:r>
              <a:rPr lang="en-US" sz="2000" dirty="0">
                <a:solidFill>
                  <a:schemeClr val="accent1">
                    <a:lumMod val="50000"/>
                  </a:schemeClr>
                </a:solidFill>
                <a:latin typeface="Adobe Gothic Std B" panose="020B0800000000000000" pitchFamily="34" charset="-128"/>
                <a:ea typeface="Adobe Gothic Std B" panose="020B0800000000000000" pitchFamily="34" charset="-128"/>
                <a:cs typeface="Poppins Medium" panose="00000600000000000000" pitchFamily="2" charset="0"/>
              </a:rPr>
              <a:t>Data Analytics Software (GPS Data Processing)</a:t>
            </a:r>
          </a:p>
          <a:p>
            <a:pPr marL="342900" indent="-342900" algn="l">
              <a:lnSpc>
                <a:spcPct val="200000"/>
              </a:lnSpc>
              <a:buFont typeface="Wingdings" panose="05000000000000000000" pitchFamily="2" charset="2"/>
              <a:buChar char="Ø"/>
            </a:pPr>
            <a:r>
              <a:rPr lang="en-US" sz="2000" dirty="0">
                <a:solidFill>
                  <a:schemeClr val="accent1">
                    <a:lumMod val="50000"/>
                  </a:schemeClr>
                </a:solidFill>
                <a:latin typeface="Adobe Gothic Std B" panose="020B0800000000000000" pitchFamily="34" charset="-128"/>
                <a:ea typeface="Adobe Gothic Std B" panose="020B0800000000000000" pitchFamily="34" charset="-128"/>
                <a:cs typeface="Poppins Medium" panose="00000600000000000000" pitchFamily="2" charset="0"/>
              </a:rPr>
              <a:t>Cloud Computing Platform (Data Storage and Management)</a:t>
            </a:r>
          </a:p>
          <a:p>
            <a:pPr marL="342900" indent="-342900" algn="l">
              <a:lnSpc>
                <a:spcPct val="200000"/>
              </a:lnSpc>
              <a:buFont typeface="Wingdings" panose="05000000000000000000" pitchFamily="2" charset="2"/>
              <a:buChar char="Ø"/>
            </a:pPr>
            <a:r>
              <a:rPr lang="en-US" sz="2000" dirty="0">
                <a:solidFill>
                  <a:schemeClr val="accent1">
                    <a:lumMod val="50000"/>
                  </a:schemeClr>
                </a:solidFill>
                <a:latin typeface="Adobe Gothic Std B" panose="020B0800000000000000" pitchFamily="34" charset="-128"/>
                <a:ea typeface="Adobe Gothic Std B" panose="020B0800000000000000" pitchFamily="34" charset="-128"/>
                <a:cs typeface="Poppins Medium" panose="00000600000000000000" pitchFamily="2" charset="0"/>
              </a:rPr>
              <a:t>Database Management System (Incident Data Storage and Retrieval)</a:t>
            </a:r>
          </a:p>
        </p:txBody>
      </p:sp>
    </p:spTree>
    <p:extLst>
      <p:ext uri="{BB962C8B-B14F-4D97-AF65-F5344CB8AC3E}">
        <p14:creationId xmlns:p14="http://schemas.microsoft.com/office/powerpoint/2010/main" val="3370533820"/>
      </p:ext>
    </p:extLst>
  </p:cSld>
  <p:clrMapOvr>
    <a:masterClrMapping/>
  </p:clrMapOvr>
  <p:transition spd="med"/>
</p:sld>
</file>

<file path=ppt/theme/theme1.xml><?xml version="1.0" encoding="utf-8"?>
<a:theme xmlns:a="http://schemas.openxmlformats.org/drawingml/2006/main" name="CoERS">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RBG Labs">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3310</TotalTime>
  <Words>768</Words>
  <Application>Microsoft Office PowerPoint</Application>
  <PresentationFormat>Custom</PresentationFormat>
  <Paragraphs>117</Paragraphs>
  <Slides>13</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13</vt:i4>
      </vt:variant>
    </vt:vector>
  </HeadingPairs>
  <TitlesOfParts>
    <vt:vector size="23" baseType="lpstr">
      <vt:lpstr>Microsoft YaHei</vt:lpstr>
      <vt:lpstr>Adobe Gothic Std B</vt:lpstr>
      <vt:lpstr>Adobe Hebrew</vt:lpstr>
      <vt:lpstr>Arial</vt:lpstr>
      <vt:lpstr>Helvetica Neue</vt:lpstr>
      <vt:lpstr>League Spartan</vt:lpstr>
      <vt:lpstr>Times New Roman</vt:lpstr>
      <vt:lpstr>Wingdings</vt:lpstr>
      <vt:lpstr>CoERS</vt:lpstr>
      <vt:lpstr>RBG Labs</vt:lpstr>
      <vt:lpstr>CoERS @ IIT Madras URBAN VISION</vt:lpstr>
      <vt:lpstr>WHY THIS PROJECT?</vt:lpstr>
      <vt:lpstr>GLOBAL IMPACT</vt:lpstr>
      <vt:lpstr>PRIME OBJECTIVE</vt:lpstr>
      <vt:lpstr>SPECIFIC OBJECTIVES</vt:lpstr>
      <vt:lpstr>PowerPoint Presentation</vt:lpstr>
      <vt:lpstr>PowerPoint Presentation</vt:lpstr>
      <vt:lpstr>HOW WILL YOU DO?  </vt:lpstr>
      <vt:lpstr>REQUIREMENT</vt:lpstr>
      <vt:lpstr>METHODOLOGY</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Tamil Nadu Accident Reporting App (TARA) Deployment Plan</dc:title>
  <dc:creator>User</dc:creator>
  <cp:lastModifiedBy>kaviya shanmugam</cp:lastModifiedBy>
  <cp:revision>55</cp:revision>
  <dcterms:modified xsi:type="dcterms:W3CDTF">2024-07-08T05:17:04Z</dcterms:modified>
</cp:coreProperties>
</file>