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-r-i-c-e.github.io/TheAntonLeeSteveProjec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The AntonLeeSteveProject</a:t>
            </a:r>
            <a:endParaRPr u="sng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The Traveller’s Friend.</a:t>
            </a:r>
            <a:endParaRPr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 us take you on a journey…</a:t>
            </a:r>
            <a:br>
              <a:rPr lang="en" dirty="0"/>
            </a:br>
            <a:r>
              <a:rPr lang="en" dirty="0"/>
              <a:t> We’re holding your hand all the way as you plan your next dream getaway. One site to plan your holiday from start to finish – currency exchange, map directions, and local knowledge, and more.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Concept</a:t>
            </a:r>
            <a:endParaRPr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holiday planning site.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Create a holiday planning site to bring in holiday advetising and booking.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Vistors can experiment with destinations, selecting different locations and choosing an amount of money to exchange.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Visitors can select a point on the map or search a country to view the national holidays for that country.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Process</a:t>
            </a:r>
            <a:endParaRPr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949084"/>
            <a:ext cx="8520600" cy="3780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HTML, </a:t>
            </a:r>
            <a:r>
              <a:rPr lang="en-GB" dirty="0" err="1"/>
              <a:t>Javascript</a:t>
            </a:r>
            <a:r>
              <a:rPr lang="en-GB" dirty="0"/>
              <a:t>, CSS and Bootstrap.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Google API’s - Places, Geocoding, and Maps </a:t>
            </a:r>
            <a:r>
              <a:rPr lang="en-GB" dirty="0" err="1"/>
              <a:t>Javascript</a:t>
            </a:r>
            <a:r>
              <a:rPr lang="en-GB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ExchangeRate.Host</a:t>
            </a:r>
            <a:r>
              <a:rPr lang="en-GB" dirty="0"/>
              <a:t> API, </a:t>
            </a:r>
            <a:r>
              <a:rPr lang="en-GB" dirty="0" err="1"/>
              <a:t>OpenWeatherMap</a:t>
            </a:r>
            <a:r>
              <a:rPr lang="en-GB" dirty="0"/>
              <a:t> API, and </a:t>
            </a:r>
            <a:r>
              <a:rPr lang="en-GB" dirty="0" err="1"/>
              <a:t>Calendarific</a:t>
            </a:r>
            <a:r>
              <a:rPr lang="en-GB" dirty="0"/>
              <a:t> API.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website naturally divided into three sections: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Anton coded the map, Lee the exchange conversion, and Steve the national holiday.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fetched holiday data persists to local storage to save re-fetching.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Challenges</a:t>
            </a:r>
            <a:r>
              <a:rPr lang="en" dirty="0"/>
              <a:t> overcome include API selection, creating error code for the exchange rate, localStorage storing of objects, the complexity of the Google API - understanding markers, layers, and InfoWindow.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Successes</a:t>
            </a:r>
            <a:r>
              <a:rPr lang="en" dirty="0"/>
              <a:t> - Team communication, project planning, splitting tasks, GitHub, the look and functionality of the map.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A40D16C-3361-F7E6-6027-34B3094A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685" y="0"/>
            <a:ext cx="413662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Directions for Future Development</a:t>
            </a:r>
            <a:endParaRPr u="sng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Fully interactive map.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To include flight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To include hotel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Include weather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Get holiday companies to advertise.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Maybe develop into a holiday booking site.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>
                <a:hlinkClick r:id="rId3"/>
              </a:rPr>
              <a:t>Website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>
                <a:hlinkClick r:id="rId3"/>
              </a:rPr>
              <a:t>https://s-r-i-c-e.github.io/TheAntonLeeSteveProject/</a:t>
            </a:r>
            <a:endParaRPr lang="en-GB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2400" dirty="0"/>
          </a:p>
          <a:p>
            <a:r>
              <a:rPr lang="en-GB" sz="2400" u="sng" dirty="0"/>
              <a:t>Repo</a:t>
            </a:r>
            <a:endParaRPr sz="2400"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https://github.com/S-R-i-c-e/TheAntonLeeSteveProject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294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The AntonLeeSteveProject</vt:lpstr>
      <vt:lpstr>Let us take you on a journey…  We’re holding your hand all the way as you plan your next dream getaway. One site to plan your holiday from start to finish – currency exchange, map directions, and local knowledge, and more.</vt:lpstr>
      <vt:lpstr>Concept</vt:lpstr>
      <vt:lpstr>Process</vt:lpstr>
      <vt:lpstr>PowerPoint Presentation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AntonLeeSteveProject</dc:title>
  <dc:creator>Steve</dc:creator>
  <cp:lastModifiedBy>Stephen Rice</cp:lastModifiedBy>
  <cp:revision>2</cp:revision>
  <dcterms:modified xsi:type="dcterms:W3CDTF">2023-02-09T18:50:56Z</dcterms:modified>
</cp:coreProperties>
</file>