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629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6" name="Google Shape;13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0" name="Google Shape;15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9/12/2025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9/12/2025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9/12/2025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6" y="1652807"/>
            <a:ext cx="6286620" cy="3552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Statement ID – </a:t>
            </a:r>
            <a:r>
              <a:rPr lang="en-US" sz="1800" b="1" dirty="0"/>
              <a:t>SIH25045</a:t>
            </a:r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Statement Title- </a:t>
            </a:r>
            <a:r>
              <a:rPr lang="en-US" sz="1800" b="1" dirty="0">
                <a:solidFill>
                  <a:srgbClr val="212529"/>
                </a:solidFill>
                <a:highlight>
                  <a:srgbClr val="FFFFFF"/>
                </a:highlight>
              </a:rPr>
              <a:t>Blockchain-Based Supply Chain Transparency for Agricultural Produce</a:t>
            </a:r>
            <a:endParaRPr lang="en-US" sz="1800" b="1" dirty="0"/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Theme-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Agriculture and Food Tech</a:t>
            </a:r>
            <a:endParaRPr lang="en-US" sz="1800" b="1" dirty="0"/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PS Category- Software</a:t>
            </a:r>
            <a:endParaRPr lang="en-US" dirty="0"/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Name (Registered on portal)-Bits </a:t>
            </a:r>
            <a:r>
              <a:rPr lang="en-US" sz="1800" b="1" dirty="0">
                <a:solidFill>
                  <a:schemeClr val="dk1"/>
                </a:solidFill>
              </a:rPr>
              <a:t>B</a:t>
            </a: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iters</a:t>
            </a:r>
          </a:p>
        </p:txBody>
      </p:sp>
      <p:pic>
        <p:nvPicPr>
          <p:cNvPr id="1026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2660900" y="-324150"/>
            <a:ext cx="706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200" b="1">
                <a:latin typeface="Times New Roman"/>
                <a:ea typeface="Times New Roman"/>
                <a:cs typeface="Times New Roman"/>
                <a:sym typeface="Times New Roman"/>
              </a:rPr>
              <a:t>AgriChain</a:t>
            </a:r>
            <a:endParaRPr sz="5000"/>
          </a:p>
        </p:txBody>
      </p:sp>
      <p:sp>
        <p:nvSpPr>
          <p:cNvPr id="99" name="Google Shape;99;p14"/>
          <p:cNvSpPr txBox="1"/>
          <p:nvPr/>
        </p:nvSpPr>
        <p:spPr>
          <a:xfrm>
            <a:off x="0" y="1093875"/>
            <a:ext cx="12192000" cy="21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n-US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Proposed Solution:</a:t>
            </a:r>
            <a:endParaRPr sz="2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2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blockchain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-based system to track agricultural produce from </a:t>
            </a:r>
            <a:r>
              <a:rPr lang="en-US" sz="2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farm to consumer.</a:t>
            </a:r>
            <a:endParaRPr sz="23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Ensures </a:t>
            </a:r>
            <a:r>
              <a:rPr lang="en-US" sz="2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transparency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pricing, quality, and origin.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Allows stakeholders to </a:t>
            </a:r>
            <a:r>
              <a:rPr lang="en-US" sz="2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verify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transactions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reduce exploitation.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>
                <a:solidFill>
                  <a:schemeClr val="lt1"/>
                </a:solidFill>
              </a:rPr>
              <a:t>2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01" name="Google Shape;101;p14"/>
          <p:cNvSpPr txBox="1">
            <a:spLocks noGrp="1"/>
          </p:cNvSpPr>
          <p:nvPr>
            <p:ph type="ftr" idx="11"/>
          </p:nvPr>
        </p:nvSpPr>
        <p:spPr>
          <a:xfrm>
            <a:off x="4648200" y="6356353"/>
            <a:ext cx="320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@SIH Idea submission- Template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14" descr="Your startup LOGO"/>
          <p:cNvSpPr/>
          <p:nvPr/>
        </p:nvSpPr>
        <p:spPr>
          <a:xfrm>
            <a:off x="165173" y="128796"/>
            <a:ext cx="1251900" cy="8073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Bits Biters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4" descr="https://www.sih.gov.in/img1/SIH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82891" y="-28990"/>
            <a:ext cx="2209120" cy="1122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4" title="Screenshot_2025-09-09_at_6.47.51_PM-removebg-preview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7200" y="2994675"/>
            <a:ext cx="5753100" cy="393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4"/>
          <p:cNvSpPr txBox="1"/>
          <p:nvPr/>
        </p:nvSpPr>
        <p:spPr>
          <a:xfrm>
            <a:off x="165175" y="2905800"/>
            <a:ext cx="3450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n-US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Detailed Explanation:</a:t>
            </a:r>
            <a:endParaRPr sz="2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6356600" y="2592325"/>
            <a:ext cx="4910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n-US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Innovation &amp; Uniqueness:</a:t>
            </a:r>
            <a:endParaRPr sz="2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14" title="Screenshot_2025-09-11_at_12.13.01_PM-removebg-preview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204225" y="3347925"/>
            <a:ext cx="7644619" cy="28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609600" y="470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TECHNICAL APPROACH</a:t>
            </a:r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329775" y="1190053"/>
            <a:ext cx="93852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04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b="1">
                <a:solidFill>
                  <a:schemeClr val="dk1"/>
                </a:solidFill>
              </a:rPr>
              <a:t>Technologies to be used </a:t>
            </a:r>
            <a:endParaRPr sz="800" b="1"/>
          </a:p>
        </p:txBody>
      </p:sp>
      <p:sp>
        <p:nvSpPr>
          <p:cNvPr id="115" name="Google Shape;115;p1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>
                <a:solidFill>
                  <a:schemeClr val="lt1"/>
                </a:solidFill>
              </a:rPr>
              <a:t>3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16" name="Google Shape;116;p15"/>
          <p:cNvSpPr txBox="1">
            <a:spLocks noGrp="1"/>
          </p:cNvSpPr>
          <p:nvPr>
            <p:ph type="ftr" idx="11"/>
          </p:nvPr>
        </p:nvSpPr>
        <p:spPr>
          <a:xfrm>
            <a:off x="4648200" y="6356353"/>
            <a:ext cx="320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@SIH Idea submission- Template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7" name="Google Shape;117;p15" descr="Your startup LOGO"/>
          <p:cNvSpPr/>
          <p:nvPr/>
        </p:nvSpPr>
        <p:spPr>
          <a:xfrm>
            <a:off x="329773" y="214896"/>
            <a:ext cx="1251900" cy="8073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Bits Biters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15" descr="https://www.sih.gov.in/img1/SIH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41366" y="57097"/>
            <a:ext cx="2209120" cy="1122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5" title="Screenshot_2025-09-09_at_7.07.07_PM-removebg-preview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86364" y="1788699"/>
            <a:ext cx="6482364" cy="484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5"/>
          <p:cNvSpPr txBox="1"/>
          <p:nvPr/>
        </p:nvSpPr>
        <p:spPr>
          <a:xfrm>
            <a:off x="5939025" y="1143850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n-US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Methodology:</a:t>
            </a:r>
            <a:endParaRPr sz="2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9625" y="2076596"/>
            <a:ext cx="6482375" cy="4590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FEASIBILITY AND VIABILITY</a:t>
            </a:r>
            <a:endParaRPr/>
          </a:p>
        </p:txBody>
      </p:sp>
      <p:sp>
        <p:nvSpPr>
          <p:cNvPr id="128" name="Google Shape;128;p16"/>
          <p:cNvSpPr txBox="1"/>
          <p:nvPr/>
        </p:nvSpPr>
        <p:spPr>
          <a:xfrm>
            <a:off x="609600" y="2533653"/>
            <a:ext cx="9385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4</a:t>
            </a:fld>
            <a:endParaRPr sz="12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0" name="Google Shape;130;p16"/>
          <p:cNvSpPr txBox="1">
            <a:spLocks noGrp="1"/>
          </p:cNvSpPr>
          <p:nvPr>
            <p:ph type="ftr" idx="11"/>
          </p:nvPr>
        </p:nvSpPr>
        <p:spPr>
          <a:xfrm>
            <a:off x="4648200" y="6356353"/>
            <a:ext cx="320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@SIH Idea submission- Template</a:t>
            </a:r>
            <a:endParaRPr sz="12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1" name="Google Shape;131;p16" descr="Your startup LOGO"/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Bits Biters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16" descr="https://www.sih.gov.in/img1/SIH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41366" y="57097"/>
            <a:ext cx="2209120" cy="1122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6" title="Screenshot 2025-09-11 at 12.28.37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0467" y="1290463"/>
            <a:ext cx="9179709" cy="495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IMPACT AND BENEFITS</a:t>
            </a:r>
            <a:endParaRPr/>
          </a:p>
        </p:txBody>
      </p:sp>
      <p:sp>
        <p:nvSpPr>
          <p:cNvPr id="140" name="Google Shape;140;p17"/>
          <p:cNvSpPr txBox="1"/>
          <p:nvPr/>
        </p:nvSpPr>
        <p:spPr>
          <a:xfrm>
            <a:off x="609600" y="2533653"/>
            <a:ext cx="9385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5</a:t>
            </a:fld>
            <a:endParaRPr sz="12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2" name="Google Shape;142;p17"/>
          <p:cNvSpPr txBox="1">
            <a:spLocks noGrp="1"/>
          </p:cNvSpPr>
          <p:nvPr>
            <p:ph type="ftr" idx="11"/>
          </p:nvPr>
        </p:nvSpPr>
        <p:spPr>
          <a:xfrm>
            <a:off x="4648200" y="6356353"/>
            <a:ext cx="320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@SIH Idea submission- Template</a:t>
            </a:r>
            <a:endParaRPr sz="12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3" name="Google Shape;143;p17" descr="Your startup LOGO"/>
          <p:cNvSpPr/>
          <p:nvPr/>
        </p:nvSpPr>
        <p:spPr>
          <a:xfrm>
            <a:off x="110298" y="120209"/>
            <a:ext cx="1251900" cy="8073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Bits Biters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17" descr="https://www.sih.gov.in/img1/SIH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41366" y="57097"/>
            <a:ext cx="2209120" cy="1122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7" title="Screenshot_2025-09-11_at_12.33.55_PM-removebg-preview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09725" y="763100"/>
            <a:ext cx="3412530" cy="37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7" title="Screenshot_2025-09-11_at_12.34.03_PM-removebg-preview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09725" y="3601205"/>
            <a:ext cx="3412525" cy="354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7" title="Screenshot_2025-09-11_at_1.03.25_PM-removebg-preview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33501" y="829450"/>
            <a:ext cx="8500990" cy="625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RESEARCH  AND REFERENCES</a:t>
            </a:r>
            <a:endParaRPr/>
          </a:p>
        </p:txBody>
      </p:sp>
      <p:sp>
        <p:nvSpPr>
          <p:cNvPr id="154" name="Google Shape;154;p18"/>
          <p:cNvSpPr txBox="1"/>
          <p:nvPr/>
        </p:nvSpPr>
        <p:spPr>
          <a:xfrm>
            <a:off x="733050" y="1423663"/>
            <a:ext cx="9385200" cy="42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SiLKe Project – Germany’s blockchain food traceability initiative.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Tracifier (Hamburg-based startup for agri traceability).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Hardhat documentation.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Ethereum &amp; MongoDB official docs.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AWS deployment best practices for blockchain apps.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  <p:sp>
        <p:nvSpPr>
          <p:cNvPr id="155" name="Google Shape;155;p1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6</a:t>
            </a:fld>
            <a:endParaRPr sz="12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6" name="Google Shape;156;p18" descr="Your startup LOGO"/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Bits Biters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18" descr="https://www.sih.gov.in/img1/SIH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41366" y="57097"/>
            <a:ext cx="2209120" cy="1122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7488</TotalTime>
  <Words>173</Words>
  <Application>Microsoft Office PowerPoint</Application>
  <PresentationFormat>Widescreen</PresentationFormat>
  <Paragraphs>53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Garamond</vt:lpstr>
      <vt:lpstr>Oswald</vt:lpstr>
      <vt:lpstr>Times New Roman</vt:lpstr>
      <vt:lpstr>TradeGothic</vt:lpstr>
      <vt:lpstr>Office Theme</vt:lpstr>
      <vt:lpstr>SMART INDIA HACKATHON 2025</vt:lpstr>
      <vt:lpstr> AgriChain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SAMARTH BHATT</cp:lastModifiedBy>
  <cp:revision>148</cp:revision>
  <dcterms:created xsi:type="dcterms:W3CDTF">2013-12-12T18:46:50Z</dcterms:created>
  <dcterms:modified xsi:type="dcterms:W3CDTF">2025-09-12T03:59:08Z</dcterms:modified>
  <cp:category/>
</cp:coreProperties>
</file>