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Garamond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31286" y="1652807"/>
            <a:ext cx="6286620" cy="355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SIH25045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b="1" i="0" lang="en-US" sz="18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Blockchain-Based Supply Chain Transparency for Agricultural Produce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Agriculture and Food Tech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(Registered on portal)-Bits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iters</a:t>
            </a:r>
            <a:endParaRPr/>
          </a:p>
        </p:txBody>
      </p:sp>
      <p:pic>
        <p:nvPicPr>
          <p:cNvPr descr="https://www.sih.gov.in/img1/SIH-Logo.png"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1366" y="6297"/>
            <a:ext cx="2209120" cy="112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2660900" y="-324150"/>
            <a:ext cx="706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200">
                <a:latin typeface="Times New Roman"/>
                <a:ea typeface="Times New Roman"/>
                <a:cs typeface="Times New Roman"/>
                <a:sym typeface="Times New Roman"/>
              </a:rPr>
              <a:t>AgriChain</a:t>
            </a:r>
            <a:endParaRPr sz="5000"/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093875"/>
            <a:ext cx="121920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-based system to track agricultural produce from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 to consumer.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Ensures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pricing, quality, and origin.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Allows stakeholders to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reduce exploitation.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03" name="Google Shape;103;p14"/>
          <p:cNvSpPr/>
          <p:nvPr/>
        </p:nvSpPr>
        <p:spPr>
          <a:xfrm>
            <a:off x="165173" y="12879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891" y="-28990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 title="Screenshot_2025-09-09_at_6.47.51_PM-removebg-preview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7200" y="2994675"/>
            <a:ext cx="57531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65175" y="2905800"/>
            <a:ext cx="345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Explanation: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356600" y="2592325"/>
            <a:ext cx="49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&amp; Uniqueness: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 title="Screenshot_2025-09-11_at_12.13.01_PM-removebg-preview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04225" y="3347925"/>
            <a:ext cx="7644619" cy="28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609600" y="470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29775" y="1190053"/>
            <a:ext cx="938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to be used 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18" name="Google Shape;118;p15"/>
          <p:cNvSpPr/>
          <p:nvPr/>
        </p:nvSpPr>
        <p:spPr>
          <a:xfrm>
            <a:off x="329773" y="21489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 title="Screenshot_2025-09-09_at_7.07.07_PM-removebg-preview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86364" y="1788699"/>
            <a:ext cx="6482364" cy="48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5939025" y="11438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9625" y="2076596"/>
            <a:ext cx="6482375" cy="459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609600" y="2533653"/>
            <a:ext cx="938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32" name="Google Shape;132;p16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 title="Screenshot 2025-09-11 at 12.28.37 P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467" y="1290463"/>
            <a:ext cx="9179709" cy="49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09600" y="2533653"/>
            <a:ext cx="93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44" name="Google Shape;144;p17"/>
          <p:cNvSpPr/>
          <p:nvPr/>
        </p:nvSpPr>
        <p:spPr>
          <a:xfrm>
            <a:off x="110298" y="120209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title="Screenshot_2025-09-11_at_12.33.55_PM-removebg-preview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9725" y="763100"/>
            <a:ext cx="3412530" cy="37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 title="Screenshot_2025-09-11_at_12.34.03_PM-removebg-preview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9725" y="3601205"/>
            <a:ext cx="3412525" cy="35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 title="Screenshot_2025-09-12_at_10.47.02_AM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7749" y="763098"/>
            <a:ext cx="8099150" cy="600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733050" y="1423663"/>
            <a:ext cx="93852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SiLKe Project – Germany’s blockchain food traceability initiative.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Tracifier (Hamburg-based startup for agri traceability).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Hardhat documentation.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&amp; MongoDB official docs.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deployment best practices for blockchain apps.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57" name="Google Shape;157;p18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