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41"/>
    <a:srgbClr val="650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9737-CAE6-493F-909A-5BE00694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E0C31-6AD3-457A-BF97-576E6D949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1977-C7BD-40C3-A307-C26267BD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5545-40BF-4498-B88B-BD060F22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969A-72D5-442A-8D8C-D2D4233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31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9B6-5734-4AC7-9FD1-C1F1BF6C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8C7A7-F90D-486E-AC80-8D296BCC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690D-F2FB-470E-935B-51D5BE1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F4D7-3E9A-4C1D-8D9B-BEB3BE2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2E3F-6CE5-4A92-94BC-97C9068A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5524C-65CA-409A-8364-EECACA85B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3D531-52DB-410D-9E1A-2CD9B94F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460A-8BD7-477E-BCFC-EC06FD91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CC91-34C0-414F-AD1D-83355002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21A8-F412-4BE6-A49D-FD7377A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3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4D31-D9BE-4EA1-98CC-96ABC343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6AAE-24BD-447D-B087-1A609F5F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EC8A-DE5F-42DF-B453-F6BB751E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7425-5D1D-4C61-B578-DC487036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62F9-6423-441B-9991-2F806E5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39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77A4-4F8F-47F3-B6B4-9B2F86BD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46CF-7455-48B5-B2A0-C7C8A0AA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4210-E014-4A83-A310-97AA2EE5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812F-A6DD-4359-9C44-8C61BAE0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D5E1-E0D2-457F-943C-1D29FB8C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2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356B-BF85-43FB-AFB9-9C9F68DF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299-A310-4DEE-8492-A1727F67D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B3B0-AA3F-47FD-9677-AA462580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7887-487D-444C-B610-213FCD8C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D4BA-8EF9-45F0-89E4-B7C567A0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6EF2-64FA-4CCC-9084-5EC85F77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9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2EF6-71AA-4591-8EBE-630BDD55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A561-BC99-4F55-A847-A0E426C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8BE0-29F0-41B7-9AE4-1F644C01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7A426-ABA0-4FE3-9008-ED16C8B5A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8ACB8-EB23-4BA7-89AA-8094F152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4B9CB-3195-455E-B050-08CCB97A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45CF6-ECC5-4C9A-A98D-3DBC1797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BAA69-E9FB-4412-A93D-DE49B758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7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6E3-113C-4A5A-8398-CD35846B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B1AD5-6F11-4910-B67F-1892C2C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9B1C1-AA51-41F4-BC24-DCAC5944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A67B4-B3B1-403D-B8F7-ECD1905F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0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ECFED-892D-48F1-AAA8-E532ED94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6689-B119-41EF-8244-4BADD9C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C445-D214-45AC-AFC8-CC531A3D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529-DAEA-46B0-B80F-461154E0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03DB-E08D-4671-B9E1-3687A6D4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478A-7036-4280-BDC4-BCBACFB8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820E-D9FE-41A0-AE62-165F366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0F36-64C5-439E-B9BA-D40F0742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9CE30-0C1D-4683-B7F0-4BAF97E7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258-5AA5-47C2-856C-6FCA3253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8919D-CC39-473C-BBAA-0A52003A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A4826-3732-4D9D-ABDB-7FBA6D7B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CFA58-7530-4292-BB9D-9425939E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4202-C38D-4391-AE5F-F24C6813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1406-FA7B-4E31-9113-54E97230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95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FACE-9DFA-4483-A545-613FC163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7BBB-603F-4B73-A63B-20AE5677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38E7-948A-4DDD-AC04-363F3096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CEA4-CA3E-4CF3-96F6-FD5FB0739B42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DD4B-0720-412F-84D4-AA5AC1D55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2C5-503E-41B4-87E7-2AAC06F6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B782-4FE8-4654-9043-6F28F0A89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400B8F-21D2-4DF1-B68F-638BE8F4D25D}"/>
              </a:ext>
            </a:extLst>
          </p:cNvPr>
          <p:cNvGrpSpPr/>
          <p:nvPr/>
        </p:nvGrpSpPr>
        <p:grpSpPr>
          <a:xfrm>
            <a:off x="5420412" y="2045616"/>
            <a:ext cx="2045617" cy="2007910"/>
            <a:chOff x="5420412" y="2045616"/>
            <a:chExt cx="2045617" cy="20079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EE87D7-5BAA-448C-945A-B8BF8F7AB835}"/>
                </a:ext>
              </a:extLst>
            </p:cNvPr>
            <p:cNvGrpSpPr/>
            <p:nvPr/>
          </p:nvGrpSpPr>
          <p:grpSpPr>
            <a:xfrm>
              <a:off x="5526160" y="2312405"/>
              <a:ext cx="1670685" cy="1379316"/>
              <a:chOff x="4034673" y="1470581"/>
              <a:chExt cx="2661502" cy="195841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5FF267B-B729-420A-88EC-27C6ED67F1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489" y="1470581"/>
                <a:ext cx="1244338" cy="772999"/>
              </a:xfrm>
              <a:prstGeom prst="line">
                <a:avLst/>
              </a:prstGeom>
              <a:ln w="57150">
                <a:solidFill>
                  <a:srgbClr val="2932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8D950F1-714F-48E6-9B49-478DE5820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95827" y="1470581"/>
                <a:ext cx="1200348" cy="838986"/>
              </a:xfrm>
              <a:prstGeom prst="line">
                <a:avLst/>
              </a:prstGeom>
              <a:ln w="57150">
                <a:solidFill>
                  <a:srgbClr val="2932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91B307B-8EDF-4E17-B3ED-4225F65D4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489" y="2243579"/>
                <a:ext cx="0" cy="1185421"/>
              </a:xfrm>
              <a:prstGeom prst="line">
                <a:avLst/>
              </a:prstGeom>
              <a:ln w="57150">
                <a:solidFill>
                  <a:srgbClr val="2932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6B8000-F675-4D57-98A3-2116552C7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1488" y="3429000"/>
                <a:ext cx="2444686" cy="0"/>
              </a:xfrm>
              <a:prstGeom prst="line">
                <a:avLst/>
              </a:prstGeom>
              <a:ln w="57150">
                <a:solidFill>
                  <a:srgbClr val="6501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D44E68-BBB7-4D9F-928D-26E1F0D79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6174" y="2836290"/>
                <a:ext cx="1" cy="592710"/>
              </a:xfrm>
              <a:prstGeom prst="line">
                <a:avLst/>
              </a:prstGeom>
              <a:ln w="57150">
                <a:solidFill>
                  <a:srgbClr val="6501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F20C23E-A14D-417E-B3D0-2036323C9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95826" y="1997304"/>
                <a:ext cx="1200348" cy="838986"/>
              </a:xfrm>
              <a:prstGeom prst="line">
                <a:avLst/>
              </a:prstGeom>
              <a:ln w="57150">
                <a:solidFill>
                  <a:srgbClr val="6501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C39F30-7A03-40B5-9658-9AEA22C40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4673" y="1997305"/>
                <a:ext cx="1454872" cy="838984"/>
              </a:xfrm>
              <a:prstGeom prst="line">
                <a:avLst/>
              </a:prstGeom>
              <a:ln w="57150">
                <a:solidFill>
                  <a:srgbClr val="6501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70330442-582C-42E9-89FF-77CA893F575A}"/>
                  </a:ext>
                </a:extLst>
              </p:cNvPr>
              <p:cNvSpPr/>
              <p:nvPr/>
            </p:nvSpPr>
            <p:spPr>
              <a:xfrm rot="5400000">
                <a:off x="4527692" y="1779632"/>
                <a:ext cx="287368" cy="423417"/>
              </a:xfrm>
              <a:prstGeom prst="rtTriangle">
                <a:avLst/>
              </a:prstGeom>
              <a:solidFill>
                <a:srgbClr val="293241"/>
              </a:solidFill>
              <a:ln w="57150">
                <a:solidFill>
                  <a:srgbClr val="293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A34346-512C-4E00-82CC-F7B79F52F873}"/>
                  </a:ext>
                </a:extLst>
              </p:cNvPr>
              <p:cNvSpPr/>
              <p:nvPr/>
            </p:nvSpPr>
            <p:spPr>
              <a:xfrm>
                <a:off x="4459667" y="1470581"/>
                <a:ext cx="423418" cy="377074"/>
              </a:xfrm>
              <a:prstGeom prst="rect">
                <a:avLst/>
              </a:prstGeom>
              <a:solidFill>
                <a:srgbClr val="293241"/>
              </a:solidFill>
              <a:ln w="57150">
                <a:solidFill>
                  <a:srgbClr val="293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DF1273-9254-416B-BEE0-EDE8FC06D959}"/>
                </a:ext>
              </a:extLst>
            </p:cNvPr>
            <p:cNvSpPr/>
            <p:nvPr/>
          </p:nvSpPr>
          <p:spPr>
            <a:xfrm>
              <a:off x="5420412" y="2045616"/>
              <a:ext cx="2045617" cy="2007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9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#SANKAR SAMIKSHA#</dc:creator>
  <cp:lastModifiedBy>#SANKAR SAMIKSHA#</cp:lastModifiedBy>
  <cp:revision>2</cp:revision>
  <dcterms:created xsi:type="dcterms:W3CDTF">2021-09-25T06:41:41Z</dcterms:created>
  <dcterms:modified xsi:type="dcterms:W3CDTF">2021-09-25T07:02:04Z</dcterms:modified>
</cp:coreProperties>
</file>