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6" r:id="rId8"/>
    <p:sldId id="264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4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5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1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5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D0A5-6115-4CD3-BA25-A6C0D9517671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7C8B-663F-4E0E-ACBF-C10562157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search/cs?searchtype=author&amp;query=Riener%2C+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4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en-US" dirty="0" smtClean="0"/>
              <a:t>key</a:t>
            </a:r>
            <a:br>
              <a:rPr lang="en-US" dirty="0" smtClean="0"/>
            </a:br>
            <a:r>
              <a:rPr lang="ru-RU" dirty="0" smtClean="0"/>
              <a:t>меняемая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1. Генетические алгоритмы: Казимиров </a:t>
            </a:r>
            <a:r>
              <a:rPr lang="ru-RU" dirty="0" err="1" smtClean="0"/>
              <a:t>Реймеров</a:t>
            </a:r>
            <a:r>
              <a:rPr lang="ru-RU" dirty="0" smtClean="0"/>
              <a:t> Генетический алгоритм поиска минимальных полиномиальных представлений систем булевых  функций Известия Иркутского гос. университета 2011 Т 4 № 4</a:t>
            </a:r>
          </a:p>
          <a:p>
            <a:pPr marL="0" indent="0">
              <a:buNone/>
            </a:pPr>
            <a:r>
              <a:rPr lang="ru-RU" dirty="0" smtClean="0"/>
              <a:t>2. Казимиров А. С. Параллельные генетические алгоритмы в задачах минимизации булевых функций / А. С. Казимиров // </a:t>
            </a:r>
            <a:r>
              <a:rPr lang="ru-RU" dirty="0" err="1" smtClean="0"/>
              <a:t>Вестн</a:t>
            </a:r>
            <a:r>
              <a:rPr lang="ru-RU" dirty="0" smtClean="0"/>
              <a:t>. ТГУ. Приложение. – 2006. – </a:t>
            </a:r>
            <a:r>
              <a:rPr lang="ru-RU" dirty="0" err="1" smtClean="0"/>
              <a:t>No</a:t>
            </a:r>
            <a:r>
              <a:rPr lang="ru-RU" dirty="0" smtClean="0"/>
              <a:t> 17. – С. 226–230.</a:t>
            </a:r>
          </a:p>
          <a:p>
            <a:pPr marL="0" indent="0">
              <a:buNone/>
            </a:pPr>
            <a:r>
              <a:rPr lang="ru-RU" dirty="0" smtClean="0"/>
              <a:t>3. </a:t>
            </a:r>
            <a:r>
              <a:rPr lang="en-US" dirty="0"/>
              <a:t>Exact Synthesis of ESOP </a:t>
            </a:r>
            <a:r>
              <a:rPr lang="en-US" dirty="0" err="1" smtClean="0"/>
              <a:t>Forms</a:t>
            </a:r>
            <a:r>
              <a:rPr lang="en-US" dirty="0" err="1" smtClean="0">
                <a:hlinkClick r:id="rId2"/>
              </a:rPr>
              <a:t>Heinz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Riener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Кириченко: </a:t>
            </a:r>
            <a:r>
              <a:rPr lang="ru-RU" dirty="0" err="1" smtClean="0"/>
              <a:t>Ве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ru-RU" dirty="0" err="1" smtClean="0"/>
              <a:t>рхняя</a:t>
            </a:r>
            <a:r>
              <a:rPr lang="ru-RU" dirty="0" smtClean="0"/>
              <a:t> оценка сложности полиномиальных форм булевых функций . </a:t>
            </a:r>
            <a:r>
              <a:rPr lang="ru-RU" dirty="0" err="1" smtClean="0"/>
              <a:t>Дискр.матем</a:t>
            </a:r>
            <a:r>
              <a:rPr lang="ru-RU" dirty="0" smtClean="0"/>
              <a:t>. 2005 17:3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08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67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 задачу минимизации обобщённого полинома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8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статей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46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Реализовать метод Кириченко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Использовать один из эвристических методов для разработки алгоритма нахождения минимальной обобщённой полиномиальной формы булевой функции.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3. Разработать генетический алгоритм для минимизации представления булевой функции в виде обобщённого полинома.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4. На основе разработанных алгоритмов написать программу, позволяющую минимизировать представление булевой функции в виде обобщённого полинома и протестировать её.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58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Изучены статьи (следующий слайд)</a:t>
            </a:r>
          </a:p>
          <a:p>
            <a:pPr marL="0" indent="0">
              <a:buNone/>
            </a:pPr>
            <a:r>
              <a:rPr lang="ru-RU" dirty="0" smtClean="0"/>
              <a:t>2. Реализован алгоритм Кириченко</a:t>
            </a:r>
          </a:p>
          <a:p>
            <a:pPr marL="0" indent="0">
              <a:buNone/>
            </a:pPr>
            <a:r>
              <a:rPr lang="ru-RU" dirty="0" smtClean="0"/>
              <a:t>3. Улучшен (проход по всем мин теневым покрытиям + минимизация)</a:t>
            </a:r>
          </a:p>
          <a:p>
            <a:pPr marL="0" indent="0">
              <a:buNone/>
            </a:pPr>
            <a:r>
              <a:rPr lang="ru-RU" dirty="0" smtClean="0"/>
              <a:t>4. Разработан и реализован генетический алгоритм</a:t>
            </a:r>
          </a:p>
          <a:p>
            <a:pPr marL="0" indent="0">
              <a:buNone/>
            </a:pPr>
            <a:r>
              <a:rPr lang="ru-RU" dirty="0" smtClean="0"/>
              <a:t>5. Параллельный перебор с использованием Шеннона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896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X4*x5*x6 + ~x4*x5*x6=x5*x6</a:t>
            </a:r>
          </a:p>
          <a:p>
            <a:r>
              <a:rPr lang="en-US" dirty="0" smtClean="0"/>
              <a:t>x5*x6 + ~x4*x5*x6=x4*x5*x6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83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 (проход по всем мин теневым покрытиям + минимизация)</a:t>
            </a:r>
          </a:p>
          <a:p>
            <a:r>
              <a:rPr lang="ru-RU" dirty="0" smtClean="0"/>
              <a:t>Сделан проход + результаты</a:t>
            </a:r>
            <a:endParaRPr lang="ru-RU" dirty="0" smtClean="0"/>
          </a:p>
          <a:p>
            <a:r>
              <a:rPr lang="ru-RU" dirty="0" smtClean="0"/>
              <a:t>Таблица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68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 и реализован генетический алгоритм</a:t>
            </a:r>
          </a:p>
          <a:p>
            <a:r>
              <a:rPr lang="ru-RU" dirty="0" smtClean="0"/>
              <a:t>Параллельный перебор с использованием Шеннона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463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240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Основные понятия</vt:lpstr>
      <vt:lpstr>Актуальность</vt:lpstr>
      <vt:lpstr>История </vt:lpstr>
      <vt:lpstr>Задачи</vt:lpstr>
      <vt:lpstr>Результаты</vt:lpstr>
      <vt:lpstr>Презентация PowerPoint</vt:lpstr>
      <vt:lpstr>Презентация PowerPoint</vt:lpstr>
      <vt:lpstr>Презентация PowerPoint</vt:lpstr>
      <vt:lpstr>Приkey меняемая литература</vt:lpstr>
      <vt:lpstr>Изученная 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</dc:creator>
  <cp:lastModifiedBy>Serge</cp:lastModifiedBy>
  <cp:revision>7</cp:revision>
  <dcterms:created xsi:type="dcterms:W3CDTF">2021-04-14T11:12:20Z</dcterms:created>
  <dcterms:modified xsi:type="dcterms:W3CDTF">2021-04-14T21:47:12Z</dcterms:modified>
</cp:coreProperties>
</file>