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6f8175759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6f8175759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6f8175759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6f8175759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81d4b479f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81d4b479f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81d4b479f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81d4b479f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81d4b479f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281d4b479f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1d4b479f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81d4b479f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81d4b479f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281d4b479f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81d4b479f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281d4b479f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81d4b479f_0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81d4b479f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81d4b479f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81d4b479f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6f817575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6f817575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6f8175759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6f8175759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6f8175759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6f8175759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-Sankara/2022_IBM_Code_Challenge_PedastrianSignDetection.git" TargetMode="External"/><Relationship Id="rId4" Type="http://schemas.openxmlformats.org/officeDocument/2006/relationships/hyperlink" Target="https://github.com/S-Sankara/2022_IBM_Code_Challenge_PedastrianSignDetection/blob/main/README.m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0225" y="1839950"/>
            <a:ext cx="56070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/>
              <a:t>Pedestrian Sign Detection</a:t>
            </a:r>
            <a:endParaRPr b="1" sz="292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980750" y="4684200"/>
            <a:ext cx="76608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/>
              <a:t>Team: S  Sankara Subramanian, Muhammed Kaif,</a:t>
            </a:r>
            <a:r>
              <a:rPr lang="en" sz="1600"/>
              <a:t>Sanjeev Kumar Upadhyay</a:t>
            </a:r>
            <a:r>
              <a:rPr lang="en" sz="1600"/>
              <a:t>, Arun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825" y="1159250"/>
            <a:ext cx="5339798" cy="30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1678175" y="4162900"/>
            <a:ext cx="53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 5. Testing of ‘STOP’ signal.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 Used</a:t>
            </a:r>
            <a:endParaRPr b="1"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75" y="1733550"/>
            <a:ext cx="999700" cy="9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1739350" y="2025100"/>
            <a:ext cx="18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Jupyter Notebook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4">
            <a:alphaModFix/>
          </a:blip>
          <a:srcRect b="0" l="4177" r="11767" t="0"/>
          <a:stretch/>
        </p:blipFill>
        <p:spPr>
          <a:xfrm>
            <a:off x="438175" y="2984175"/>
            <a:ext cx="999700" cy="8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1739350" y="3217800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Tensorflow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75" y="4052899"/>
            <a:ext cx="999699" cy="99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1739350" y="4298675"/>
            <a:ext cx="15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Keras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733550"/>
            <a:ext cx="999700" cy="104992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5988325" y="2025100"/>
            <a:ext cx="18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7">
            <a:alphaModFix/>
          </a:blip>
          <a:srcRect b="30065" l="0" r="0" t="7814"/>
          <a:stretch/>
        </p:blipFill>
        <p:spPr>
          <a:xfrm>
            <a:off x="4572000" y="2984175"/>
            <a:ext cx="999700" cy="8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/>
          <p:nvPr/>
        </p:nvSpPr>
        <p:spPr>
          <a:xfrm>
            <a:off x="5988325" y="3217813"/>
            <a:ext cx="18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Opencv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4181100"/>
            <a:ext cx="999700" cy="7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5988325" y="4352650"/>
            <a:ext cx="13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Scikit learn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642200" y="1567550"/>
            <a:ext cx="831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Github  :  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https://github.com/S-Sankara/2022_IBM_Code_Challenge_PedastrianSignDetection.git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Readme: 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https://github.com/S-Sankara/2022_IBM_Code_Challenge_PedastrianSignDetection/blob/main/README.md</a:t>
            </a:r>
            <a:endParaRPr sz="1600"/>
          </a:p>
        </p:txBody>
      </p:sp>
      <p:sp>
        <p:nvSpPr>
          <p:cNvPr id="232" name="Google Shape;232;p24"/>
          <p:cNvSpPr txBox="1"/>
          <p:nvPr>
            <p:ph type="title"/>
          </p:nvPr>
        </p:nvSpPr>
        <p:spPr>
          <a:xfrm>
            <a:off x="1199425" y="579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Contributions</a:t>
            </a:r>
            <a:endParaRPr b="1"/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1297500" y="1567550"/>
            <a:ext cx="7038900" cy="20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Sanjeev </a:t>
            </a:r>
            <a:r>
              <a:rPr lang="en" sz="1600"/>
              <a:t>- Collection of Dataset.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Muhammed Kaif </a:t>
            </a:r>
            <a:r>
              <a:rPr lang="en" sz="1600"/>
              <a:t>- Extraction of keypoints using mediapipe.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 Sankara </a:t>
            </a:r>
            <a:r>
              <a:rPr b="1" lang="en" sz="1600"/>
              <a:t>Subramanian</a:t>
            </a:r>
            <a:r>
              <a:rPr lang="en" sz="1600"/>
              <a:t> -  Model building and training.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Arun </a:t>
            </a:r>
            <a:r>
              <a:rPr lang="en" sz="1600"/>
              <a:t>- Verification and modification.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736675" y="9321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700"/>
              <a:t>Thank you!</a:t>
            </a:r>
            <a:endParaRPr b="1"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99425" y="742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Problem Statement</a:t>
            </a:r>
            <a:endParaRPr b="1" sz="3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2014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a solution for recognizing the hand signals provided by pedestrians  and take appropriate actions on the Autonomous Vehicle.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 amt="43000"/>
          </a:blip>
          <a:srcRect b="0" l="16500" r="16507" t="0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type="title"/>
          </p:nvPr>
        </p:nvSpPr>
        <p:spPr>
          <a:xfrm>
            <a:off x="265500" y="190512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S</a:t>
            </a:r>
            <a:r>
              <a:rPr b="1" lang="en">
                <a:solidFill>
                  <a:schemeClr val="lt1"/>
                </a:solidFill>
              </a:rPr>
              <a:t>olution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5114300" y="1036275"/>
            <a:ext cx="3676800" cy="3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 u="sng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propose to create a program to understand normal message signals and make the Autonomous Vehicle take </a:t>
            </a:r>
            <a:r>
              <a:rPr lang="en" sz="1600"/>
              <a:t>appropriate measures.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384850" y="402675"/>
            <a:ext cx="61974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How it works</a:t>
            </a:r>
            <a:endParaRPr b="1"/>
          </a:p>
        </p:txBody>
      </p:sp>
      <p:cxnSp>
        <p:nvCxnSpPr>
          <p:cNvPr id="154" name="Google Shape;154;p16"/>
          <p:cNvCxnSpPr/>
          <p:nvPr/>
        </p:nvCxnSpPr>
        <p:spPr>
          <a:xfrm>
            <a:off x="929038" y="19745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6"/>
          <p:cNvSpPr txBox="1"/>
          <p:nvPr>
            <p:ph type="title"/>
          </p:nvPr>
        </p:nvSpPr>
        <p:spPr>
          <a:xfrm>
            <a:off x="976112" y="2384687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>
                <a:solidFill>
                  <a:schemeClr val="dk1"/>
                </a:solidFill>
              </a:rPr>
              <a:t>Step 1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976100" y="1824500"/>
            <a:ext cx="20691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The video is </a:t>
            </a:r>
            <a:r>
              <a:rPr lang="en" sz="1200">
                <a:solidFill>
                  <a:schemeClr val="dk2"/>
                </a:solidFill>
              </a:rPr>
              <a:t>captured</a:t>
            </a:r>
            <a:r>
              <a:rPr lang="en" sz="1200">
                <a:solidFill>
                  <a:schemeClr val="dk2"/>
                </a:solidFill>
              </a:rPr>
              <a:t> with the help of OpenCV. Then keypoints from various elements are extracted using mediapipe.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57" name="Google Shape;157;p16"/>
          <p:cNvCxnSpPr/>
          <p:nvPr/>
        </p:nvCxnSpPr>
        <p:spPr>
          <a:xfrm>
            <a:off x="3395738" y="18983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16"/>
          <p:cNvSpPr txBox="1"/>
          <p:nvPr>
            <p:ph type="title"/>
          </p:nvPr>
        </p:nvSpPr>
        <p:spPr>
          <a:xfrm>
            <a:off x="3442812" y="2241076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>
                <a:solidFill>
                  <a:schemeClr val="dk1"/>
                </a:solidFill>
              </a:rPr>
              <a:t>Step 2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3395750" y="1760450"/>
            <a:ext cx="21756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These keypoints and landmarks are used to train the new model.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60" name="Google Shape;160;p16"/>
          <p:cNvCxnSpPr/>
          <p:nvPr/>
        </p:nvCxnSpPr>
        <p:spPr>
          <a:xfrm>
            <a:off x="6457563" y="182450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16"/>
          <p:cNvSpPr txBox="1"/>
          <p:nvPr>
            <p:ph type="title"/>
          </p:nvPr>
        </p:nvSpPr>
        <p:spPr>
          <a:xfrm>
            <a:off x="6504637" y="1636420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>
                <a:solidFill>
                  <a:schemeClr val="dk1"/>
                </a:solidFill>
              </a:rPr>
              <a:t>Step 3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6504625" y="1754175"/>
            <a:ext cx="21756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By using this model, the signal that the pedestrian is showing is interpreted.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163" name="Google Shape;163;p16"/>
          <p:cNvGrpSpPr/>
          <p:nvPr/>
        </p:nvGrpSpPr>
        <p:grpSpPr>
          <a:xfrm>
            <a:off x="929069" y="3219675"/>
            <a:ext cx="6197471" cy="1520400"/>
            <a:chOff x="929030" y="3219673"/>
            <a:chExt cx="6993309" cy="1520400"/>
          </a:xfrm>
        </p:grpSpPr>
        <p:cxnSp>
          <p:nvCxnSpPr>
            <p:cNvPr id="164" name="Google Shape;164;p16"/>
            <p:cNvCxnSpPr>
              <a:stCxn id="165" idx="6"/>
              <a:endCxn id="166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CCCCCC">
                  <a:alpha val="49800"/>
                </a:srgbClr>
              </a:outerShdw>
            </a:effectLst>
          </p:spPr>
        </p:cxnSp>
        <p:sp>
          <p:nvSpPr>
            <p:cNvPr id="165" name="Google Shape;165;p16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CCCCCC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CCCCCC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CCCCCC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Extraction of keypoints using mediapipe</a:t>
            </a:r>
            <a:endParaRPr b="1"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1524600" y="1977975"/>
            <a:ext cx="6811800" cy="21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First, the video is </a:t>
            </a:r>
            <a:r>
              <a:rPr lang="en"/>
              <a:t>captured</a:t>
            </a:r>
            <a:r>
              <a:rPr lang="en"/>
              <a:t> </a:t>
            </a:r>
            <a:r>
              <a:rPr lang="en"/>
              <a:t>with the help of OpenCV.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keypoints are extracted from the face, pose, left and right hand with the help of mediapipe.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of these keypoints are connected with the help of mediapipe drawing utilities and the Holistic model is created.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863" y="476950"/>
            <a:ext cx="6370273" cy="39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1503825" y="4489675"/>
            <a:ext cx="54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 1. Extracting Keypoints using Mediapipe.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164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C9D1D9"/>
                </a:solidFill>
              </a:rPr>
              <a:t>Build and Train LSTM Neural Network</a:t>
            </a:r>
            <a:endParaRPr b="1" sz="2650">
              <a:solidFill>
                <a:srgbClr val="C9D1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1416638" y="806400"/>
            <a:ext cx="610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 the LSTM model and used for training.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238" y="1235425"/>
            <a:ext cx="5723433" cy="3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1655825" y="4518825"/>
            <a:ext cx="65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 2. Model Parameters.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790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Evaluation using Confusion Matrix and Accuracy</a:t>
            </a:r>
            <a:endParaRPr b="1" sz="265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1855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297500" y="991850"/>
            <a:ext cx="70389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is evaluated using Confusion Matrix and accuracy is analyzed.</a:t>
            </a:r>
            <a:endParaRPr sz="1600"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325" y="1427475"/>
            <a:ext cx="4032150" cy="30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1989300" y="4484525"/>
            <a:ext cx="51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 3. The Confusion Matrix.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  <a:t>Test in Real Time</a:t>
            </a:r>
            <a:endParaRPr b="1" sz="265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297500" y="1098975"/>
            <a:ext cx="7038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results are tested in Real Time.</a:t>
            </a:r>
            <a:endParaRPr sz="1600"/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b="-1779" l="-4740" r="4740" t="1780"/>
          <a:stretch/>
        </p:blipFill>
        <p:spPr>
          <a:xfrm>
            <a:off x="1602675" y="1536375"/>
            <a:ext cx="5444299" cy="306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2012375" y="4500550"/>
            <a:ext cx="50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 4. Testing Of ‘HI’ signal.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