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94535" y="2564765"/>
            <a:ext cx="7994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>
                <a:latin typeface="Times New Roman" panose="02020603050405020304" charset="0"/>
                <a:cs typeface="Times New Roman" panose="02020603050405020304" charset="0"/>
              </a:rPr>
              <a:t>Gender Detection Project</a:t>
            </a:r>
            <a:endParaRPr lang="en-US" alt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611995" y="565785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Bahnschrift SemiBold" panose="020B0502040204020203" charset="0"/>
                <a:cs typeface="Bahnschrift SemiBold" panose="020B0502040204020203" charset="0"/>
              </a:rPr>
              <a:t>BY 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2400">
                <a:latin typeface="Bahnschrift SemiBold" panose="020B0502040204020203" charset="0"/>
                <a:cs typeface="Bahnschrift SemiBold" panose="020B0502040204020203" charset="0"/>
              </a:rPr>
              <a:t>NISHANTH JS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205" y="203200"/>
            <a:ext cx="1191704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Objective: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 Develop an AI-based system to detect gender from facial images.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Real-Time Processing: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 Processes live video streams or image inputs.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Core Technologies: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 Deep Learning and Computer Vision.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Pre-trained Model: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 Caffe deep learning model for classification.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Application: 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Can be used in security systems, social apps, and more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205" y="203200"/>
            <a:ext cx="1191704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 Technologies and Workflow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Programming Language: 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Python for scripting and control.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Libraries: 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OpenCV for image processing, NumPy for data handling.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Deep Learning Framework: 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Caffe for loading the gender detection model.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Workflow: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Capture image/video input.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Detect and preprocess the face.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Apply the Caffe model for classification.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Display detected gender on the output.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205" y="203200"/>
            <a:ext cx="1191704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Implementation and Challenge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s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Setup: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Install OpenCV, Caffe, and required libraries.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Load the pre-trained model (gender_net.caffemodel).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Key Challenges: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Handling low-light or poor-quality images.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Ensuring real-time performance with optimized processing.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Avoiding bias by using a diverse dataset.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Integration into different platforms (e.g., mobile/web).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205" y="203200"/>
            <a:ext cx="1191704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Results and Future Scope</a:t>
            </a:r>
            <a:endParaRPr lang="en-US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Results: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Achieved high accuracy through extensive testing.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Metrics:</a:t>
            </a: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 Precision, Recall, F1 Score (e.g., ~90% accuracy).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Successfully detects gender in real-time from webcam feeds.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Future Scope: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Enhance accuracy with larger, more diverse datasets.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Add features like emotion or age detection.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Develop a mobile app or cloud-based service.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205" y="203200"/>
            <a:ext cx="1191704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Conclusion and Q&amp;A</a:t>
            </a:r>
            <a:endParaRPr lang="en-US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Conclusion: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Developed an AI system for accurate, real-time gender detection.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Utilized Deep Learning and Computer Vision technologies effectively.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Potential applications in security, marketing, and social analytics.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>
              <a:buNone/>
            </a:pPr>
            <a:r>
              <a:rPr lang="en-US" altLang="en-US" sz="3200" b="1">
                <a:latin typeface="Bahnschrift Light" panose="020B0502040204020203" charset="0"/>
                <a:cs typeface="Bahnschrift Light" panose="020B0502040204020203" charset="0"/>
              </a:rPr>
              <a:t>Q&amp;A:</a:t>
            </a:r>
            <a:endParaRPr lang="en-US" altLang="en-US" sz="3200" b="1">
              <a:latin typeface="Bahnschrift Light" panose="020B0502040204020203" charset="0"/>
              <a:cs typeface="Bahnschrift Ligh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Invite questions from the audience.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  <a:p>
            <a:pPr indent="0" algn="ctr">
              <a:buNone/>
            </a:pPr>
            <a:r>
              <a:rPr lang="en-US" altLang="en-US" sz="3200">
                <a:latin typeface="Bahnschrift Light" panose="020B0502040204020203" charset="0"/>
                <a:cs typeface="Bahnschrift Light" panose="020B0502040204020203" charset="0"/>
              </a:rPr>
              <a:t>Thank you</a:t>
            </a: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205" y="203200"/>
            <a:ext cx="11917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ü"/>
            </a:pP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buFont typeface="Wingdings" panose="05000000000000000000" charset="0"/>
              <a:buChar char="ü"/>
            </a:pPr>
            <a:endParaRPr lang="en-US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en-US" altLang="en-US" sz="32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937260"/>
            <a:ext cx="9203055" cy="5174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Presentation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Bahnschrift SemiBold</vt:lpstr>
      <vt:lpstr>Bahnschrift Light</vt:lpstr>
      <vt:lpstr>Wingdings</vt:lpstr>
      <vt:lpstr>Sitka Text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Nishanth</dc:creator>
  <cp:lastModifiedBy>Nishanth J . S</cp:lastModifiedBy>
  <cp:revision>1</cp:revision>
  <dcterms:created xsi:type="dcterms:W3CDTF">2024-11-30T14:10:19Z</dcterms:created>
  <dcterms:modified xsi:type="dcterms:W3CDTF">2024-11-30T14:10:19Z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25F0C4549DFC4D748AC67C0E55659CBC_11</vt:lpwstr>
  </property>
  <property fmtid="{D5CDD505-2E9C-101B-9397-08002B2CF9AE}" pid="3" name="KSOProductBuildVer">
    <vt:lpwstr>1033-12.2.0.18911</vt:lpwstr>
  </property>
</Properties>
</file>