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66" r:id="rId6"/>
    <p:sldId id="264" r:id="rId7"/>
    <p:sldId id="268" r:id="rId8"/>
    <p:sldId id="267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72" y="1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F566-8C34-4B0A-90C6-1A2859F91A8F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BFF41-9AEB-4433-869D-CD8EB3053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1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BFF41-9AEB-4433-869D-CD8EB3053E7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7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6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877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26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55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40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4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4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4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57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9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23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8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7303-6D97-473C-9FF4-8BD8D873A514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F69BD2-D4C7-447E-BE9B-31F8CE753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7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6404551" cy="2276873"/>
          </a:xfrm>
        </p:spPr>
        <p:txBody>
          <a:bodyPr/>
          <a:lstStyle/>
          <a:p>
            <a:pPr algn="ctr"/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Autonomous Wheelchair with a storable </a:t>
            </a:r>
            <a:r>
              <a:rPr lang="en-IN" sz="4800" smtClean="0">
                <a:latin typeface="Times New Roman" pitchFamily="18" charset="0"/>
                <a:cs typeface="Times New Roman" pitchFamily="18" charset="0"/>
              </a:rPr>
              <a:t>map-generation system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4509120"/>
            <a:ext cx="3275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I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S.Silvan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.Surendar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S.Thirunavukkarsu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1DEA9-7724-42F9-9CFE-CCB105F7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04664"/>
            <a:ext cx="6347713" cy="73116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00776B-3FD0-4DCC-B983-39A10B4C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96752"/>
            <a:ext cx="6552729" cy="32403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Physically handicap people depend upon a wheelchair for navigation which restricts their mobility to a short-range mostly within indoors. The system must be manually controlled else map must be created and stored by the developers for navigation in an indoor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location autonomously.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All the user needed indoor map is difficult to create by a developer where he must be aware of the blueprint. We are proposing a solution where the system can generate a storable map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 which the user can navigate autonomously in the stored map location.</a:t>
            </a:r>
          </a:p>
        </p:txBody>
      </p:sp>
    </p:spTree>
    <p:extLst>
      <p:ext uri="{BB962C8B-B14F-4D97-AF65-F5344CB8AC3E}">
        <p14:creationId xmlns:p14="http://schemas.microsoft.com/office/powerpoint/2010/main" val="42623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6624736" cy="86409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6696744" cy="122413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develop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storable map generation algorithm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Autonomous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wheelchair.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Reduction of the time and cost required to develop a map.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6635080" cy="86409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1"/>
            <a:ext cx="6696744" cy="197593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existing system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requires map as input to navigate autonomously in unknown indoor.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map is created and stored by the developer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navigation in indoor autonomously.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8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6624736" cy="875184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1268760"/>
            <a:ext cx="6624736" cy="1008111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Map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creation requires time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cost.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Require technical knowledge for map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creation.</a:t>
            </a:r>
          </a:p>
        </p:txBody>
      </p:sp>
    </p:spTree>
    <p:extLst>
      <p:ext uri="{BB962C8B-B14F-4D97-AF65-F5344CB8AC3E}">
        <p14:creationId xmlns:p14="http://schemas.microsoft.com/office/powerpoint/2010/main" val="110917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DD3E9-A8CE-429F-A4C8-85112561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04664"/>
            <a:ext cx="6480720" cy="80317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67DD00-016C-4982-AE73-FBA7C095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96752"/>
            <a:ext cx="6552728" cy="1368152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proposed system creates a storable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map by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itself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by tracking the path.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map can be stored temporarily 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permanently.</a:t>
            </a:r>
          </a:p>
        </p:txBody>
      </p:sp>
    </p:spTree>
    <p:extLst>
      <p:ext uri="{BB962C8B-B14F-4D97-AF65-F5344CB8AC3E}">
        <p14:creationId xmlns:p14="http://schemas.microsoft.com/office/powerpoint/2010/main" val="12747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6554689" cy="79208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6347714" cy="1008112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User can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his own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map without any prerequisite knowledge.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Requires less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time and memory space.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7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6624736" cy="803176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6624736" cy="2520280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Arduino microcontroller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Ultrasonic sensor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Bluetooth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DC motor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Battery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Motor driver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6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08920"/>
            <a:ext cx="6120680" cy="1008112"/>
          </a:xfrm>
        </p:spPr>
        <p:txBody>
          <a:bodyPr anchor="ctr">
            <a:normAutofit/>
          </a:bodyPr>
          <a:lstStyle/>
          <a:p>
            <a:pPr algn="ctr"/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96818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236</Words>
  <Application>Microsoft Office PowerPoint</Application>
  <PresentationFormat>On-screen Show (4:3)</PresentationFormat>
  <Paragraphs>31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Autonomous Wheelchair with a storable map-generation system</vt:lpstr>
      <vt:lpstr>Abstract</vt:lpstr>
      <vt:lpstr>Objective</vt:lpstr>
      <vt:lpstr>Existing system</vt:lpstr>
      <vt:lpstr>Limitations</vt:lpstr>
      <vt:lpstr>Proposed system</vt:lpstr>
      <vt:lpstr>Advantages</vt:lpstr>
      <vt:lpstr>System requirements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Wheelchair</dc:title>
  <dc:creator>user</dc:creator>
  <cp:lastModifiedBy>user</cp:lastModifiedBy>
  <cp:revision>49</cp:revision>
  <dcterms:created xsi:type="dcterms:W3CDTF">2020-01-05T13:55:51Z</dcterms:created>
  <dcterms:modified xsi:type="dcterms:W3CDTF">2020-03-08T23:39:42Z</dcterms:modified>
</cp:coreProperties>
</file>