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4" r:id="rId10"/>
  </p:sldIdLst>
  <p:sldSz cx="9144000" cy="5143500"/>
  <p:notesSz cx="6858000" cy="9144000"/>
  <p:embeddedFontLst>
    <p:embeddedFont>
      <p:font typeface="Proxima Nova" panose="02000506030000020004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f439a580b_0_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f439a580b_0_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439a580b_0_9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439a580b_0_9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f439a580b_0_9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f439a580b_0_9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f439a580b_0_16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f439a580b_0_16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f439a580b_0_16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f439a580b_0_16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0450" y="3182351"/>
            <a:ext cx="8123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Shashwat Sinha &amp; Himanshu Kr. Singh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20060</a:t>
            </a:r>
            <a:r>
              <a:rPr lang="en-IN" altLang="en-GB"/>
              <a:t>86 &amp; 2006023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T&amp;T Lab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- 2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IN" altLang="en-US"/>
              <a:t>Stock Price Prediction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6350"/>
            <a:ext cx="8520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Project Objective and Description</a:t>
            </a:r>
            <a:endParaRPr b="1"/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468825"/>
            <a:ext cx="8520600" cy="3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Objective: </a:t>
            </a:r>
            <a:r>
              <a:rPr lang="en-IN" altLang="en-GB" b="1"/>
              <a:t>To Predict Stock Price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Methodology:</a:t>
            </a:r>
            <a:r>
              <a:rPr lang="en-IN" altLang="en-GB" b="1"/>
              <a:t> Using Random Forest We predict Stock Prices</a:t>
            </a:r>
            <a:endParaRPr lang="en-IN" altLang="en-GB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75700"/>
            <a:ext cx="85206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Tools and Dataset Exploration</a:t>
            </a:r>
            <a:endParaRPr b="1"/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8050" y="1024025"/>
            <a:ext cx="8520600" cy="3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Dataset: </a:t>
            </a:r>
            <a:r>
              <a:rPr lang="en-IN" altLang="en-GB" b="1"/>
              <a:t>NSE_TATAGLOBAL.csv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Python libraries:  </a:t>
            </a:r>
            <a:r>
              <a:rPr lang="en-GB"/>
              <a:t>Numpy, </a:t>
            </a:r>
            <a:r>
              <a:rPr lang="en-IN" altLang="en-GB"/>
              <a:t>sklearn, Matplot, Pandas.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Data constraints:-</a:t>
            </a:r>
            <a:r>
              <a:rPr lang="en-IN" altLang="en-GB" b="1"/>
              <a:t> </a:t>
            </a:r>
            <a:endParaRPr lang="en-IN" altLang="en-GB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IN" altLang="en-GB"/>
              <a:t>Data is Till 2018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2500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/>
              <a:t>Random Forest</a:t>
            </a:r>
            <a:r>
              <a:rPr lang="en-GB" b="1"/>
              <a:t> </a:t>
            </a:r>
            <a:r>
              <a:rPr lang="en-IN" altLang="en-GB" b="1"/>
              <a:t>Function </a:t>
            </a:r>
            <a:r>
              <a:rPr lang="en-GB" b="1"/>
              <a:t>Layout cod</a:t>
            </a:r>
            <a:r>
              <a:rPr lang="en-IN" altLang="en-GB" b="1"/>
              <a:t>e</a:t>
            </a:r>
            <a:endParaRPr lang="en-IN" altLang="en-GB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784225"/>
            <a:ext cx="8310880" cy="405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-885825" y="137795"/>
            <a:ext cx="633222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Code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721995"/>
            <a:ext cx="6785610" cy="413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29150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Output</a:t>
            </a:r>
            <a:endParaRPr lang="en-IN" b="1"/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706120"/>
            <a:ext cx="8350885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143125" y="1972310"/>
            <a:ext cx="4857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Presentation</Application>
  <PresentationFormat/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Proxima Nova</vt:lpstr>
      <vt:lpstr>Microsoft YaHei</vt:lpstr>
      <vt:lpstr>Arial Unicode MS</vt:lpstr>
      <vt:lpstr>Spearmint</vt:lpstr>
      <vt:lpstr>Stock Price Prediction</vt:lpstr>
      <vt:lpstr>Project Objective and Description</vt:lpstr>
      <vt:lpstr>Tools and Dataset Exploration</vt:lpstr>
      <vt:lpstr>Random Forest Function Layout code</vt:lpstr>
      <vt:lpstr>PowerPoint 演示文稿</vt:lpstr>
      <vt:lpstr>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Video to Sketch</dc:title>
  <dc:creator/>
  <cp:lastModifiedBy>Shashwat</cp:lastModifiedBy>
  <cp:revision>8</cp:revision>
  <dcterms:created xsi:type="dcterms:W3CDTF">2023-04-17T19:15:00Z</dcterms:created>
  <dcterms:modified xsi:type="dcterms:W3CDTF">2023-04-25T05:24:55Z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05CA9DF305AF4CEE9498DA66EFF362BC</vt:lpwstr>
  </property>
  <property fmtid="{D5CDD505-2E9C-101B-9397-08002B2CF9AE}" pid="3" name="KSOProductBuildVer">
    <vt:lpwstr>1033-11.2.0.11536</vt:lpwstr>
  </property>
</Properties>
</file>