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6" autoAdjust="0"/>
    <p:restoredTop sz="94660"/>
  </p:normalViewPr>
  <p:slideViewPr>
    <p:cSldViewPr snapToGrid="0">
      <p:cViewPr>
        <p:scale>
          <a:sx n="66" d="100"/>
          <a:sy n="66" d="100"/>
        </p:scale>
        <p:origin x="51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50396-A98C-4F96-B39E-5DABC23F2271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FF721-DF8F-45A3-87B8-76B2829B7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8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0ADD-18DC-4976-915C-8A578947B7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8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636D-6DD0-4DF2-8FA6-F96421DA6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92D2A-C0DD-4727-A3F8-26C26F98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95" indent="0" algn="ctr">
              <a:buNone/>
              <a:defRPr sz="2000"/>
            </a:lvl2pPr>
            <a:lvl3pPr marL="914196" indent="0" algn="ctr">
              <a:buNone/>
              <a:defRPr sz="1800"/>
            </a:lvl3pPr>
            <a:lvl4pPr marL="1371294" indent="0" algn="ctr">
              <a:buNone/>
              <a:defRPr sz="1600"/>
            </a:lvl4pPr>
            <a:lvl5pPr marL="1828392" indent="0" algn="ctr">
              <a:buNone/>
              <a:defRPr sz="1600"/>
            </a:lvl5pPr>
            <a:lvl6pPr marL="2285494" indent="0" algn="ctr">
              <a:buNone/>
              <a:defRPr sz="1600"/>
            </a:lvl6pPr>
            <a:lvl7pPr marL="2742586" indent="0" algn="ctr">
              <a:buNone/>
              <a:defRPr sz="1600"/>
            </a:lvl7pPr>
            <a:lvl8pPr marL="3199680" indent="0" algn="ctr">
              <a:buNone/>
              <a:defRPr sz="1600"/>
            </a:lvl8pPr>
            <a:lvl9pPr marL="365677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4D83-A1A3-4C77-B0F7-0EC08E6D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2D48-CDEB-4E73-A139-8FDC6338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FF583-CB46-4576-AA31-8249EFAE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28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406A-9A16-469B-B278-0FEB7310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E09D-184E-4B28-8789-52E43118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4BE4-3FEF-45E2-BF2C-BBC3A0F6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CC50-F8A9-442F-B212-A4F5291E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7A1-A778-4A02-9A4C-90D34892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8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C392A-F80D-458B-BA4E-9B3982462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F036E-4660-472A-8A2F-AC7C22CB7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04CD-A131-4FC2-AC1A-0A1C9761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F2917-F81E-4879-A1AE-BE66260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87DC-B1F8-4B40-A2A6-27C42452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9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9"/>
            <a:ext cx="355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6440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1D7B-544F-4FB1-B699-4DC4284A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B914-B6C9-49D9-A4C5-2D5E6EDCC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E2AD-D121-43D5-923C-88264862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D64F-7C12-47E0-8425-6FCC3FBF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FE72-6FE9-4125-835F-B23B3F75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3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03D4-61C6-43D7-9DF4-42D2EB15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5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AACFD-227F-445D-B53A-3623111EA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8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73C59-155A-4A18-B7B0-4E8939A1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DE04-7940-4668-B75F-EEC51624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717B-A0B6-4B44-9225-B0F1174A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0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7636-0BB7-4C4C-9F27-9AC49FDF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E61F-790E-4F4C-AA2F-9D53F5689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62022-6E04-4441-8128-D03AD98F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9D398-9B21-47A9-8261-86FAE790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F212C-DDDB-4B9E-859F-97C5ED37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962D-2427-4407-993E-7796E5A6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5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21E5-3130-4324-ADA7-947C0A83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B5EE2-8F5A-42BA-B85A-4986CB4E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5" indent="0">
              <a:buNone/>
              <a:defRPr sz="2000" b="1"/>
            </a:lvl2pPr>
            <a:lvl3pPr marL="914196" indent="0">
              <a:buNone/>
              <a:defRPr sz="1800" b="1"/>
            </a:lvl3pPr>
            <a:lvl4pPr marL="1371294" indent="0">
              <a:buNone/>
              <a:defRPr sz="1600" b="1"/>
            </a:lvl4pPr>
            <a:lvl5pPr marL="1828392" indent="0">
              <a:buNone/>
              <a:defRPr sz="1600" b="1"/>
            </a:lvl5pPr>
            <a:lvl6pPr marL="2285494" indent="0">
              <a:buNone/>
              <a:defRPr sz="1600" b="1"/>
            </a:lvl6pPr>
            <a:lvl7pPr marL="2742586" indent="0">
              <a:buNone/>
              <a:defRPr sz="1600" b="1"/>
            </a:lvl7pPr>
            <a:lvl8pPr marL="3199680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90BE7-C202-4917-A591-12DC74217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69840-AF82-4E5A-A940-C13F21B1D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5" indent="0">
              <a:buNone/>
              <a:defRPr sz="2000" b="1"/>
            </a:lvl2pPr>
            <a:lvl3pPr marL="914196" indent="0">
              <a:buNone/>
              <a:defRPr sz="1800" b="1"/>
            </a:lvl3pPr>
            <a:lvl4pPr marL="1371294" indent="0">
              <a:buNone/>
              <a:defRPr sz="1600" b="1"/>
            </a:lvl4pPr>
            <a:lvl5pPr marL="1828392" indent="0">
              <a:buNone/>
              <a:defRPr sz="1600" b="1"/>
            </a:lvl5pPr>
            <a:lvl6pPr marL="2285494" indent="0">
              <a:buNone/>
              <a:defRPr sz="1600" b="1"/>
            </a:lvl6pPr>
            <a:lvl7pPr marL="2742586" indent="0">
              <a:buNone/>
              <a:defRPr sz="1600" b="1"/>
            </a:lvl7pPr>
            <a:lvl8pPr marL="3199680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AFF65-B07F-4276-B74E-937CDE49A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DB086-2B38-49CC-BD43-31003A3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BBEF3-40BE-4733-9FDB-6B98641A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52FF6-8179-4B31-AA25-B5BB9B36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5736-6DB8-4C0C-86F6-224601DE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C96F7-B436-4085-8BA8-B7BFCBDC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B2FFC-2469-4C89-8D42-68E539AB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55F16-A9E7-43D0-A8CE-D6CCD2BE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7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D8C81-B732-4AA8-8981-4839640E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EFD8A-4951-4DA9-8665-7788F1B8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8734-D8BD-4C8E-A143-6AB69150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83BE-806E-474E-8064-384CFAF9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CA9C-22D5-4736-8A01-EB0C77C0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4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86239-B4BA-408A-AFC5-C4B3FB54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95" indent="0">
              <a:buNone/>
              <a:defRPr sz="1400"/>
            </a:lvl2pPr>
            <a:lvl3pPr marL="914196" indent="0">
              <a:buNone/>
              <a:defRPr sz="1200"/>
            </a:lvl3pPr>
            <a:lvl4pPr marL="1371294" indent="0">
              <a:buNone/>
              <a:defRPr sz="1000"/>
            </a:lvl4pPr>
            <a:lvl5pPr marL="1828392" indent="0">
              <a:buNone/>
              <a:defRPr sz="1000"/>
            </a:lvl5pPr>
            <a:lvl6pPr marL="2285494" indent="0">
              <a:buNone/>
              <a:defRPr sz="1000"/>
            </a:lvl6pPr>
            <a:lvl7pPr marL="2742586" indent="0">
              <a:buNone/>
              <a:defRPr sz="1000"/>
            </a:lvl7pPr>
            <a:lvl8pPr marL="3199680" indent="0">
              <a:buNone/>
              <a:defRPr sz="1000"/>
            </a:lvl8pPr>
            <a:lvl9pPr marL="365677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C8FD1-5FFA-48BD-844D-CAAF5356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4A8C-5D76-4692-BC43-9B94D6E3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E81F3-66A1-4DC4-8D8D-55CC4692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9D53-F57F-4F42-9F6A-4B1CF5C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A0203-E22A-4C63-AD33-6A074BF42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4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095" indent="0">
              <a:buNone/>
              <a:defRPr sz="2800"/>
            </a:lvl2pPr>
            <a:lvl3pPr marL="914196" indent="0">
              <a:buNone/>
              <a:defRPr sz="2400"/>
            </a:lvl3pPr>
            <a:lvl4pPr marL="1371294" indent="0">
              <a:buNone/>
              <a:defRPr sz="2000"/>
            </a:lvl4pPr>
            <a:lvl5pPr marL="1828392" indent="0">
              <a:buNone/>
              <a:defRPr sz="2000"/>
            </a:lvl5pPr>
            <a:lvl6pPr marL="2285494" indent="0">
              <a:buNone/>
              <a:defRPr sz="2000"/>
            </a:lvl6pPr>
            <a:lvl7pPr marL="2742586" indent="0">
              <a:buNone/>
              <a:defRPr sz="2000"/>
            </a:lvl7pPr>
            <a:lvl8pPr marL="3199680" indent="0">
              <a:buNone/>
              <a:defRPr sz="2000"/>
            </a:lvl8pPr>
            <a:lvl9pPr marL="3656775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AD6C-EE9F-4BC7-8C99-A04638B89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95" indent="0">
              <a:buNone/>
              <a:defRPr sz="1400"/>
            </a:lvl2pPr>
            <a:lvl3pPr marL="914196" indent="0">
              <a:buNone/>
              <a:defRPr sz="1200"/>
            </a:lvl3pPr>
            <a:lvl4pPr marL="1371294" indent="0">
              <a:buNone/>
              <a:defRPr sz="1000"/>
            </a:lvl4pPr>
            <a:lvl5pPr marL="1828392" indent="0">
              <a:buNone/>
              <a:defRPr sz="1000"/>
            </a:lvl5pPr>
            <a:lvl6pPr marL="2285494" indent="0">
              <a:buNone/>
              <a:defRPr sz="1000"/>
            </a:lvl6pPr>
            <a:lvl7pPr marL="2742586" indent="0">
              <a:buNone/>
              <a:defRPr sz="1000"/>
            </a:lvl7pPr>
            <a:lvl8pPr marL="3199680" indent="0">
              <a:buNone/>
              <a:defRPr sz="1000"/>
            </a:lvl8pPr>
            <a:lvl9pPr marL="365677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9DFA1-C93A-4EE9-A949-9F679E0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58D0E-BBB8-445A-AC80-BD269885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62BA4-8808-4157-9C6D-ED3BE89C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2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598DF-801C-4C07-8A7A-ADAD740A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CD38A-9E7B-4858-A267-FFA6E64F2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57CA-8465-4348-9818-A8F86BB78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D26D-13D2-4993-B53D-9C863C4EAD6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4E88-F6EA-4767-ACAE-229E45206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2F1BF-B18F-4A27-83A1-6790A0FA4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62B0-8AE3-4281-AA2D-A32489DE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86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1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2" indent="-228552" algn="l" defTabSz="9141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54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46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40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35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36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4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32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34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6" algn="l" defTabSz="914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4" algn="l" defTabSz="914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2" algn="l" defTabSz="914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4" algn="l" defTabSz="914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6" algn="l" defTabSz="914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0" algn="l" defTabSz="914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5" algn="l" defTabSz="914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22DD95-7DB9-4206-A51E-B1FA1248C5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63805A-01D4-48DD-B0F8-19F0034B0BF5}"/>
              </a:ext>
            </a:extLst>
          </p:cNvPr>
          <p:cNvSpPr/>
          <p:nvPr/>
        </p:nvSpPr>
        <p:spPr>
          <a:xfrm>
            <a:off x="246000" y="207000"/>
            <a:ext cx="11700000" cy="64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19486-1600-4B08-8CD0-2AA6676D3031}"/>
              </a:ext>
            </a:extLst>
          </p:cNvPr>
          <p:cNvSpPr/>
          <p:nvPr/>
        </p:nvSpPr>
        <p:spPr>
          <a:xfrm>
            <a:off x="498000" y="449380"/>
            <a:ext cx="11196000" cy="5959241"/>
          </a:xfrm>
          <a:prstGeom prst="rect">
            <a:avLst/>
          </a:prstGeom>
          <a:blipFill>
            <a:blip r:embed="rId3"/>
            <a:stretch>
              <a:fillRect t="-14893" b="-148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479CBA-6F4E-4C61-8827-B3ED0D3C8288}"/>
              </a:ext>
            </a:extLst>
          </p:cNvPr>
          <p:cNvSpPr/>
          <p:nvPr/>
        </p:nvSpPr>
        <p:spPr>
          <a:xfrm>
            <a:off x="2240057" y="1082696"/>
            <a:ext cx="771188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IN" sz="4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Modern furniture's designs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F14B39-5278-4F22-B6DF-4A313FD9300E}"/>
              </a:ext>
            </a:extLst>
          </p:cNvPr>
          <p:cNvSpPr/>
          <p:nvPr/>
        </p:nvSpPr>
        <p:spPr>
          <a:xfrm>
            <a:off x="2240057" y="1890430"/>
            <a:ext cx="771188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This slide is an editable slide with all your needs.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Adapt it with your needs </a:t>
            </a:r>
            <a:b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and it will capture all the audience attention.</a:t>
            </a:r>
            <a:endParaRPr lang="en-IN" sz="14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mc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128A"/>
      </a:accent1>
      <a:accent2>
        <a:srgbClr val="28E8BE"/>
      </a:accent2>
      <a:accent3>
        <a:srgbClr val="9DFF4A"/>
      </a:accent3>
      <a:accent4>
        <a:srgbClr val="E8B41D"/>
      </a:accent4>
      <a:accent5>
        <a:srgbClr val="FF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Ponpriyanga Karthik</cp:lastModifiedBy>
  <cp:revision>28</cp:revision>
  <dcterms:created xsi:type="dcterms:W3CDTF">2019-05-09T04:12:47Z</dcterms:created>
  <dcterms:modified xsi:type="dcterms:W3CDTF">2020-07-21T08:36:10Z</dcterms:modified>
</cp:coreProperties>
</file>