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73" r:id="rId5"/>
    <p:sldId id="274" r:id="rId6"/>
    <p:sldId id="267" r:id="rId7"/>
    <p:sldId id="268" r:id="rId8"/>
    <p:sldId id="269" r:id="rId9"/>
    <p:sldId id="270" r:id="rId10"/>
    <p:sldId id="271" r:id="rId11"/>
    <p:sldId id="27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nthil SUBBU" initials="SS" lastIdx="2" clrIdx="0">
    <p:extLst>
      <p:ext uri="{19B8F6BF-5375-455C-9EA6-DF929625EA0E}">
        <p15:presenceInfo xmlns:p15="http://schemas.microsoft.com/office/powerpoint/2012/main" userId="d78e1e2fecf5fe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1268B-8AC2-4239-8FAF-7C144C210720}" type="datetimeFigureOut">
              <a:rPr lang="en-US"/>
              <a:t>3/3/2022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A2C8-71FC-43D0-BD87-0547616971F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D8362-6D63-40AC-BAA9-90C3AE6D5875}" type="datetimeFigureOut">
              <a:rPr lang="en-US"/>
              <a:t>3/3/2022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39446-6953-447E-A4E3-E7CFBF8700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ter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sky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3/3/2022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3/3/2022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3/3/2022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>
              <a:defRPr sz="6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3/3/2022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3/3/2022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3/3/2022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3/3/2022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3/3/2022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3/3/2022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3/3/2022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8" name="water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5586B75A-687E-405C-8A0B-8D00578BA2C3}" type="datetime1">
              <a:rPr lang="en-US" smtClean="0"/>
              <a:pPr/>
              <a:t>3/3/2022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rinivas1/agricuture-crops-production-in-indi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4605" y="1228364"/>
            <a:ext cx="9602789" cy="2667000"/>
          </a:xfrm>
        </p:spPr>
        <p:txBody>
          <a:bodyPr/>
          <a:lstStyle/>
          <a:p>
            <a:r>
              <a:rPr lang="en-US" sz="66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CROP PRODUCTION IN INDIA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DINESH K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(71762133012)</a:t>
            </a:r>
          </a:p>
          <a:p>
            <a:pPr algn="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Subramanian s (71762133044)</a:t>
            </a:r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37043-9FA3-49BA-9222-B4709140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44" y="598932"/>
            <a:ext cx="9509759" cy="1088136"/>
          </a:xfrm>
        </p:spPr>
        <p:txBody>
          <a:bodyPr>
            <a:normAutofit fontScale="90000"/>
          </a:bodyPr>
          <a:lstStyle/>
          <a:p>
            <a:r>
              <a:rPr lang="en-IN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Special features: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C0315-82B4-49CB-93A6-EC2C35795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slicer, we can specify the crop and the state that we want to view.</a:t>
            </a:r>
          </a:p>
          <a:p>
            <a:pPr marL="45720" indent="0">
              <a:buNone/>
            </a:pPr>
            <a:endParaRPr lang="en-US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book, we have covered dashboard design best practices and outlined a process to create useful dashboards for any organization.</a:t>
            </a:r>
            <a:endParaRPr lang="en-US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B1F55-5DE5-401C-B677-DE56A5C03B68}"/>
              </a:ext>
            </a:extLst>
          </p:cNvPr>
          <p:cNvSpPr txBox="1"/>
          <p:nvPr/>
        </p:nvSpPr>
        <p:spPr>
          <a:xfrm>
            <a:off x="547744" y="2971800"/>
            <a:ext cx="39973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</a:t>
            </a:r>
            <a:endParaRPr lang="en-US" sz="4800" dirty="0">
              <a:solidFill>
                <a:schemeClr val="accent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39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927A-D652-4937-B643-D8C87B95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873" y="484632"/>
            <a:ext cx="9509759" cy="1088136"/>
          </a:xfrm>
        </p:spPr>
        <p:txBody>
          <a:bodyPr>
            <a:normAutofit fontScale="90000"/>
          </a:bodyPr>
          <a:lstStyle/>
          <a:p>
            <a:r>
              <a:rPr lang="en-IN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Future enhancement: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8AF64-3241-4753-8B6B-962BDEC53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yield of crops in the respective state can be founded and in future using this data we can analyse and cultivate the crops and make profits</a:t>
            </a:r>
            <a:endParaRPr lang="en-US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Website link :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https://www.kaggle.com/srinivas1/agricuture-crops-production-in-india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F86F82-DB20-4FF3-BA88-B9749102EF4A}"/>
              </a:ext>
            </a:extLst>
          </p:cNvPr>
          <p:cNvSpPr txBox="1"/>
          <p:nvPr/>
        </p:nvSpPr>
        <p:spPr>
          <a:xfrm>
            <a:off x="641872" y="3429000"/>
            <a:ext cx="48176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Reference:</a:t>
            </a:r>
            <a:endParaRPr lang="en-US" sz="480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22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PPT Template - Barley and Ear">
            <a:extLst>
              <a:ext uri="{FF2B5EF4-FFF2-40B4-BE49-F238E27FC236}">
                <a16:creationId xmlns:a16="http://schemas.microsoft.com/office/drawing/2014/main" id="{5E7982AD-16BF-49AA-875B-5F4A799CF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4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062" y="484632"/>
            <a:ext cx="9509759" cy="1088136"/>
          </a:xfrm>
        </p:spPr>
        <p:txBody>
          <a:bodyPr>
            <a:normAutofit fontScale="90000"/>
          </a:bodyPr>
          <a:lstStyle/>
          <a:p>
            <a:r>
              <a:rPr lang="en-IN" sz="53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dashboard helps us to know the difference between the cost of production, cost of cultivation and yield of the crops per hectare or quintal.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provide the information on the cost of production and cultivation of different type of crops in the respective states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84" y="803058"/>
            <a:ext cx="9509759" cy="1088136"/>
          </a:xfrm>
        </p:spPr>
        <p:txBody>
          <a:bodyPr>
            <a:noAutofit/>
          </a:bodyPr>
          <a:lstStyle/>
          <a:p>
            <a:r>
              <a:rPr lang="en-IN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Scope:</a:t>
            </a:r>
            <a:b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36EAE-79E9-4009-B498-A886FB10D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285" y="1347126"/>
            <a:ext cx="9509760" cy="4142232"/>
          </a:xfrm>
        </p:spPr>
        <p:txBody>
          <a:bodyPr/>
          <a:lstStyle/>
          <a:p>
            <a:pPr marL="45720" indent="0">
              <a:buNone/>
            </a:pP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scope of the dashboard is that the viewer can easily understand the data from the pivot chart (Bar chart, Pie chart, Column chart, Line chart etc...)  and pivot table.</a:t>
            </a:r>
          </a:p>
          <a:p>
            <a:pPr marL="45720" indent="0">
              <a:buNone/>
            </a:pPr>
            <a:endParaRPr lang="en-IN" sz="3600" dirty="0">
              <a:ln>
                <a:solidFill>
                  <a:schemeClr val="accent1"/>
                </a:solidFill>
              </a:ln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 set is taken from the web Kaggle. </a:t>
            </a:r>
            <a:endParaRPr lang="en-US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DBC8A-BE00-4F31-81BF-13C977EF1FE2}"/>
              </a:ext>
            </a:extLst>
          </p:cNvPr>
          <p:cNvSpPr txBox="1"/>
          <p:nvPr/>
        </p:nvSpPr>
        <p:spPr>
          <a:xfrm>
            <a:off x="588084" y="3418242"/>
            <a:ext cx="3136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25786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29F0-569A-40F5-BA19-5ECE9631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9C41F-A671-4E15-BBE6-5E2E32DF8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Our table has 6 columns</a:t>
            </a:r>
          </a:p>
          <a:p>
            <a:r>
              <a:rPr lang="en-US" dirty="0"/>
              <a:t>Crop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Cost of cultivation(‘hectare)A2+FL</a:t>
            </a:r>
          </a:p>
          <a:p>
            <a:r>
              <a:rPr lang="en-US" dirty="0"/>
              <a:t>Cost of cultivation(‘hectare)C2</a:t>
            </a:r>
          </a:p>
          <a:p>
            <a:r>
              <a:rPr lang="en-US" dirty="0"/>
              <a:t>Cost of production</a:t>
            </a:r>
          </a:p>
          <a:p>
            <a:r>
              <a:rPr lang="en-US" dirty="0"/>
              <a:t>Yield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D737-D9C0-4CD5-AF46-67AA7593A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CA501-2015-4BF7-9CDB-E2B079684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77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3603-155A-47C2-B3E5-481D09D5E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55" y="598932"/>
            <a:ext cx="9509759" cy="1088136"/>
          </a:xfrm>
        </p:spPr>
        <p:txBody>
          <a:bodyPr>
            <a:noAutofit/>
          </a:bodyPr>
          <a:lstStyle/>
          <a:p>
            <a:r>
              <a:rPr lang="en-IN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Sample data set</a:t>
            </a:r>
            <a:r>
              <a:rPr lang="en-IN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5D64A8-C42D-4AB9-B5F3-A265DFA73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438" y="1687068"/>
            <a:ext cx="9509759" cy="377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3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AFE1B-3CEA-4569-8696-17E28F30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054891-A92B-4B26-9FF3-C8BFAA9E1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438" y="1831560"/>
            <a:ext cx="9509125" cy="362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8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9111D-A317-415E-9D82-B5B69E13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38" y="484632"/>
            <a:ext cx="9509759" cy="1088136"/>
          </a:xfrm>
        </p:spPr>
        <p:txBody>
          <a:bodyPr>
            <a:normAutofit fontScale="90000"/>
          </a:bodyPr>
          <a:lstStyle/>
          <a:p>
            <a:r>
              <a:rPr lang="en-IN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 of features provided: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BD8A8-591B-412E-8386-4DF6CF294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Particular crop and state statistics</a:t>
            </a:r>
            <a:endParaRPr lang="en-US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Cost of production and cultivation of the respective crops</a:t>
            </a:r>
            <a:endParaRPr lang="en-US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Yield’s stats</a:t>
            </a:r>
            <a:endParaRPr lang="en-US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2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32F5D-8A34-42FA-9CD9-A03B45828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402" y="484632"/>
            <a:ext cx="9509759" cy="1088136"/>
          </a:xfrm>
        </p:spPr>
        <p:txBody>
          <a:bodyPr/>
          <a:lstStyle/>
          <a:p>
            <a:r>
              <a:rPr lang="en-IN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Output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30DBF9-4F76-4894-9BD4-C6F13C935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064" y="1775012"/>
            <a:ext cx="9509760" cy="384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painting presentation (widescreen).potx" id="{7D8F5DB3-F878-46D5-AF2D-2DD5B7369221}" vid="{9251DF30-C224-466C-9BFA-3064FAD55731}"/>
    </a:ext>
  </a:extLst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painting presentation (widescreen)</Template>
  <TotalTime>94</TotalTime>
  <Words>268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Georgia</vt:lpstr>
      <vt:lpstr>Symbol</vt:lpstr>
      <vt:lpstr>Times New Roman</vt:lpstr>
      <vt:lpstr>Ocean 16x9</vt:lpstr>
      <vt:lpstr>CROP PRODUCTION IN INDIA </vt:lpstr>
      <vt:lpstr>Objectives: </vt:lpstr>
      <vt:lpstr>Scope: </vt:lpstr>
      <vt:lpstr>Contents</vt:lpstr>
      <vt:lpstr>PowerPoint Presentation</vt:lpstr>
      <vt:lpstr>Sample data set: </vt:lpstr>
      <vt:lpstr>PowerPoint Presentation</vt:lpstr>
      <vt:lpstr>List of features provided: </vt:lpstr>
      <vt:lpstr>Output </vt:lpstr>
      <vt:lpstr>Special features: </vt:lpstr>
      <vt:lpstr>Future enhancement: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PRODUCTION IN INDIA </dc:title>
  <dc:creator>Senthil SUBBU</dc:creator>
  <cp:lastModifiedBy>DINESH KKV</cp:lastModifiedBy>
  <cp:revision>17</cp:revision>
  <dcterms:created xsi:type="dcterms:W3CDTF">2022-03-02T14:57:56Z</dcterms:created>
  <dcterms:modified xsi:type="dcterms:W3CDTF">2022-03-03T05:05:33Z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