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 Data Challenges in e-mobility Smart City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340409946"/>
              </p:ext>
            </p:extLst>
          </p:nvPr>
        </p:nvGraphicFramePr>
        <p:xfrm>
          <a:off x="553347" y="2376920"/>
          <a:ext cx="5418675" cy="24689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91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20211CBD0020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Lakshmi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20211CBD0037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Syeda</a:t>
                      </a:r>
                      <a:r>
                        <a:rPr lang="en-US" sz="1800" u="none" strike="noStrike" cap="none" baseline="0" dirty="0"/>
                        <a:t> </a:t>
                      </a:r>
                      <a:r>
                        <a:rPr lang="en-US" sz="1800" u="none" strike="noStrike" cap="none" baseline="0" dirty="0" err="1"/>
                        <a:t>Sufiya</a:t>
                      </a:r>
                      <a:r>
                        <a:rPr lang="en-US" sz="1800" u="none" strike="noStrike" cap="none" baseline="0" dirty="0"/>
                        <a:t> </a:t>
                      </a:r>
                      <a:r>
                        <a:rPr lang="en-US" sz="1800" u="none" strike="noStrike" cap="none" baseline="0" dirty="0" err="1"/>
                        <a:t>Moosa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20211CBD0041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 S </a:t>
                      </a:r>
                      <a:r>
                        <a:rPr lang="en-US" sz="1800" u="none" strike="noStrike" cap="none" dirty="0" err="1"/>
                        <a:t>Mounashree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20211CBD0052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20201CBD0046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Manasa</a:t>
                      </a:r>
                      <a:r>
                        <a:rPr lang="en-US" sz="1800" u="none" strike="noStrike" cap="none" baseline="0" dirty="0"/>
                        <a:t> K 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baseline="0" dirty="0"/>
                        <a:t>Afiya Amreen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Pakruddin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Technology(Big Data)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Dr.PravinthRaja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Dr.Suma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A Smart city will have various elements like power, water, </a:t>
            </a:r>
            <a:r>
              <a:rPr lang="en-US" sz="23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monitored through a central control room. The Control Center will be the single source of information for administrators and decision makers. The new set of challenges faced by a Smart Grid, </a:t>
            </a:r>
            <a:r>
              <a:rPr lang="en-US" sz="2300" dirty="0" err="1">
                <a:latin typeface="Cambria" panose="02040503050406030204" pitchFamily="18" charset="0"/>
                <a:ea typeface="Cambria" panose="02040503050406030204" pitchFamily="18" charset="0"/>
              </a:rPr>
              <a:t>eCharging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network and e-Vehicle users culminate in the Smart City Control room as an indicator of traffic movement/congestion, power demand and various other related parameters. The solution need to be integrated into the Smart city control room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https://github.com/S-SufiyaMoosa/BigData-Challenges-in-emobility-smart-city-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Ingestion: </a:t>
            </a: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Storage: Hadoop, NoSQL (MongoDB, Cassandra)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Processing:Hadoop</a:t>
            </a: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Analytics/Visualization: Python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languages: Python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Big data frameworks: Apache Spark, Hadoop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Data storage: NoSQL databases (e.g., MongoDB, Cassandra), data lakes (e.g., HDFS)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4.     Data visualization tools: Tableau, Power BI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5.     Machine learning libraries: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Challenges Faced by a Smart Grid in a Smart City Control Room: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Traffic Congestion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Traffic patterns and movement must be monitored and integrated into the control room's dashboard for real-time decision-making.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Congestion detection, route optimization, and emergency route clearance are crucial.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Power Demand Management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Smart grids provide real-time power distribution and usage data. However, in a smart city, balancing supply and demand during peak times is a challenge.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Renewable energy integration (e.g., solar, wind) adds complexity due to its intermittent nature.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e-Vehicle Charging Network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With the rise of electric vehicles (EVs), demand for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eCharging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infrastructure in urban areas will grow. This leads to the challenge of managing charging stations, ensuring availability, and avoiding power grid overload during peak hours.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Predictive maintenance and availability updates of charging stations are critical for efficiency.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Water and Utility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Smart cities need a comprehensive overview of water and utility consumption.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control room must detect leaks or inefficiencies and coordinate a timely response to issues, ensuring resource optimization.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56C63C-2495-20BF-B584-D167F7FBA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28800"/>
            <a:ext cx="10668000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611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Big Data Challenges in e-mobility Smart City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Syeada Sufiya Moosa</cp:lastModifiedBy>
  <cp:revision>41</cp:revision>
  <dcterms:modified xsi:type="dcterms:W3CDTF">2024-10-20T11:26:11Z</dcterms:modified>
</cp:coreProperties>
</file>