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5" r:id="rId9"/>
    <p:sldId id="264" r:id="rId10"/>
    <p:sldId id="263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28600"/>
            <a:ext cx="7772400" cy="838199"/>
          </a:xfrm>
        </p:spPr>
        <p:txBody>
          <a:bodyPr>
            <a:noAutofit/>
          </a:bodyPr>
          <a:lstStyle/>
          <a:p>
            <a:pPr algn="ctr"/>
            <a:r>
              <a:rPr lang="en-IN" sz="2400" dirty="0" smtClean="0"/>
              <a:t>SIT764</a:t>
            </a:r>
            <a:br>
              <a:rPr lang="en-IN" sz="2400" dirty="0" smtClean="0"/>
            </a:br>
            <a:r>
              <a:rPr lang="en-IN" sz="2400" dirty="0" smtClean="0"/>
              <a:t>PROJECT ANALYSIS AND DESIGN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06" y="1905000"/>
            <a:ext cx="8380694" cy="137160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/>
              <a:t>Project Title</a:t>
            </a:r>
          </a:p>
          <a:p>
            <a:pPr algn="ctr"/>
            <a:endParaRPr lang="en-IN" sz="3200" b="1" dirty="0" smtClean="0"/>
          </a:p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Agribusiness </a:t>
            </a:r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networked application</a:t>
            </a:r>
          </a:p>
        </p:txBody>
      </p:sp>
      <p:pic>
        <p:nvPicPr>
          <p:cNvPr id="1027" name="Picture 3" descr="C:\Users\SARAB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525" y="228600"/>
            <a:ext cx="1147762" cy="11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572839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Prepared By: Team A</a:t>
            </a:r>
          </a:p>
        </p:txBody>
      </p:sp>
    </p:spTree>
    <p:extLst>
      <p:ext uri="{BB962C8B-B14F-4D97-AF65-F5344CB8AC3E}">
        <p14:creationId xmlns:p14="http://schemas.microsoft.com/office/powerpoint/2010/main" val="41995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Screenshot of Ideation</a:t>
            </a:r>
            <a:r>
              <a:rPr lang="en-IN" sz="3200" dirty="0" smtClean="0"/>
              <a:t>: Contact Us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 t="10288" r="15740" b="8246"/>
          <a:stretch/>
        </p:blipFill>
        <p:spPr>
          <a:xfrm>
            <a:off x="152400" y="1219200"/>
            <a:ext cx="8185217" cy="5257800"/>
          </a:xfrm>
        </p:spPr>
      </p:pic>
    </p:spTree>
    <p:extLst>
      <p:ext uri="{BB962C8B-B14F-4D97-AF65-F5344CB8AC3E}">
        <p14:creationId xmlns:p14="http://schemas.microsoft.com/office/powerpoint/2010/main" val="14422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9906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I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dwardian Script ITC" pitchFamily="66" charset="0"/>
              </a:rPr>
              <a:t>Thank you…</a:t>
            </a:r>
            <a:endParaRPr lang="en-IN" sz="8000" dirty="0">
              <a:solidFill>
                <a:schemeClr val="tx1">
                  <a:lumMod val="75000"/>
                  <a:lumOff val="25000"/>
                </a:schemeClr>
              </a:solidFill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Team members and Supervisor(TEAM A)</a:t>
            </a:r>
            <a:r>
              <a:rPr lang="en-IN" sz="2800" dirty="0" smtClean="0"/>
              <a:t>: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Wei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Lou, Supervisor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Saurav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Suman, Team Leader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Malyun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Muhudin Hilowle, Project Owner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Sarabpreet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Singh, UI Designer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Sneha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Latha Talari , Frontend Developer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Ishmeen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Chawla, Backend Developer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Gurjant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Singh, Backend Developer</a:t>
            </a:r>
          </a:p>
        </p:txBody>
      </p:sp>
      <p:pic>
        <p:nvPicPr>
          <p:cNvPr id="2050" name="Picture 2" descr="C:\Users\SARAB\Desktop\down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14487" cy="120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Description of Project:</a:t>
            </a:r>
            <a:endParaRPr lang="en-IN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Yarra Ranges Tech School seeks the development of a Networked Agribusiness Simulation application to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 the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effects changing weather patterns, water availability, and increasing population have on food supply. The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 needs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assess long‐term sustainable solutions and address key functions of distribution and sourcing. The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simulator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shall allow for analysis of Global food markets and pitching ideas for sustainable food supply in the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 Schools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built Scenario Simulation room.</a:t>
            </a:r>
          </a:p>
        </p:txBody>
      </p:sp>
    </p:spTree>
    <p:extLst>
      <p:ext uri="{BB962C8B-B14F-4D97-AF65-F5344CB8AC3E}">
        <p14:creationId xmlns:p14="http://schemas.microsoft.com/office/powerpoint/2010/main" val="40811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 smtClean="0"/>
              <a:t>Technologies to be used: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(DevOps,SQL)</a:t>
            </a: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(PHP)</a:t>
            </a: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(HTML5,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JavaScript)</a:t>
            </a: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IDE</a:t>
            </a: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Web resources</a:t>
            </a:r>
          </a:p>
        </p:txBody>
      </p:sp>
    </p:spTree>
    <p:extLst>
      <p:ext uri="{BB962C8B-B14F-4D97-AF65-F5344CB8AC3E}">
        <p14:creationId xmlns:p14="http://schemas.microsoft.com/office/powerpoint/2010/main" val="28339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/>
              <a:t>Ideation:</a:t>
            </a:r>
            <a:endParaRPr lang="en-IN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view of the change in food supply in the form of graphs and pie charts.</a:t>
            </a: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UI by providing button and fields to put custom values</a:t>
            </a: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data from multiple resources for more accuracy.</a:t>
            </a:r>
          </a:p>
          <a:p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various services like Register, News about weather and so on.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C:\Users\SARAB\Desktop\ideal-generation-003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8403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Screenshot of Ideation</a:t>
            </a:r>
            <a:r>
              <a:rPr lang="en-IN" sz="3200" dirty="0" smtClean="0"/>
              <a:t>: Home page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9962" r="7861" b="7594"/>
          <a:stretch/>
        </p:blipFill>
        <p:spPr>
          <a:xfrm>
            <a:off x="152400" y="1295400"/>
            <a:ext cx="8144363" cy="5257800"/>
          </a:xfrm>
        </p:spPr>
      </p:pic>
    </p:spTree>
    <p:extLst>
      <p:ext uri="{BB962C8B-B14F-4D97-AF65-F5344CB8AC3E}">
        <p14:creationId xmlns:p14="http://schemas.microsoft.com/office/powerpoint/2010/main" val="11350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Screenshot of Ideation</a:t>
            </a:r>
            <a:r>
              <a:rPr lang="en-IN" sz="3200" dirty="0" smtClean="0"/>
              <a:t>: Example/optional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t="10288" r="9328" b="6617"/>
          <a:stretch/>
        </p:blipFill>
        <p:spPr>
          <a:xfrm>
            <a:off x="152400" y="12954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683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Screenshot of Ideation</a:t>
            </a:r>
            <a:r>
              <a:rPr lang="en-IN" sz="3200" dirty="0" smtClean="0"/>
              <a:t>: Issues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10614" r="10794" b="7921"/>
          <a:stretch/>
        </p:blipFill>
        <p:spPr>
          <a:xfrm>
            <a:off x="152400" y="1295400"/>
            <a:ext cx="8124678" cy="5257800"/>
          </a:xfrm>
        </p:spPr>
      </p:pic>
    </p:spTree>
    <p:extLst>
      <p:ext uri="{BB962C8B-B14F-4D97-AF65-F5344CB8AC3E}">
        <p14:creationId xmlns:p14="http://schemas.microsoft.com/office/powerpoint/2010/main" val="5204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Screenshot of Ideation</a:t>
            </a:r>
            <a:r>
              <a:rPr lang="en-IN" sz="3200" dirty="0" smtClean="0"/>
              <a:t>: Solution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3" t="10289" r="10244" b="6290"/>
          <a:stretch/>
        </p:blipFill>
        <p:spPr>
          <a:xfrm>
            <a:off x="152400" y="1219200"/>
            <a:ext cx="8229600" cy="5181600"/>
          </a:xfrm>
        </p:spPr>
      </p:pic>
    </p:spTree>
    <p:extLst>
      <p:ext uri="{BB962C8B-B14F-4D97-AF65-F5344CB8AC3E}">
        <p14:creationId xmlns:p14="http://schemas.microsoft.com/office/powerpoint/2010/main" val="38353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</TotalTime>
  <Words>242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SIT764 PROJECT ANALYSIS AND DESIGN</vt:lpstr>
      <vt:lpstr>Team members and Supervisor(TEAM A): </vt:lpstr>
      <vt:lpstr>Description of Project:</vt:lpstr>
      <vt:lpstr>Technologies to be used: </vt:lpstr>
      <vt:lpstr>Ideation:</vt:lpstr>
      <vt:lpstr>Screenshot of Ideation: Home page</vt:lpstr>
      <vt:lpstr>Screenshot of Ideation: Example/optional</vt:lpstr>
      <vt:lpstr>Screenshot of Ideation: Issues</vt:lpstr>
      <vt:lpstr>Screenshot of Ideation: Solution</vt:lpstr>
      <vt:lpstr>Screenshot of Ideation: Contact Us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SIT764 PROJECT ANALYSIS AND DESIGN</dc:title>
  <dc:creator>SARAB</dc:creator>
  <cp:lastModifiedBy>HP</cp:lastModifiedBy>
  <cp:revision>9</cp:revision>
  <dcterms:created xsi:type="dcterms:W3CDTF">2006-08-16T00:00:00Z</dcterms:created>
  <dcterms:modified xsi:type="dcterms:W3CDTF">2018-07-31T23:42:18Z</dcterms:modified>
</cp:coreProperties>
</file>