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672" userDrawn="1">
          <p15:clr>
            <a:srgbClr val="A4A3A4"/>
          </p15:clr>
        </p15:guide>
        <p15:guide id="2" pos="199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4" pos="1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4"/>
    <p:restoredTop sz="94631"/>
  </p:normalViewPr>
  <p:slideViewPr>
    <p:cSldViewPr snapToGrid="0" snapToObjects="1">
      <p:cViewPr>
        <p:scale>
          <a:sx n="75" d="100"/>
          <a:sy n="75" d="100"/>
        </p:scale>
        <p:origin x="2244" y="54"/>
      </p:cViewPr>
      <p:guideLst>
        <p:guide pos="4672"/>
        <p:guide pos="1995"/>
        <p:guide pos="1519"/>
        <p:guide pos="136"/>
        <p:guide orient="horz" pos="33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47086-8660-D442-829B-29A5B43D77D4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23E58-DD77-FD46-ABC0-6E5F09E02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20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7999" y="0"/>
            <a:ext cx="5591026" cy="10691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56217" cy="10691813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5886" y="181280"/>
            <a:ext cx="1516826" cy="1516826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3183894" y="2263203"/>
            <a:ext cx="4213489" cy="497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Février 2020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| 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Stage en Développement Web 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| </a:t>
            </a:r>
            <a:r>
              <a:rPr lang="en-GB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Onlineformapro</a:t>
            </a:r>
            <a:endParaRPr lang="en-GB" sz="1100" b="1" dirty="0">
              <a:solidFill>
                <a:schemeClr val="tx1">
                  <a:lumMod val="85000"/>
                  <a:lumOff val="15000"/>
                </a:schemeClr>
              </a:solidFill>
              <a:ea typeface="Times New Roman" charset="0"/>
              <a:cs typeface="Times New Roman" charset="0"/>
            </a:endParaRPr>
          </a:p>
          <a:p>
            <a:pPr algn="just">
              <a:spcBef>
                <a:spcPts val="300"/>
              </a:spcBef>
            </a:pPr>
            <a:r>
              <a:rPr lang="fr-FR" sz="1100" b="1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Pédagogie Access Code </a:t>
            </a:r>
            <a:r>
              <a:rPr lang="fr-FR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School</a:t>
            </a:r>
            <a:r>
              <a:rPr lang="fr-FR" sz="1100" b="1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: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Création de sites web avec HTML5 et CSS3 ; Découpage et intégration de maquettes ;️ Utilisation de Bootstrap, de la ligne de commande dans un terminal, de Git et GitHub ; Programmation en JavaScript ; Utilisation du JavaScript pour le web ; Création de sites avec WordPress 5 ; Optimisation du référencement de sites (SEO) ; </a:t>
            </a:r>
          </a:p>
          <a:p>
            <a:pPr algn="just">
              <a:spcBef>
                <a:spcPts val="300"/>
              </a:spcBef>
            </a:pPr>
            <a:r>
              <a:rPr lang="fr-FR" sz="1100" b="1" i="1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Réalisation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: développement d’un Snake en JavaScript.</a:t>
            </a:r>
          </a:p>
          <a:p>
            <a:pPr algn="just">
              <a:spcBef>
                <a:spcPts val="300"/>
              </a:spcBef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  <a:p>
            <a:pPr algn="just"/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11/2019 – 03/2020 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| 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Stagiaire de la Formation Professionnelle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| INFA</a:t>
            </a:r>
          </a:p>
          <a:p>
            <a:pPr algn="just">
              <a:spcBef>
                <a:spcPts val="300"/>
              </a:spcBef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Travail collaboratif (recherche d'informations, présentations PowerPoint) ; Techniques de recherche d'emploi ; Entraînement aux tests psychotechniques, logiques, etc. ; Remise à niveau en langue étrangère (Anglais) et matières scolaires (Français, Mathématiques) ; Construction d'un projet de formation : Développement Web (préparation du projet + montée en compétences).</a:t>
            </a:r>
          </a:p>
          <a:p>
            <a:pPr algn="just">
              <a:spcBef>
                <a:spcPts val="300"/>
              </a:spcBef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  <a:p>
            <a:pPr algn="just"/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2011 </a:t>
            </a:r>
            <a:r>
              <a:rPr lang="mr-I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–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2012 | Animateur </a:t>
            </a:r>
            <a:r>
              <a:rPr lang="en-GB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Périscolaire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| </a:t>
            </a:r>
            <a:r>
              <a:rPr lang="en-GB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Mairie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de Champigny</a:t>
            </a:r>
          </a:p>
          <a:p>
            <a:pPr algn="just">
              <a:spcBef>
                <a:spcPts val="300"/>
              </a:spcBef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Accueillir les enfants ; Encadrer par l'animation un groupe d'enfants ; Assurer le développement physique, psychologique et affectif de l'enfant ; Animer, construire et maintenir la dynamique de groupe ; Planifier, organiser et évaluer les projets d'activités socio-éducatives ; Appliquer et contrôler les règles de sécurité dans les activités ; Assurer l'organisation pratique matérielle de la prestation ; Maîtriser les méthodes et les outils pédagogiques d'animation ; Participer à des actions de formation.</a:t>
            </a:r>
          </a:p>
          <a:p>
            <a:pPr algn="just">
              <a:spcBef>
                <a:spcPts val="300"/>
              </a:spcBef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98800" y="1992439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/>
              <a:t>EXPERIENCE PROFESSIONNELLE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3188516" y="7460384"/>
            <a:ext cx="4200577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85800">
              <a:defRPr/>
            </a:pP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 Cours </a:t>
            </a:r>
            <a:r>
              <a:rPr lang="mr-IN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Cléa – INFA Nevers</a:t>
            </a:r>
          </a:p>
          <a:p>
            <a:pPr algn="just" defTabSz="685800">
              <a:defRPr/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communication en français ; L’utilisation des règles de base de calcul et du raisonnement mathématique ; L’utilisation des techniques usuelles de l’information et de la communication numérique ; L’aptitude à travailler dans le cadre de règles définies d’un travail en équipe ; L’aptitude à travailler en autonomie et à réaliser un objectif individuel ; La capacité d’apprendre à apprendre tout au long de la vie ; La maîtrise des gestes et postures, et le respect des règles d’hygiène, de sécurité et environnementales élémentaires</a:t>
            </a:r>
          </a:p>
          <a:p>
            <a:pPr algn="just" defTabSz="685800">
              <a:defRPr/>
            </a:pPr>
            <a:endParaRPr lang="fr-FR" sz="1100" dirty="0"/>
          </a:p>
          <a:p>
            <a:pPr algn="just" defTabSz="685800">
              <a:defRPr/>
            </a:pP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2009 </a:t>
            </a:r>
            <a:r>
              <a:rPr lang="mr-IN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BEP Métiers du Bois (niveau) – Lycée François Mansart</a:t>
            </a:r>
          </a:p>
          <a:p>
            <a:pPr algn="just" defTabSz="685800">
              <a:defRPr/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Lire et analyser des documents techniques, utiliser un ordinateur, les logiciels dédiés et la communication par Internet. Préparer et organiser un poste de travail.</a:t>
            </a:r>
          </a:p>
          <a:p>
            <a:pPr algn="just" defTabSz="685800">
              <a:defRPr/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Fabriquer des éléments, des produits finis, des ouvrages de construction.</a:t>
            </a:r>
          </a:p>
          <a:p>
            <a:pPr algn="just" defTabSz="685800">
              <a:defRPr/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Contrôler la conformité des matériaux, produits et ouvrages.</a:t>
            </a:r>
          </a:p>
          <a:p>
            <a:pPr algn="just" defTabSz="685800">
              <a:defRPr/>
            </a:pPr>
            <a:endParaRPr lang="fr-FR" sz="1100" dirty="0"/>
          </a:p>
          <a:p>
            <a:pPr algn="just" defTabSz="685800">
              <a:defRPr/>
            </a:pPr>
            <a:endParaRPr lang="fr-FR" sz="1100" dirty="0"/>
          </a:p>
        </p:txBody>
      </p:sp>
      <p:sp>
        <p:nvSpPr>
          <p:cNvPr id="14" name="Rectangle 13"/>
          <p:cNvSpPr/>
          <p:nvPr/>
        </p:nvSpPr>
        <p:spPr>
          <a:xfrm>
            <a:off x="3093624" y="7248957"/>
            <a:ext cx="9845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/>
              <a:t>FORMATION</a:t>
            </a:r>
            <a:endParaRPr lang="fr-FR" sz="1600" dirty="0"/>
          </a:p>
        </p:txBody>
      </p:sp>
      <p:cxnSp>
        <p:nvCxnSpPr>
          <p:cNvPr id="15" name="Connecteur droit 14"/>
          <p:cNvCxnSpPr>
            <a:cxnSpLocks/>
          </p:cNvCxnSpPr>
          <p:nvPr/>
        </p:nvCxnSpPr>
        <p:spPr>
          <a:xfrm>
            <a:off x="3167063" y="7073416"/>
            <a:ext cx="42527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748820" y="0"/>
            <a:ext cx="236530" cy="10691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22"/>
          <p:cNvSpPr txBox="1"/>
          <p:nvPr/>
        </p:nvSpPr>
        <p:spPr>
          <a:xfrm>
            <a:off x="240636" y="2718851"/>
            <a:ext cx="21878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fr-FR" sz="1100" dirty="0">
                <a:solidFill>
                  <a:schemeClr val="bg1"/>
                </a:solidFill>
                <a:ea typeface="Arial" charset="0"/>
                <a:cs typeface="Arial" charset="0"/>
              </a:rPr>
              <a:t> Je me forme au Développement Web en autodidacte, et j'ai pour projet d'intégrer une formation dans ce domaine : l'Access Code </a:t>
            </a:r>
            <a:r>
              <a:rPr lang="fr-FR" sz="1100" dirty="0" err="1">
                <a:solidFill>
                  <a:schemeClr val="bg1"/>
                </a:solidFill>
                <a:ea typeface="Arial" charset="0"/>
                <a:cs typeface="Arial" charset="0"/>
              </a:rPr>
              <a:t>School</a:t>
            </a:r>
            <a:r>
              <a:rPr lang="fr-FR" sz="1100" dirty="0">
                <a:solidFill>
                  <a:schemeClr val="bg1"/>
                </a:solidFill>
                <a:ea typeface="Arial" charset="0"/>
                <a:cs typeface="Arial" charset="0"/>
              </a:rPr>
              <a:t> de Nevers, afin de préparer un Titre Professionnel de Développeur Web &amp; Web Mobile (niveau 5, équivalent bac + 2).</a:t>
            </a:r>
          </a:p>
          <a:p>
            <a:pPr algn="just" defTabSz="685800">
              <a:defRPr/>
            </a:pPr>
            <a:endParaRPr lang="fr-FR" sz="1100" dirty="0">
              <a:solidFill>
                <a:schemeClr val="bg1"/>
              </a:solidFill>
              <a:ea typeface="Arial" charset="0"/>
              <a:cs typeface="Arial" charset="0"/>
            </a:endParaRPr>
          </a:p>
          <a:p>
            <a:pPr defTabSz="685800">
              <a:defRPr/>
            </a:pPr>
            <a:r>
              <a:rPr lang="fr-FR" sz="1100" dirty="0">
                <a:solidFill>
                  <a:schemeClr val="bg1"/>
                </a:solidFill>
                <a:ea typeface="Arial" charset="0"/>
                <a:cs typeface="Arial" charset="0"/>
              </a:rPr>
              <a:t>Je suis actuellement Stagiaire de la Formation Professionnelle à la Fondation INFA à Nevers.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3500" y="2482637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A PROPOS</a:t>
            </a:r>
            <a:endParaRPr lang="fr-FR" sz="1200" dirty="0">
              <a:solidFill>
                <a:schemeClr val="bg1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4CD7D838-69C9-4581-9358-4697468EB174}"/>
              </a:ext>
            </a:extLst>
          </p:cNvPr>
          <p:cNvGrpSpPr/>
          <p:nvPr/>
        </p:nvGrpSpPr>
        <p:grpSpPr>
          <a:xfrm>
            <a:off x="3278777" y="746892"/>
            <a:ext cx="4184530" cy="1041207"/>
            <a:chOff x="3249365" y="1157701"/>
            <a:chExt cx="4184530" cy="1041207"/>
          </a:xfrm>
        </p:grpSpPr>
        <p:sp>
          <p:nvSpPr>
            <p:cNvPr id="19" name="Ellipse 18"/>
            <p:cNvSpPr/>
            <p:nvPr/>
          </p:nvSpPr>
          <p:spPr>
            <a:xfrm>
              <a:off x="3249367" y="1272304"/>
              <a:ext cx="311971" cy="3119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Picture 10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3203" y="1355530"/>
              <a:ext cx="164955" cy="164955"/>
            </a:xfrm>
            <a:prstGeom prst="rect">
              <a:avLst/>
            </a:prstGeom>
          </p:spPr>
        </p:pic>
        <p:sp>
          <p:nvSpPr>
            <p:cNvPr id="21" name="Ellipse 20"/>
            <p:cNvSpPr/>
            <p:nvPr/>
          </p:nvSpPr>
          <p:spPr>
            <a:xfrm>
              <a:off x="3249365" y="1710837"/>
              <a:ext cx="311971" cy="3119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/>
            <p:cNvSpPr/>
            <p:nvPr/>
          </p:nvSpPr>
          <p:spPr>
            <a:xfrm>
              <a:off x="5231885" y="1242860"/>
              <a:ext cx="311971" cy="3119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/>
            <p:cNvSpPr/>
            <p:nvPr/>
          </p:nvSpPr>
          <p:spPr>
            <a:xfrm>
              <a:off x="5231885" y="1684176"/>
              <a:ext cx="311971" cy="3119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4" name="Picture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8179" y="1796758"/>
              <a:ext cx="167573" cy="167573"/>
            </a:xfrm>
            <a:prstGeom prst="rect">
              <a:avLst/>
            </a:prstGeom>
          </p:spPr>
        </p:pic>
        <p:pic>
          <p:nvPicPr>
            <p:cNvPr id="25" name="Picture 10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0879" y="1318203"/>
              <a:ext cx="169953" cy="169953"/>
            </a:xfrm>
            <a:prstGeom prst="rect">
              <a:avLst/>
            </a:prstGeom>
          </p:spPr>
        </p:pic>
        <p:pic>
          <p:nvPicPr>
            <p:cNvPr id="26" name="Picture 10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347" y="1760329"/>
              <a:ext cx="168377" cy="168377"/>
            </a:xfrm>
            <a:prstGeom prst="rect">
              <a:avLst/>
            </a:prstGeom>
          </p:spPr>
        </p:pic>
        <p:sp>
          <p:nvSpPr>
            <p:cNvPr id="27" name="ZoneTexte 26"/>
            <p:cNvSpPr txBox="1"/>
            <p:nvPr/>
          </p:nvSpPr>
          <p:spPr>
            <a:xfrm>
              <a:off x="3562354" y="1176397"/>
              <a:ext cx="6832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b="1" dirty="0"/>
                <a:t>TELEPHONE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3562354" y="1630821"/>
              <a:ext cx="5645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b="1" dirty="0"/>
                <a:t>ADRESSE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5551258" y="1157701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b="1" dirty="0"/>
                <a:t>EMAIL</a:t>
              </a: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5538392" y="1591091"/>
              <a:ext cx="5757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b="1" dirty="0"/>
                <a:t>RESEAUX</a:t>
              </a: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3554566" y="1798798"/>
              <a:ext cx="1335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74 rue Francis Garnier</a:t>
              </a:r>
            </a:p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58000 Nevers</a:t>
              </a: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5550975" y="1316843"/>
              <a:ext cx="17636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sylvain.thibault@infamail.com</a:t>
              </a: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5540428" y="1748307"/>
              <a:ext cx="18934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linkedin.com/in/</a:t>
              </a:r>
              <a:r>
                <a:rPr lang="fr-F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thibault</a:t>
              </a:r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-sylvain/</a:t>
              </a:r>
            </a:p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github.com/S-Thibault</a:t>
              </a: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3568457" y="1338053"/>
              <a:ext cx="9573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07 86 25 72 22</a:t>
              </a:r>
            </a:p>
          </p:txBody>
        </p:sp>
      </p:grpSp>
      <p:cxnSp>
        <p:nvCxnSpPr>
          <p:cNvPr id="35" name="Connecteur droit 34"/>
          <p:cNvCxnSpPr>
            <a:cxnSpLocks/>
          </p:cNvCxnSpPr>
          <p:nvPr/>
        </p:nvCxnSpPr>
        <p:spPr>
          <a:xfrm>
            <a:off x="3162350" y="1882519"/>
            <a:ext cx="424973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185101" y="452853"/>
            <a:ext cx="7841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/>
              <a:t>CONTACT</a:t>
            </a:r>
            <a:endParaRPr lang="fr-FR" sz="1200" dirty="0"/>
          </a:p>
        </p:txBody>
      </p:sp>
      <p:cxnSp>
        <p:nvCxnSpPr>
          <p:cNvPr id="37" name="Connecteur droit 36"/>
          <p:cNvCxnSpPr>
            <a:cxnSpLocks/>
          </p:cNvCxnSpPr>
          <p:nvPr/>
        </p:nvCxnSpPr>
        <p:spPr>
          <a:xfrm>
            <a:off x="3167063" y="457424"/>
            <a:ext cx="42203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0" y="1788099"/>
            <a:ext cx="273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fr-F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ylvain</a:t>
            </a:r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</a:t>
            </a:r>
            <a:r>
              <a:rPr lang="fr-F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HIBAULT</a:t>
            </a:r>
            <a:endParaRPr lang="fr-F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078000" y="39541"/>
            <a:ext cx="370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: Formation Développeur Web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41978" y="5020084"/>
            <a:ext cx="22864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CERTIFICATS OPENCLASSROOMS</a:t>
            </a:r>
            <a:endParaRPr lang="fr-FR" sz="1200" dirty="0">
              <a:solidFill>
                <a:schemeClr val="bg1"/>
              </a:solidFill>
            </a:endParaRPr>
          </a:p>
        </p:txBody>
      </p:sp>
      <p:cxnSp>
        <p:nvCxnSpPr>
          <p:cNvPr id="62" name="Connecteur droit 61"/>
          <p:cNvCxnSpPr/>
          <p:nvPr/>
        </p:nvCxnSpPr>
        <p:spPr>
          <a:xfrm>
            <a:off x="219636" y="2402775"/>
            <a:ext cx="2187802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223611" y="4932329"/>
            <a:ext cx="2187802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22">
            <a:extLst>
              <a:ext uri="{FF2B5EF4-FFF2-40B4-BE49-F238E27FC236}">
                <a16:creationId xmlns:a16="http://schemas.microsoft.com/office/drawing/2014/main" id="{6A5D967F-4740-4393-A5B2-1D465F75F297}"/>
              </a:ext>
            </a:extLst>
          </p:cNvPr>
          <p:cNvSpPr txBox="1"/>
          <p:nvPr/>
        </p:nvSpPr>
        <p:spPr>
          <a:xfrm>
            <a:off x="219636" y="5319942"/>
            <a:ext cx="2187802" cy="519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800">
              <a:spcAft>
                <a:spcPts val="200"/>
              </a:spcAft>
              <a:buFont typeface="Wingdings" panose="05000000000000000000" pitchFamily="2" charset="2"/>
              <a:buChar char="q"/>
              <a:defRPr/>
            </a:pPr>
            <a:r>
              <a:rPr lang="fr-FR" sz="1100" dirty="0">
                <a:solidFill>
                  <a:schemeClr val="bg1"/>
                </a:solidFill>
                <a:ea typeface="Arial" charset="0"/>
                <a:cs typeface="Arial" charset="0"/>
              </a:rPr>
              <a:t>Apprenez à créer votre site web avec HTML5 et CSS3</a:t>
            </a:r>
          </a:p>
          <a:p>
            <a:pPr marL="171450" indent="-171450" defTabSz="685800">
              <a:spcAft>
                <a:spcPts val="200"/>
              </a:spcAft>
              <a:buFont typeface="Wingdings" panose="05000000000000000000" pitchFamily="2" charset="2"/>
              <a:buChar char="q"/>
              <a:defRPr/>
            </a:pPr>
            <a:r>
              <a:rPr lang="fr-FR" sz="1100" dirty="0">
                <a:solidFill>
                  <a:schemeClr val="bg1"/>
                </a:solidFill>
                <a:ea typeface="Arial" charset="0"/>
                <a:cs typeface="Arial" charset="0"/>
              </a:rPr>
              <a:t>Apprenez à apprendre</a:t>
            </a:r>
          </a:p>
          <a:p>
            <a:pPr marL="171450" indent="-171450" defTabSz="685800">
              <a:spcAft>
                <a:spcPts val="200"/>
              </a:spcAft>
              <a:buFont typeface="Wingdings" panose="05000000000000000000" pitchFamily="2" charset="2"/>
              <a:buChar char="q"/>
              <a:defRPr/>
            </a:pPr>
            <a:r>
              <a:rPr lang="fr-FR" sz="1100" dirty="0">
                <a:solidFill>
                  <a:schemeClr val="bg1"/>
                </a:solidFill>
                <a:ea typeface="Arial" charset="0"/>
                <a:cs typeface="Arial" charset="0"/>
              </a:rPr>
              <a:t>Apprenez à utiliser la ligne de commande dans un terminal</a:t>
            </a:r>
          </a:p>
          <a:p>
            <a:pPr marL="171450" indent="-171450" defTabSz="685800">
              <a:spcAft>
                <a:spcPts val="200"/>
              </a:spcAft>
              <a:buFont typeface="Wingdings" panose="05000000000000000000" pitchFamily="2" charset="2"/>
              <a:buChar char="q"/>
              <a:defRPr/>
            </a:pPr>
            <a:r>
              <a:rPr lang="fr-FR" sz="1100" dirty="0">
                <a:solidFill>
                  <a:schemeClr val="bg1"/>
                </a:solidFill>
                <a:ea typeface="Arial" charset="0"/>
                <a:cs typeface="Arial" charset="0"/>
              </a:rPr>
              <a:t>Découpez et intégrez une maquette</a:t>
            </a:r>
          </a:p>
          <a:p>
            <a:pPr marL="171450" indent="-171450" defTabSz="685800">
              <a:spcAft>
                <a:spcPts val="200"/>
              </a:spcAft>
              <a:buFont typeface="Wingdings" panose="05000000000000000000" pitchFamily="2" charset="2"/>
              <a:buChar char="q"/>
              <a:defRPr/>
            </a:pPr>
            <a:r>
              <a:rPr lang="fr-FR" sz="1100" dirty="0">
                <a:solidFill>
                  <a:schemeClr val="bg1"/>
                </a:solidFill>
                <a:ea typeface="Arial" charset="0"/>
                <a:cs typeface="Arial" charset="0"/>
              </a:rPr>
              <a:t>Prenez en main Bootstrap</a:t>
            </a:r>
          </a:p>
          <a:p>
            <a:pPr marL="171450" indent="-171450" defTabSz="685800">
              <a:spcAft>
                <a:spcPts val="200"/>
              </a:spcAft>
              <a:buFont typeface="Wingdings" panose="05000000000000000000" pitchFamily="2" charset="2"/>
              <a:buChar char="q"/>
              <a:defRPr/>
            </a:pPr>
            <a:r>
              <a:rPr lang="fr-FR" sz="1100" dirty="0">
                <a:solidFill>
                  <a:schemeClr val="bg1"/>
                </a:solidFill>
                <a:ea typeface="Arial" charset="0"/>
                <a:cs typeface="Arial" charset="0"/>
              </a:rPr>
              <a:t>Comprendre le Web</a:t>
            </a:r>
          </a:p>
          <a:p>
            <a:pPr marL="171450" indent="-171450" defTabSz="685800">
              <a:spcAft>
                <a:spcPts val="200"/>
              </a:spcAft>
              <a:buFont typeface="Wingdings" panose="05000000000000000000" pitchFamily="2" charset="2"/>
              <a:buChar char="q"/>
              <a:defRPr/>
            </a:pPr>
            <a:r>
              <a:rPr lang="fr-FR" sz="1100" dirty="0">
                <a:solidFill>
                  <a:schemeClr val="bg1"/>
                </a:solidFill>
                <a:ea typeface="Arial" charset="0"/>
                <a:cs typeface="Arial" charset="0"/>
              </a:rPr>
              <a:t>Optimisez le référencement de votre site (SEO) en améliorant ses performances techniques</a:t>
            </a:r>
          </a:p>
          <a:p>
            <a:pPr marL="171450" indent="-171450" defTabSz="685800">
              <a:spcAft>
                <a:spcPts val="200"/>
              </a:spcAft>
              <a:buFont typeface="Wingdings" panose="05000000000000000000" pitchFamily="2" charset="2"/>
              <a:buChar char="q"/>
              <a:defRPr/>
            </a:pPr>
            <a:r>
              <a:rPr lang="fr-FR" sz="1100" dirty="0">
                <a:solidFill>
                  <a:schemeClr val="bg1"/>
                </a:solidFill>
                <a:ea typeface="Arial" charset="0"/>
                <a:cs typeface="Arial" charset="0"/>
              </a:rPr>
              <a:t>Mettez en place un système de veille informationnelle</a:t>
            </a:r>
          </a:p>
          <a:p>
            <a:pPr marL="171450" indent="-171450" defTabSz="685800">
              <a:spcAft>
                <a:spcPts val="200"/>
              </a:spcAft>
              <a:buFont typeface="Wingdings" panose="05000000000000000000" pitchFamily="2" charset="2"/>
              <a:buChar char="q"/>
              <a:defRPr/>
            </a:pPr>
            <a:r>
              <a:rPr lang="fr-FR" sz="1100" dirty="0">
                <a:solidFill>
                  <a:schemeClr val="bg1"/>
                </a:solidFill>
                <a:ea typeface="Arial" charset="0"/>
                <a:cs typeface="Arial" charset="0"/>
              </a:rPr>
              <a:t>Utilisez Git et GitHub pour vos projets de développement</a:t>
            </a:r>
          </a:p>
          <a:p>
            <a:pPr marL="171450" indent="-171450" defTabSz="685800">
              <a:spcAft>
                <a:spcPts val="200"/>
              </a:spcAft>
              <a:buFont typeface="Wingdings" panose="05000000000000000000" pitchFamily="2" charset="2"/>
              <a:buChar char="q"/>
              <a:defRPr/>
            </a:pPr>
            <a:r>
              <a:rPr lang="fr-FR" sz="1100" dirty="0">
                <a:solidFill>
                  <a:schemeClr val="bg1"/>
                </a:solidFill>
                <a:ea typeface="Arial" charset="0"/>
                <a:cs typeface="Arial" charset="0"/>
              </a:rPr>
              <a:t>Améliorez l'impact de vos présentations</a:t>
            </a:r>
          </a:p>
          <a:p>
            <a:pPr marL="171450" indent="-171450" defTabSz="685800">
              <a:spcAft>
                <a:spcPts val="200"/>
              </a:spcAft>
              <a:buFont typeface="Wingdings" panose="05000000000000000000" pitchFamily="2" charset="2"/>
              <a:buChar char="q"/>
              <a:defRPr/>
            </a:pPr>
            <a:r>
              <a:rPr lang="fr-FR" sz="1100" dirty="0">
                <a:solidFill>
                  <a:schemeClr val="bg1"/>
                </a:solidFill>
                <a:ea typeface="Arial" charset="0"/>
                <a:cs typeface="Arial" charset="0"/>
              </a:rPr>
              <a:t>Créez des animations CSS modernes</a:t>
            </a:r>
          </a:p>
          <a:p>
            <a:pPr marL="171450" indent="-171450" defTabSz="685800">
              <a:spcAft>
                <a:spcPts val="200"/>
              </a:spcAft>
              <a:buFont typeface="Wingdings" panose="05000000000000000000" pitchFamily="2" charset="2"/>
              <a:buChar char="q"/>
              <a:defRPr/>
            </a:pPr>
            <a:r>
              <a:rPr lang="fr-FR" sz="1100" dirty="0">
                <a:solidFill>
                  <a:schemeClr val="bg1"/>
                </a:solidFill>
                <a:ea typeface="Arial" charset="0"/>
                <a:cs typeface="Arial" charset="0"/>
              </a:rPr>
              <a:t>Apprenez à programmer avec JavaScript</a:t>
            </a:r>
          </a:p>
          <a:p>
            <a:pPr marL="171450" indent="-171450" defTabSz="685800">
              <a:spcAft>
                <a:spcPts val="200"/>
              </a:spcAft>
              <a:buFont typeface="Wingdings" panose="05000000000000000000" pitchFamily="2" charset="2"/>
              <a:buChar char="q"/>
              <a:defRPr/>
            </a:pPr>
            <a:r>
              <a:rPr lang="fr-FR" sz="1100" dirty="0">
                <a:solidFill>
                  <a:schemeClr val="bg1"/>
                </a:solidFill>
                <a:ea typeface="Arial" charset="0"/>
                <a:cs typeface="Arial" charset="0"/>
              </a:rPr>
              <a:t>Créez un site moderne et professionnel avec WordPress 5</a:t>
            </a:r>
          </a:p>
          <a:p>
            <a:pPr marL="171450" indent="-171450" defTabSz="685800">
              <a:spcAft>
                <a:spcPts val="200"/>
              </a:spcAft>
              <a:buFont typeface="Wingdings" panose="05000000000000000000" pitchFamily="2" charset="2"/>
              <a:buChar char="q"/>
              <a:defRPr/>
            </a:pPr>
            <a:r>
              <a:rPr lang="fr-FR" sz="1100" dirty="0">
                <a:solidFill>
                  <a:schemeClr val="bg1"/>
                </a:solidFill>
                <a:ea typeface="Arial" charset="0"/>
                <a:cs typeface="Arial" charset="0"/>
              </a:rPr>
              <a:t>Écrivez du JavaScript pour le web</a:t>
            </a:r>
          </a:p>
          <a:p>
            <a:pPr marL="171450" indent="-171450" defTabSz="685800">
              <a:spcAft>
                <a:spcPts val="200"/>
              </a:spcAft>
              <a:buFont typeface="Wingdings" panose="05000000000000000000" pitchFamily="2" charset="2"/>
              <a:buChar char="q"/>
              <a:defRPr/>
            </a:pPr>
            <a:r>
              <a:rPr lang="fr-FR" sz="1100" dirty="0">
                <a:solidFill>
                  <a:schemeClr val="bg1"/>
                </a:solidFill>
                <a:ea typeface="Arial" charset="0"/>
                <a:cs typeface="Arial" charset="0"/>
              </a:rPr>
              <a:t>Débutez la programmation avec Java</a:t>
            </a:r>
          </a:p>
        </p:txBody>
      </p:sp>
    </p:spTree>
    <p:extLst>
      <p:ext uri="{BB962C8B-B14F-4D97-AF65-F5344CB8AC3E}">
        <p14:creationId xmlns:p14="http://schemas.microsoft.com/office/powerpoint/2010/main" val="13043172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1356</TotalTime>
  <Words>613</Words>
  <Application>Microsoft Office PowerPoint</Application>
  <PresentationFormat>Personnalisé</PresentationFormat>
  <Paragraphs>51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admin</cp:lastModifiedBy>
  <cp:revision>30</cp:revision>
  <dcterms:created xsi:type="dcterms:W3CDTF">2017-11-12T00:45:54Z</dcterms:created>
  <dcterms:modified xsi:type="dcterms:W3CDTF">2020-02-21T15:01:41Z</dcterms:modified>
</cp:coreProperties>
</file>