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Override PartName="/ppt/media/image3.png" ContentType="image/png"/>
  <Override PartName="/ppt/media/image1.jpeg" ContentType="image/jpeg"/>
  <Override PartName="/ppt/media/image2.png" ContentType="image/png"/>
  <Override PartName="/ppt/media/image4.png" ContentType="image/png"/>
  <Override PartName="/ppt/media/image5.png" ContentType="image/png"/>
  <Override PartName="/ppt/media/image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7559675" cy="10691812"/>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67000" y="1749960"/>
            <a:ext cx="6425280" cy="372204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26" name="PlaceHolder 2"/>
          <p:cNvSpPr>
            <a:spLocks noGrp="1"/>
          </p:cNvSpPr>
          <p:nvPr>
            <p:ph type="body"/>
          </p:nvPr>
        </p:nvSpPr>
        <p:spPr>
          <a:xfrm>
            <a:off x="377640" y="2501640"/>
            <a:ext cx="6803280" cy="2957400"/>
          </a:xfrm>
          <a:prstGeom prst="rect">
            <a:avLst/>
          </a:prstGeom>
        </p:spPr>
        <p:txBody>
          <a:bodyPr lIns="0" rIns="0" tIns="0" bIns="0">
            <a:normAutofit/>
          </a:bodyPr>
          <a:p>
            <a:endParaRPr b="0" lang="fr-FR" sz="2320" spc="-1" strike="noStrike">
              <a:solidFill>
                <a:srgbClr val="000000"/>
              </a:solidFill>
              <a:latin typeface="Calibri"/>
            </a:endParaRPr>
          </a:p>
        </p:txBody>
      </p:sp>
      <p:sp>
        <p:nvSpPr>
          <p:cNvPr id="27" name="PlaceHolder 3"/>
          <p:cNvSpPr>
            <a:spLocks noGrp="1"/>
          </p:cNvSpPr>
          <p:nvPr>
            <p:ph type="body"/>
          </p:nvPr>
        </p:nvSpPr>
        <p:spPr>
          <a:xfrm>
            <a:off x="377640" y="5740560"/>
            <a:ext cx="6803280" cy="2957400"/>
          </a:xfrm>
          <a:prstGeom prst="rect">
            <a:avLst/>
          </a:prstGeom>
        </p:spPr>
        <p:txBody>
          <a:bodyPr lIns="0" rIns="0" tIns="0" bIns="0">
            <a:normAutofit/>
          </a:bodyPr>
          <a:p>
            <a:endParaRPr b="0" lang="fr-FR" sz="232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67000" y="1749960"/>
            <a:ext cx="6425280" cy="372204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29" name="PlaceHolder 2"/>
          <p:cNvSpPr>
            <a:spLocks noGrp="1"/>
          </p:cNvSpPr>
          <p:nvPr>
            <p:ph type="body"/>
          </p:nvPr>
        </p:nvSpPr>
        <p:spPr>
          <a:xfrm>
            <a:off x="377640" y="2501640"/>
            <a:ext cx="3319920" cy="2957400"/>
          </a:xfrm>
          <a:prstGeom prst="rect">
            <a:avLst/>
          </a:prstGeom>
        </p:spPr>
        <p:txBody>
          <a:bodyPr lIns="0" rIns="0" tIns="0" bIns="0">
            <a:normAutofit/>
          </a:bodyPr>
          <a:p>
            <a:endParaRPr b="0" lang="fr-FR" sz="2320" spc="-1" strike="noStrike">
              <a:solidFill>
                <a:srgbClr val="000000"/>
              </a:solidFill>
              <a:latin typeface="Calibri"/>
            </a:endParaRPr>
          </a:p>
        </p:txBody>
      </p:sp>
      <p:sp>
        <p:nvSpPr>
          <p:cNvPr id="30" name="PlaceHolder 3"/>
          <p:cNvSpPr>
            <a:spLocks noGrp="1"/>
          </p:cNvSpPr>
          <p:nvPr>
            <p:ph type="body"/>
          </p:nvPr>
        </p:nvSpPr>
        <p:spPr>
          <a:xfrm>
            <a:off x="3863880" y="2501640"/>
            <a:ext cx="3319920" cy="2957400"/>
          </a:xfrm>
          <a:prstGeom prst="rect">
            <a:avLst/>
          </a:prstGeom>
        </p:spPr>
        <p:txBody>
          <a:bodyPr lIns="0" rIns="0" tIns="0" bIns="0">
            <a:normAutofit/>
          </a:bodyPr>
          <a:p>
            <a:endParaRPr b="0" lang="fr-FR" sz="2320" spc="-1" strike="noStrike">
              <a:solidFill>
                <a:srgbClr val="000000"/>
              </a:solidFill>
              <a:latin typeface="Calibri"/>
            </a:endParaRPr>
          </a:p>
        </p:txBody>
      </p:sp>
      <p:sp>
        <p:nvSpPr>
          <p:cNvPr id="31" name="PlaceHolder 4"/>
          <p:cNvSpPr>
            <a:spLocks noGrp="1"/>
          </p:cNvSpPr>
          <p:nvPr>
            <p:ph type="body"/>
          </p:nvPr>
        </p:nvSpPr>
        <p:spPr>
          <a:xfrm>
            <a:off x="377640" y="5740560"/>
            <a:ext cx="3319920" cy="2957400"/>
          </a:xfrm>
          <a:prstGeom prst="rect">
            <a:avLst/>
          </a:prstGeom>
        </p:spPr>
        <p:txBody>
          <a:bodyPr lIns="0" rIns="0" tIns="0" bIns="0">
            <a:normAutofit/>
          </a:bodyPr>
          <a:p>
            <a:endParaRPr b="0" lang="fr-FR" sz="2320" spc="-1" strike="noStrike">
              <a:solidFill>
                <a:srgbClr val="000000"/>
              </a:solidFill>
              <a:latin typeface="Calibri"/>
            </a:endParaRPr>
          </a:p>
        </p:txBody>
      </p:sp>
      <p:sp>
        <p:nvSpPr>
          <p:cNvPr id="32" name="PlaceHolder 5"/>
          <p:cNvSpPr>
            <a:spLocks noGrp="1"/>
          </p:cNvSpPr>
          <p:nvPr>
            <p:ph type="body"/>
          </p:nvPr>
        </p:nvSpPr>
        <p:spPr>
          <a:xfrm>
            <a:off x="3863880" y="5740560"/>
            <a:ext cx="3319920" cy="2957400"/>
          </a:xfrm>
          <a:prstGeom prst="rect">
            <a:avLst/>
          </a:prstGeom>
        </p:spPr>
        <p:txBody>
          <a:bodyPr lIns="0" rIns="0" tIns="0" bIns="0">
            <a:normAutofit/>
          </a:bodyPr>
          <a:p>
            <a:endParaRPr b="0" lang="fr-FR" sz="232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67000" y="1749960"/>
            <a:ext cx="6425280" cy="372204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34" name="PlaceHolder 2"/>
          <p:cNvSpPr>
            <a:spLocks noGrp="1"/>
          </p:cNvSpPr>
          <p:nvPr>
            <p:ph type="body"/>
          </p:nvPr>
        </p:nvSpPr>
        <p:spPr>
          <a:xfrm>
            <a:off x="377640" y="2501640"/>
            <a:ext cx="2190240" cy="2957400"/>
          </a:xfrm>
          <a:prstGeom prst="rect">
            <a:avLst/>
          </a:prstGeom>
        </p:spPr>
        <p:txBody>
          <a:bodyPr lIns="0" rIns="0" tIns="0" bIns="0">
            <a:normAutofit/>
          </a:bodyPr>
          <a:p>
            <a:endParaRPr b="0" lang="fr-FR" sz="2320" spc="-1" strike="noStrike">
              <a:solidFill>
                <a:srgbClr val="000000"/>
              </a:solidFill>
              <a:latin typeface="Calibri"/>
            </a:endParaRPr>
          </a:p>
        </p:txBody>
      </p:sp>
      <p:sp>
        <p:nvSpPr>
          <p:cNvPr id="35" name="PlaceHolder 3"/>
          <p:cNvSpPr>
            <a:spLocks noGrp="1"/>
          </p:cNvSpPr>
          <p:nvPr>
            <p:ph type="body"/>
          </p:nvPr>
        </p:nvSpPr>
        <p:spPr>
          <a:xfrm>
            <a:off x="2677680" y="2501640"/>
            <a:ext cx="2190240" cy="2957400"/>
          </a:xfrm>
          <a:prstGeom prst="rect">
            <a:avLst/>
          </a:prstGeom>
        </p:spPr>
        <p:txBody>
          <a:bodyPr lIns="0" rIns="0" tIns="0" bIns="0">
            <a:normAutofit/>
          </a:bodyPr>
          <a:p>
            <a:endParaRPr b="0" lang="fr-FR" sz="2320" spc="-1" strike="noStrike">
              <a:solidFill>
                <a:srgbClr val="000000"/>
              </a:solidFill>
              <a:latin typeface="Calibri"/>
            </a:endParaRPr>
          </a:p>
        </p:txBody>
      </p:sp>
      <p:sp>
        <p:nvSpPr>
          <p:cNvPr id="36" name="PlaceHolder 4"/>
          <p:cNvSpPr>
            <a:spLocks noGrp="1"/>
          </p:cNvSpPr>
          <p:nvPr>
            <p:ph type="body"/>
          </p:nvPr>
        </p:nvSpPr>
        <p:spPr>
          <a:xfrm>
            <a:off x="4978080" y="2501640"/>
            <a:ext cx="2190240" cy="2957400"/>
          </a:xfrm>
          <a:prstGeom prst="rect">
            <a:avLst/>
          </a:prstGeom>
        </p:spPr>
        <p:txBody>
          <a:bodyPr lIns="0" rIns="0" tIns="0" bIns="0">
            <a:normAutofit/>
          </a:bodyPr>
          <a:p>
            <a:endParaRPr b="0" lang="fr-FR" sz="2320" spc="-1" strike="noStrike">
              <a:solidFill>
                <a:srgbClr val="000000"/>
              </a:solidFill>
              <a:latin typeface="Calibri"/>
            </a:endParaRPr>
          </a:p>
        </p:txBody>
      </p:sp>
      <p:sp>
        <p:nvSpPr>
          <p:cNvPr id="37" name="PlaceHolder 5"/>
          <p:cNvSpPr>
            <a:spLocks noGrp="1"/>
          </p:cNvSpPr>
          <p:nvPr>
            <p:ph type="body"/>
          </p:nvPr>
        </p:nvSpPr>
        <p:spPr>
          <a:xfrm>
            <a:off x="377640" y="5740560"/>
            <a:ext cx="2190240" cy="2957400"/>
          </a:xfrm>
          <a:prstGeom prst="rect">
            <a:avLst/>
          </a:prstGeom>
        </p:spPr>
        <p:txBody>
          <a:bodyPr lIns="0" rIns="0" tIns="0" bIns="0">
            <a:normAutofit/>
          </a:bodyPr>
          <a:p>
            <a:endParaRPr b="0" lang="fr-FR" sz="2320" spc="-1" strike="noStrike">
              <a:solidFill>
                <a:srgbClr val="000000"/>
              </a:solidFill>
              <a:latin typeface="Calibri"/>
            </a:endParaRPr>
          </a:p>
        </p:txBody>
      </p:sp>
      <p:sp>
        <p:nvSpPr>
          <p:cNvPr id="38" name="PlaceHolder 6"/>
          <p:cNvSpPr>
            <a:spLocks noGrp="1"/>
          </p:cNvSpPr>
          <p:nvPr>
            <p:ph type="body"/>
          </p:nvPr>
        </p:nvSpPr>
        <p:spPr>
          <a:xfrm>
            <a:off x="2677680" y="5740560"/>
            <a:ext cx="2190240" cy="2957400"/>
          </a:xfrm>
          <a:prstGeom prst="rect">
            <a:avLst/>
          </a:prstGeom>
        </p:spPr>
        <p:txBody>
          <a:bodyPr lIns="0" rIns="0" tIns="0" bIns="0">
            <a:normAutofit/>
          </a:bodyPr>
          <a:p>
            <a:endParaRPr b="0" lang="fr-FR" sz="2320" spc="-1" strike="noStrike">
              <a:solidFill>
                <a:srgbClr val="000000"/>
              </a:solidFill>
              <a:latin typeface="Calibri"/>
            </a:endParaRPr>
          </a:p>
        </p:txBody>
      </p:sp>
      <p:sp>
        <p:nvSpPr>
          <p:cNvPr id="39" name="PlaceHolder 7"/>
          <p:cNvSpPr>
            <a:spLocks noGrp="1"/>
          </p:cNvSpPr>
          <p:nvPr>
            <p:ph type="body"/>
          </p:nvPr>
        </p:nvSpPr>
        <p:spPr>
          <a:xfrm>
            <a:off x="4978080" y="5740560"/>
            <a:ext cx="2190240" cy="2957400"/>
          </a:xfrm>
          <a:prstGeom prst="rect">
            <a:avLst/>
          </a:prstGeom>
        </p:spPr>
        <p:txBody>
          <a:bodyPr lIns="0" rIns="0" tIns="0" bIns="0">
            <a:normAutofit/>
          </a:bodyPr>
          <a:p>
            <a:endParaRPr b="0" lang="fr-FR" sz="232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67000" y="1749960"/>
            <a:ext cx="6425280" cy="372204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5" name="PlaceHolder 2"/>
          <p:cNvSpPr>
            <a:spLocks noGrp="1"/>
          </p:cNvSpPr>
          <p:nvPr>
            <p:ph type="subTitle"/>
          </p:nvPr>
        </p:nvSpPr>
        <p:spPr>
          <a:xfrm>
            <a:off x="377640" y="2501640"/>
            <a:ext cx="6803280" cy="620064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67000" y="1749960"/>
            <a:ext cx="6425280" cy="372204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7" name="PlaceHolder 2"/>
          <p:cNvSpPr>
            <a:spLocks noGrp="1"/>
          </p:cNvSpPr>
          <p:nvPr>
            <p:ph type="body"/>
          </p:nvPr>
        </p:nvSpPr>
        <p:spPr>
          <a:xfrm>
            <a:off x="377640" y="2501640"/>
            <a:ext cx="6803280" cy="6200640"/>
          </a:xfrm>
          <a:prstGeom prst="rect">
            <a:avLst/>
          </a:prstGeom>
        </p:spPr>
        <p:txBody>
          <a:bodyPr lIns="0" rIns="0" tIns="0" bIns="0">
            <a:normAutofit/>
          </a:bodyPr>
          <a:p>
            <a:endParaRPr b="0" lang="fr-FR" sz="232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67000" y="1749960"/>
            <a:ext cx="6425280" cy="372204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9" name="PlaceHolder 2"/>
          <p:cNvSpPr>
            <a:spLocks noGrp="1"/>
          </p:cNvSpPr>
          <p:nvPr>
            <p:ph type="body"/>
          </p:nvPr>
        </p:nvSpPr>
        <p:spPr>
          <a:xfrm>
            <a:off x="377640" y="2501640"/>
            <a:ext cx="3319920" cy="6200640"/>
          </a:xfrm>
          <a:prstGeom prst="rect">
            <a:avLst/>
          </a:prstGeom>
        </p:spPr>
        <p:txBody>
          <a:bodyPr lIns="0" rIns="0" tIns="0" bIns="0">
            <a:normAutofit/>
          </a:bodyPr>
          <a:p>
            <a:endParaRPr b="0" lang="fr-FR" sz="2320" spc="-1" strike="noStrike">
              <a:solidFill>
                <a:srgbClr val="000000"/>
              </a:solidFill>
              <a:latin typeface="Calibri"/>
            </a:endParaRPr>
          </a:p>
        </p:txBody>
      </p:sp>
      <p:sp>
        <p:nvSpPr>
          <p:cNvPr id="10" name="PlaceHolder 3"/>
          <p:cNvSpPr>
            <a:spLocks noGrp="1"/>
          </p:cNvSpPr>
          <p:nvPr>
            <p:ph type="body"/>
          </p:nvPr>
        </p:nvSpPr>
        <p:spPr>
          <a:xfrm>
            <a:off x="3863880" y="2501640"/>
            <a:ext cx="3319920" cy="6200640"/>
          </a:xfrm>
          <a:prstGeom prst="rect">
            <a:avLst/>
          </a:prstGeom>
        </p:spPr>
        <p:txBody>
          <a:bodyPr lIns="0" rIns="0" tIns="0" bIns="0">
            <a:normAutofit/>
          </a:bodyPr>
          <a:p>
            <a:endParaRPr b="0" lang="fr-FR" sz="232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67000" y="1749960"/>
            <a:ext cx="6425280" cy="3722040"/>
          </a:xfrm>
          <a:prstGeom prst="rect">
            <a:avLst/>
          </a:prstGeom>
        </p:spPr>
        <p:txBody>
          <a:bodyPr lIns="0" rIns="0" tIns="0" bIns="0" anchor="ctr">
            <a:spAutoFit/>
          </a:bodyPr>
          <a:p>
            <a:endParaRPr b="0" lang="fr-FR"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67000" y="1749960"/>
            <a:ext cx="6425280" cy="1725444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67000" y="1749960"/>
            <a:ext cx="6425280" cy="372204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14" name="PlaceHolder 2"/>
          <p:cNvSpPr>
            <a:spLocks noGrp="1"/>
          </p:cNvSpPr>
          <p:nvPr>
            <p:ph type="body"/>
          </p:nvPr>
        </p:nvSpPr>
        <p:spPr>
          <a:xfrm>
            <a:off x="377640" y="2501640"/>
            <a:ext cx="3319920" cy="2957400"/>
          </a:xfrm>
          <a:prstGeom prst="rect">
            <a:avLst/>
          </a:prstGeom>
        </p:spPr>
        <p:txBody>
          <a:bodyPr lIns="0" rIns="0" tIns="0" bIns="0">
            <a:normAutofit/>
          </a:bodyPr>
          <a:p>
            <a:endParaRPr b="0" lang="fr-FR" sz="2320" spc="-1" strike="noStrike">
              <a:solidFill>
                <a:srgbClr val="000000"/>
              </a:solidFill>
              <a:latin typeface="Calibri"/>
            </a:endParaRPr>
          </a:p>
        </p:txBody>
      </p:sp>
      <p:sp>
        <p:nvSpPr>
          <p:cNvPr id="15" name="PlaceHolder 3"/>
          <p:cNvSpPr>
            <a:spLocks noGrp="1"/>
          </p:cNvSpPr>
          <p:nvPr>
            <p:ph type="body"/>
          </p:nvPr>
        </p:nvSpPr>
        <p:spPr>
          <a:xfrm>
            <a:off x="3863880" y="2501640"/>
            <a:ext cx="3319920" cy="6200640"/>
          </a:xfrm>
          <a:prstGeom prst="rect">
            <a:avLst/>
          </a:prstGeom>
        </p:spPr>
        <p:txBody>
          <a:bodyPr lIns="0" rIns="0" tIns="0" bIns="0">
            <a:normAutofit/>
          </a:bodyPr>
          <a:p>
            <a:endParaRPr b="0" lang="fr-FR" sz="2320" spc="-1" strike="noStrike">
              <a:solidFill>
                <a:srgbClr val="000000"/>
              </a:solidFill>
              <a:latin typeface="Calibri"/>
            </a:endParaRPr>
          </a:p>
        </p:txBody>
      </p:sp>
      <p:sp>
        <p:nvSpPr>
          <p:cNvPr id="16" name="PlaceHolder 4"/>
          <p:cNvSpPr>
            <a:spLocks noGrp="1"/>
          </p:cNvSpPr>
          <p:nvPr>
            <p:ph type="body"/>
          </p:nvPr>
        </p:nvSpPr>
        <p:spPr>
          <a:xfrm>
            <a:off x="377640" y="5740560"/>
            <a:ext cx="3319920" cy="2957400"/>
          </a:xfrm>
          <a:prstGeom prst="rect">
            <a:avLst/>
          </a:prstGeom>
        </p:spPr>
        <p:txBody>
          <a:bodyPr lIns="0" rIns="0" tIns="0" bIns="0">
            <a:normAutofit/>
          </a:bodyPr>
          <a:p>
            <a:endParaRPr b="0" lang="fr-FR" sz="232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67000" y="1749960"/>
            <a:ext cx="6425280" cy="372204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18" name="PlaceHolder 2"/>
          <p:cNvSpPr>
            <a:spLocks noGrp="1"/>
          </p:cNvSpPr>
          <p:nvPr>
            <p:ph type="body"/>
          </p:nvPr>
        </p:nvSpPr>
        <p:spPr>
          <a:xfrm>
            <a:off x="377640" y="2501640"/>
            <a:ext cx="3319920" cy="6200640"/>
          </a:xfrm>
          <a:prstGeom prst="rect">
            <a:avLst/>
          </a:prstGeom>
        </p:spPr>
        <p:txBody>
          <a:bodyPr lIns="0" rIns="0" tIns="0" bIns="0">
            <a:normAutofit/>
          </a:bodyPr>
          <a:p>
            <a:endParaRPr b="0" lang="fr-FR" sz="2320" spc="-1" strike="noStrike">
              <a:solidFill>
                <a:srgbClr val="000000"/>
              </a:solidFill>
              <a:latin typeface="Calibri"/>
            </a:endParaRPr>
          </a:p>
        </p:txBody>
      </p:sp>
      <p:sp>
        <p:nvSpPr>
          <p:cNvPr id="19" name="PlaceHolder 3"/>
          <p:cNvSpPr>
            <a:spLocks noGrp="1"/>
          </p:cNvSpPr>
          <p:nvPr>
            <p:ph type="body"/>
          </p:nvPr>
        </p:nvSpPr>
        <p:spPr>
          <a:xfrm>
            <a:off x="3863880" y="2501640"/>
            <a:ext cx="3319920" cy="2957400"/>
          </a:xfrm>
          <a:prstGeom prst="rect">
            <a:avLst/>
          </a:prstGeom>
        </p:spPr>
        <p:txBody>
          <a:bodyPr lIns="0" rIns="0" tIns="0" bIns="0">
            <a:normAutofit/>
          </a:bodyPr>
          <a:p>
            <a:endParaRPr b="0" lang="fr-FR" sz="2320" spc="-1" strike="noStrike">
              <a:solidFill>
                <a:srgbClr val="000000"/>
              </a:solidFill>
              <a:latin typeface="Calibri"/>
            </a:endParaRPr>
          </a:p>
        </p:txBody>
      </p:sp>
      <p:sp>
        <p:nvSpPr>
          <p:cNvPr id="20" name="PlaceHolder 4"/>
          <p:cNvSpPr>
            <a:spLocks noGrp="1"/>
          </p:cNvSpPr>
          <p:nvPr>
            <p:ph type="body"/>
          </p:nvPr>
        </p:nvSpPr>
        <p:spPr>
          <a:xfrm>
            <a:off x="3863880" y="5740560"/>
            <a:ext cx="3319920" cy="2957400"/>
          </a:xfrm>
          <a:prstGeom prst="rect">
            <a:avLst/>
          </a:prstGeom>
        </p:spPr>
        <p:txBody>
          <a:bodyPr lIns="0" rIns="0" tIns="0" bIns="0">
            <a:normAutofit/>
          </a:bodyPr>
          <a:p>
            <a:endParaRPr b="0" lang="fr-FR" sz="232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67000" y="1749960"/>
            <a:ext cx="6425280" cy="3722040"/>
          </a:xfrm>
          <a:prstGeom prst="rect">
            <a:avLst/>
          </a:prstGeom>
        </p:spPr>
        <p:txBody>
          <a:bodyPr lIns="0" rIns="0" tIns="0" bIns="0" anchor="ctr">
            <a:spAutoFit/>
          </a:bodyPr>
          <a:p>
            <a:endParaRPr b="0" lang="fr-FR" sz="1800" spc="-1" strike="noStrike">
              <a:solidFill>
                <a:srgbClr val="000000"/>
              </a:solidFill>
              <a:latin typeface="Calibri"/>
            </a:endParaRPr>
          </a:p>
        </p:txBody>
      </p:sp>
      <p:sp>
        <p:nvSpPr>
          <p:cNvPr id="22" name="PlaceHolder 2"/>
          <p:cNvSpPr>
            <a:spLocks noGrp="1"/>
          </p:cNvSpPr>
          <p:nvPr>
            <p:ph type="body"/>
          </p:nvPr>
        </p:nvSpPr>
        <p:spPr>
          <a:xfrm>
            <a:off x="377640" y="2501640"/>
            <a:ext cx="3319920" cy="2957400"/>
          </a:xfrm>
          <a:prstGeom prst="rect">
            <a:avLst/>
          </a:prstGeom>
        </p:spPr>
        <p:txBody>
          <a:bodyPr lIns="0" rIns="0" tIns="0" bIns="0">
            <a:normAutofit/>
          </a:bodyPr>
          <a:p>
            <a:endParaRPr b="0" lang="fr-FR" sz="2320" spc="-1" strike="noStrike">
              <a:solidFill>
                <a:srgbClr val="000000"/>
              </a:solidFill>
              <a:latin typeface="Calibri"/>
            </a:endParaRPr>
          </a:p>
        </p:txBody>
      </p:sp>
      <p:sp>
        <p:nvSpPr>
          <p:cNvPr id="23" name="PlaceHolder 3"/>
          <p:cNvSpPr>
            <a:spLocks noGrp="1"/>
          </p:cNvSpPr>
          <p:nvPr>
            <p:ph type="body"/>
          </p:nvPr>
        </p:nvSpPr>
        <p:spPr>
          <a:xfrm>
            <a:off x="3863880" y="2501640"/>
            <a:ext cx="3319920" cy="2957400"/>
          </a:xfrm>
          <a:prstGeom prst="rect">
            <a:avLst/>
          </a:prstGeom>
        </p:spPr>
        <p:txBody>
          <a:bodyPr lIns="0" rIns="0" tIns="0" bIns="0">
            <a:normAutofit/>
          </a:bodyPr>
          <a:p>
            <a:endParaRPr b="0" lang="fr-FR" sz="2320" spc="-1" strike="noStrike">
              <a:solidFill>
                <a:srgbClr val="000000"/>
              </a:solidFill>
              <a:latin typeface="Calibri"/>
            </a:endParaRPr>
          </a:p>
        </p:txBody>
      </p:sp>
      <p:sp>
        <p:nvSpPr>
          <p:cNvPr id="24" name="PlaceHolder 4"/>
          <p:cNvSpPr>
            <a:spLocks noGrp="1"/>
          </p:cNvSpPr>
          <p:nvPr>
            <p:ph type="body"/>
          </p:nvPr>
        </p:nvSpPr>
        <p:spPr>
          <a:xfrm>
            <a:off x="377640" y="5740560"/>
            <a:ext cx="6803280" cy="2957400"/>
          </a:xfrm>
          <a:prstGeom prst="rect">
            <a:avLst/>
          </a:prstGeom>
        </p:spPr>
        <p:txBody>
          <a:bodyPr lIns="0" rIns="0" tIns="0" bIns="0">
            <a:normAutofit/>
          </a:bodyPr>
          <a:p>
            <a:endParaRPr b="0" lang="fr-FR" sz="232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67000" y="1749960"/>
            <a:ext cx="6425280" cy="3722040"/>
          </a:xfrm>
          <a:prstGeom prst="rect">
            <a:avLst/>
          </a:prstGeom>
        </p:spPr>
        <p:txBody>
          <a:bodyPr anchor="b">
            <a:noAutofit/>
          </a:bodyPr>
          <a:p>
            <a:pPr algn="ctr">
              <a:lnSpc>
                <a:spcPct val="90000"/>
              </a:lnSpc>
            </a:pPr>
            <a:r>
              <a:rPr b="0" lang="fr-FR" sz="4960" spc="-1" strike="noStrike">
                <a:solidFill>
                  <a:srgbClr val="000000"/>
                </a:solidFill>
                <a:latin typeface="Calibri Light"/>
              </a:rPr>
              <a:t>Cliquez et modifiez le titre</a:t>
            </a:r>
            <a:endParaRPr b="0" lang="fr-FR" sz="4960" spc="-1" strike="noStrike">
              <a:solidFill>
                <a:srgbClr val="000000"/>
              </a:solidFill>
              <a:latin typeface="Calibri"/>
            </a:endParaRPr>
          </a:p>
        </p:txBody>
      </p:sp>
      <p:sp>
        <p:nvSpPr>
          <p:cNvPr id="1" name="PlaceHolder 2"/>
          <p:cNvSpPr>
            <a:spLocks noGrp="1"/>
          </p:cNvSpPr>
          <p:nvPr>
            <p:ph type="dt"/>
          </p:nvPr>
        </p:nvSpPr>
        <p:spPr>
          <a:xfrm>
            <a:off x="519840" y="9909720"/>
            <a:ext cx="1700640" cy="568800"/>
          </a:xfrm>
          <a:prstGeom prst="rect">
            <a:avLst/>
          </a:prstGeom>
        </p:spPr>
        <p:txBody>
          <a:bodyPr anchor="ctr">
            <a:noAutofit/>
          </a:bodyPr>
          <a:p>
            <a:pPr>
              <a:lnSpc>
                <a:spcPct val="100000"/>
              </a:lnSpc>
            </a:pPr>
            <a:fld id="{57BC4F7E-FEB9-4DCA-A51D-2A1C4160DEB9}" type="datetime">
              <a:rPr b="0" lang="fr-FR" sz="989" spc="-1" strike="noStrike">
                <a:solidFill>
                  <a:srgbClr val="8b8b8b"/>
                </a:solidFill>
                <a:latin typeface="Calibri"/>
              </a:rPr>
              <a:t>23/09/2020</a:t>
            </a:fld>
            <a:endParaRPr b="0" lang="fr-FR" sz="989" spc="-1" strike="noStrike">
              <a:latin typeface="Times New Roman"/>
            </a:endParaRPr>
          </a:p>
        </p:txBody>
      </p:sp>
      <p:sp>
        <p:nvSpPr>
          <p:cNvPr id="2" name="PlaceHolder 3"/>
          <p:cNvSpPr>
            <a:spLocks noGrp="1"/>
          </p:cNvSpPr>
          <p:nvPr>
            <p:ph type="ftr"/>
          </p:nvPr>
        </p:nvSpPr>
        <p:spPr>
          <a:xfrm>
            <a:off x="2504160" y="9909720"/>
            <a:ext cx="2550960" cy="568800"/>
          </a:xfrm>
          <a:prstGeom prst="rect">
            <a:avLst/>
          </a:prstGeom>
        </p:spPr>
        <p:txBody>
          <a:bodyPr anchor="ctr">
            <a:noAutofit/>
          </a:bodyPr>
          <a:p>
            <a:endParaRPr b="0" lang="fr-FR" sz="2400" spc="-1" strike="noStrike">
              <a:latin typeface="Times New Roman"/>
            </a:endParaRPr>
          </a:p>
        </p:txBody>
      </p:sp>
      <p:sp>
        <p:nvSpPr>
          <p:cNvPr id="3" name="PlaceHolder 4"/>
          <p:cNvSpPr>
            <a:spLocks noGrp="1"/>
          </p:cNvSpPr>
          <p:nvPr>
            <p:ph type="sldNum"/>
          </p:nvPr>
        </p:nvSpPr>
        <p:spPr>
          <a:xfrm>
            <a:off x="5339160" y="9909720"/>
            <a:ext cx="1700640" cy="568800"/>
          </a:xfrm>
          <a:prstGeom prst="rect">
            <a:avLst/>
          </a:prstGeom>
        </p:spPr>
        <p:txBody>
          <a:bodyPr anchor="ctr">
            <a:noAutofit/>
          </a:bodyPr>
          <a:p>
            <a:pPr algn="r">
              <a:lnSpc>
                <a:spcPct val="100000"/>
              </a:lnSpc>
            </a:pPr>
            <a:fld id="{189841CF-56F9-424D-B8A5-7AEE9EEC87D7}" type="slidenum">
              <a:rPr b="0" lang="fr-FR" sz="989" spc="-1" strike="noStrike">
                <a:solidFill>
                  <a:srgbClr val="8b8b8b"/>
                </a:solidFill>
                <a:latin typeface="Calibri"/>
              </a:rPr>
              <a:t>&lt;numéro&gt;</a:t>
            </a:fld>
            <a:endParaRPr b="0" lang="fr-FR" sz="989"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2833200" y="0"/>
            <a:ext cx="4726440" cy="106912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41" name="CustomShape 2"/>
          <p:cNvSpPr/>
          <p:nvPr/>
        </p:nvSpPr>
        <p:spPr>
          <a:xfrm rot="1200">
            <a:off x="-1800" y="360"/>
            <a:ext cx="2611800" cy="1069128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p:style>
      </p:sp>
      <p:pic>
        <p:nvPicPr>
          <p:cNvPr id="42" name="Image 5" descr=""/>
          <p:cNvPicPr/>
          <p:nvPr/>
        </p:nvPicPr>
        <p:blipFill>
          <a:blip r:embed="rId1"/>
          <a:stretch/>
        </p:blipFill>
        <p:spPr>
          <a:xfrm>
            <a:off x="499680" y="211680"/>
            <a:ext cx="1516320" cy="1516320"/>
          </a:xfrm>
          <a:prstGeom prst="rect">
            <a:avLst/>
          </a:prstGeom>
          <a:ln w="28440">
            <a:solidFill>
              <a:schemeClr val="bg1"/>
            </a:solidFill>
            <a:round/>
          </a:ln>
        </p:spPr>
      </p:pic>
      <p:sp>
        <p:nvSpPr>
          <p:cNvPr id="43" name="CustomShape 3"/>
          <p:cNvSpPr/>
          <p:nvPr/>
        </p:nvSpPr>
        <p:spPr>
          <a:xfrm>
            <a:off x="3024000" y="7808040"/>
            <a:ext cx="4392000" cy="2883600"/>
          </a:xfrm>
          <a:prstGeom prst="rect">
            <a:avLst/>
          </a:prstGeom>
          <a:noFill/>
          <a:ln>
            <a:noFill/>
          </a:ln>
        </p:spPr>
        <p:style>
          <a:lnRef idx="0"/>
          <a:fillRef idx="0"/>
          <a:effectRef idx="0"/>
          <a:fontRef idx="minor"/>
        </p:style>
        <p:txBody>
          <a:bodyPr lIns="90000" rIns="90000" tIns="45000" bIns="45000" anchor="ctr">
            <a:spAutoFit/>
          </a:bodyPr>
          <a:p>
            <a:pPr algn="just">
              <a:lnSpc>
                <a:spcPct val="100000"/>
              </a:lnSpc>
            </a:pPr>
            <a:r>
              <a:rPr b="1" lang="fr-FR" sz="1100" spc="-1" strike="noStrike">
                <a:solidFill>
                  <a:srgbClr val="262626"/>
                </a:solidFill>
                <a:latin typeface="Calibri"/>
                <a:ea typeface="Times New Roman"/>
              </a:rPr>
              <a:t>Février 2020| Stage en Développement Web | Onlineformapro</a:t>
            </a:r>
            <a:endParaRPr b="0" lang="fr-FR" sz="1100" spc="-1" strike="noStrike">
              <a:latin typeface="Arial"/>
            </a:endParaRPr>
          </a:p>
          <a:p>
            <a:pPr algn="just">
              <a:lnSpc>
                <a:spcPct val="100000"/>
              </a:lnSpc>
            </a:pPr>
            <a:r>
              <a:rPr b="1" lang="fr-FR" sz="1100" spc="-1" strike="noStrike">
                <a:solidFill>
                  <a:srgbClr val="808080"/>
                </a:solidFill>
                <a:latin typeface="Calibri"/>
                <a:ea typeface="Times New Roman"/>
              </a:rPr>
              <a:t>Pédagogie Access Code School :</a:t>
            </a:r>
            <a:r>
              <a:rPr b="0" lang="fr-FR" sz="1100" spc="-1" strike="noStrike">
                <a:solidFill>
                  <a:srgbClr val="808080"/>
                </a:solidFill>
                <a:latin typeface="Calibri"/>
                <a:ea typeface="Times New Roman"/>
              </a:rPr>
              <a:t> Création de sites web avec HTML5 et CSS3 ; Découpage et intégration de maquettes ;️ Utilisation de Bootstrap, de la ligne de commande dans un terminal, de Git et GitHub ; Programmation en JavaScript ; Utilisation du JavaScript pour le web ; Création de sites avec WordPress 5 ; Optimisation du référencement de sites (SEO) ; développement d’un Snake en JavaScript.</a:t>
            </a:r>
            <a:endParaRPr b="0" lang="fr-FR" sz="1100" spc="-1" strike="noStrike">
              <a:latin typeface="Arial"/>
            </a:endParaRPr>
          </a:p>
          <a:p>
            <a:pPr algn="just">
              <a:lnSpc>
                <a:spcPct val="100000"/>
              </a:lnSpc>
              <a:spcBef>
                <a:spcPts val="300"/>
              </a:spcBef>
            </a:pPr>
            <a:endParaRPr b="0" lang="fr-FR" sz="1100" spc="-1" strike="noStrike">
              <a:latin typeface="Arial"/>
            </a:endParaRPr>
          </a:p>
          <a:p>
            <a:pPr algn="just">
              <a:lnSpc>
                <a:spcPct val="100000"/>
              </a:lnSpc>
            </a:pPr>
            <a:r>
              <a:rPr b="1" lang="fr-FR" sz="1100" spc="-1" strike="noStrike">
                <a:solidFill>
                  <a:srgbClr val="262626"/>
                </a:solidFill>
                <a:latin typeface="Calibri"/>
                <a:ea typeface="Times New Roman"/>
              </a:rPr>
              <a:t>2013 – 2017 | Animateur Périscolaire | Mairie de Champigny</a:t>
            </a:r>
            <a:endParaRPr b="0" lang="fr-FR" sz="1100" spc="-1" strike="noStrike">
              <a:latin typeface="Arial"/>
            </a:endParaRPr>
          </a:p>
          <a:p>
            <a:pPr algn="just">
              <a:lnSpc>
                <a:spcPct val="100000"/>
              </a:lnSpc>
              <a:spcBef>
                <a:spcPts val="300"/>
              </a:spcBef>
            </a:pPr>
            <a:r>
              <a:rPr b="0" lang="fr-FR" sz="1100" spc="-1" strike="noStrike">
                <a:solidFill>
                  <a:srgbClr val="808080"/>
                </a:solidFill>
                <a:latin typeface="Calibri"/>
                <a:ea typeface="Times New Roman"/>
              </a:rPr>
              <a:t>Accueillir les enfants ; Encadrer par l'animation un groupe d'enfants ; Assurer le développement physique, psychologique et affectif de l'enfant ; Animer, construire et maintenir la dynamique de groupe ; Planifier; Appliquer et contrôler les règles de sécurité dans les activités ; Assurer l'organisation pratique matérielle de la prestation ; Maîtriser les méthodes et les outils pédagogiques d'animation ,</a:t>
            </a:r>
            <a:endParaRPr b="0" lang="fr-FR" sz="1100" spc="-1" strike="noStrike">
              <a:latin typeface="Arial"/>
            </a:endParaRPr>
          </a:p>
          <a:p>
            <a:pPr algn="just">
              <a:lnSpc>
                <a:spcPct val="100000"/>
              </a:lnSpc>
              <a:spcBef>
                <a:spcPts val="300"/>
              </a:spcBef>
            </a:pPr>
            <a:endParaRPr b="0" lang="fr-FR" sz="1100" spc="-1" strike="noStrike">
              <a:latin typeface="Arial"/>
            </a:endParaRPr>
          </a:p>
        </p:txBody>
      </p:sp>
      <p:sp>
        <p:nvSpPr>
          <p:cNvPr id="44" name="CustomShape 4"/>
          <p:cNvSpPr/>
          <p:nvPr/>
        </p:nvSpPr>
        <p:spPr>
          <a:xfrm>
            <a:off x="2948040" y="7490160"/>
            <a:ext cx="216396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FR" sz="1200" spc="-1" strike="noStrike">
                <a:solidFill>
                  <a:srgbClr val="000000"/>
                </a:solidFill>
                <a:latin typeface="Calibri"/>
              </a:rPr>
              <a:t>EXPERIENCE PROFESSIONNELLE</a:t>
            </a:r>
            <a:endParaRPr b="0" lang="fr-FR" sz="1200" spc="-1" strike="noStrike">
              <a:latin typeface="Arial"/>
            </a:endParaRPr>
          </a:p>
        </p:txBody>
      </p:sp>
      <p:sp>
        <p:nvSpPr>
          <p:cNvPr id="45" name="CustomShape 5"/>
          <p:cNvSpPr/>
          <p:nvPr/>
        </p:nvSpPr>
        <p:spPr>
          <a:xfrm>
            <a:off x="2976840" y="1762200"/>
            <a:ext cx="4512240" cy="5990040"/>
          </a:xfrm>
          <a:prstGeom prst="rect">
            <a:avLst/>
          </a:prstGeom>
          <a:noFill/>
          <a:ln>
            <a:noFill/>
          </a:ln>
        </p:spPr>
        <p:style>
          <a:lnRef idx="0"/>
          <a:fillRef idx="0"/>
          <a:effectRef idx="0"/>
          <a:fontRef idx="minor"/>
        </p:style>
        <p:txBody>
          <a:bodyPr lIns="90000" rIns="90000" tIns="45000" bIns="45000">
            <a:spAutoFit/>
          </a:bodyPr>
          <a:p>
            <a:pPr algn="just">
              <a:lnSpc>
                <a:spcPct val="100000"/>
              </a:lnSpc>
            </a:pPr>
            <a:endParaRPr b="0" lang="fr-FR" sz="1800" spc="-1" strike="noStrike">
              <a:latin typeface="Arial"/>
            </a:endParaRPr>
          </a:p>
          <a:p>
            <a:pPr algn="just">
              <a:lnSpc>
                <a:spcPct val="100000"/>
              </a:lnSpc>
            </a:pPr>
            <a:endParaRPr b="0" lang="fr-FR" sz="1800" spc="-1" strike="noStrike">
              <a:latin typeface="Arial"/>
            </a:endParaRPr>
          </a:p>
          <a:p>
            <a:pPr algn="just">
              <a:lnSpc>
                <a:spcPct val="100000"/>
              </a:lnSpc>
            </a:pPr>
            <a:r>
              <a:rPr b="1" lang="fr-FR" sz="1100" spc="-1" strike="noStrike">
                <a:solidFill>
                  <a:srgbClr val="262626"/>
                </a:solidFill>
                <a:latin typeface="Calibri"/>
              </a:rPr>
              <a:t>En cours – </a:t>
            </a:r>
            <a:r>
              <a:rPr b="1" lang="fr-FR" sz="1100" spc="-1" strike="noStrike">
                <a:solidFill>
                  <a:srgbClr val="000000"/>
                </a:solidFill>
                <a:latin typeface="Calibri"/>
                <a:ea typeface="Arial"/>
              </a:rPr>
              <a:t>Développeur Web &amp; Web Mobile  </a:t>
            </a:r>
            <a:r>
              <a:rPr b="1" lang="fr-FR" sz="1100" spc="-1" strike="noStrike">
                <a:solidFill>
                  <a:srgbClr val="262626"/>
                </a:solidFill>
                <a:latin typeface="Calibri"/>
                <a:ea typeface="Arial"/>
              </a:rPr>
              <a:t>–  </a:t>
            </a:r>
            <a:r>
              <a:rPr b="1" lang="fr-FR" sz="1100" spc="-1" strike="noStrike">
                <a:solidFill>
                  <a:srgbClr val="262626"/>
                </a:solidFill>
                <a:latin typeface="Calibri"/>
                <a:ea typeface="Times New Roman"/>
              </a:rPr>
              <a:t>Onlineformapro</a:t>
            </a:r>
            <a:endParaRPr b="0" lang="fr-FR" sz="1100" spc="-1" strike="noStrike">
              <a:latin typeface="Arial"/>
            </a:endParaRPr>
          </a:p>
          <a:p>
            <a:pPr algn="just">
              <a:lnSpc>
                <a:spcPct val="100000"/>
              </a:lnSpc>
            </a:pPr>
            <a:r>
              <a:rPr b="0" lang="fr-FR" sz="1100" spc="-1" strike="noStrike">
                <a:solidFill>
                  <a:srgbClr val="808080"/>
                </a:solidFill>
                <a:latin typeface="Calibri"/>
                <a:ea typeface="Times New Roman"/>
              </a:rPr>
              <a:t>Création de sites web avec HTML5 ,CSS3 et PHP ; Découpage et intégration de maquettes ;️ Utilisation de Bootstrap, de Git et GitHub ; Programmation en JavaScript ; Utilisation du JavaScript pour le web ; Création de sites avec WordPress; Utilisation de base de données, développement en programmation orientée objet; Utilisation de l’architecture MVC,</a:t>
            </a:r>
            <a:endParaRPr b="0" lang="fr-FR" sz="1100" spc="-1" strike="noStrike">
              <a:latin typeface="Arial"/>
            </a:endParaRPr>
          </a:p>
          <a:p>
            <a:pPr algn="just">
              <a:lnSpc>
                <a:spcPct val="100000"/>
              </a:lnSpc>
            </a:pPr>
            <a:endParaRPr b="0" lang="fr-FR" sz="1100" spc="-1" strike="noStrike">
              <a:latin typeface="Arial"/>
            </a:endParaRPr>
          </a:p>
          <a:p>
            <a:pPr algn="just">
              <a:lnSpc>
                <a:spcPct val="100000"/>
              </a:lnSpc>
            </a:pPr>
            <a:r>
              <a:rPr b="1" lang="fr-FR" sz="1100" spc="-1" strike="noStrike">
                <a:solidFill>
                  <a:srgbClr val="262626"/>
                </a:solidFill>
                <a:latin typeface="Calibri"/>
                <a:ea typeface="Times New Roman"/>
              </a:rPr>
              <a:t>2020 – </a:t>
            </a:r>
            <a:r>
              <a:rPr b="1" lang="fr-FR" sz="1100" spc="-1" strike="noStrike">
                <a:solidFill>
                  <a:srgbClr val="000000"/>
                </a:solidFill>
                <a:latin typeface="Calibri"/>
                <a:ea typeface="Times New Roman"/>
              </a:rPr>
              <a:t>openclassrooms</a:t>
            </a:r>
            <a:r>
              <a:rPr b="1" lang="fr-FR" sz="1200" spc="-1" strike="noStrike">
                <a:solidFill>
                  <a:srgbClr val="000000"/>
                </a:solidFill>
                <a:latin typeface="Calibri"/>
                <a:ea typeface="Times New Roman"/>
              </a:rPr>
              <a:t> </a:t>
            </a:r>
            <a:endParaRPr b="0" lang="fr-FR" sz="1200" spc="-1" strike="noStrike">
              <a:latin typeface="Arial"/>
            </a:endParaRPr>
          </a:p>
          <a:p>
            <a:pPr>
              <a:lnSpc>
                <a:spcPct val="100000"/>
              </a:lnSpc>
              <a:spcAft>
                <a:spcPts val="201"/>
              </a:spcAft>
            </a:pPr>
            <a:r>
              <a:rPr b="0" lang="fr-FR" sz="1100" spc="-1" strike="noStrike">
                <a:solidFill>
                  <a:srgbClr val="808080"/>
                </a:solidFill>
                <a:latin typeface="Calibri"/>
                <a:ea typeface="Arial"/>
              </a:rPr>
              <a:t>Apprenez à créer votre site web avec HTML5 et CSS3 ; Apprenez à apprendre ; Apprenez à utiliser la ligne de commande dans un terminal ; Découpez et intégrez une maquette ; Prenez en main Bootstrap ; Comprendre le Web ; Optimisez le référencement de votre site (SEO) en améliorant ses performances techniques ; Mettez en place un système de veille informationnelle ; Utilisez Git et GitHub pour vos projets de développement ; Améliorez l'impact de vos présentations ; Créez des animations CSS modernes ; Apprenez à programmer avec JavaScript ; Créez un site moderne et professionnel avec WordPress 5 ; Écrivez du JavaScript pour le web ; Débutez la programmation avec Java</a:t>
            </a:r>
            <a:endParaRPr b="0" lang="fr-FR" sz="1100" spc="-1" strike="noStrike">
              <a:latin typeface="Arial"/>
            </a:endParaRPr>
          </a:p>
          <a:p>
            <a:pPr algn="just">
              <a:lnSpc>
                <a:spcPct val="100000"/>
              </a:lnSpc>
            </a:pPr>
            <a:endParaRPr b="0" lang="fr-FR" sz="1100" spc="-1" strike="noStrike">
              <a:latin typeface="Arial"/>
            </a:endParaRPr>
          </a:p>
          <a:p>
            <a:pPr algn="just">
              <a:lnSpc>
                <a:spcPct val="100000"/>
              </a:lnSpc>
            </a:pPr>
            <a:r>
              <a:rPr b="1" lang="fr-FR" sz="1100" spc="-1" strike="noStrike">
                <a:solidFill>
                  <a:srgbClr val="262626"/>
                </a:solidFill>
                <a:latin typeface="Calibri"/>
                <a:ea typeface="Times New Roman"/>
              </a:rPr>
              <a:t>2020 – Cléa – INFA Nevers</a:t>
            </a:r>
            <a:endParaRPr b="0" lang="fr-FR" sz="1100" spc="-1" strike="noStrike">
              <a:latin typeface="Arial"/>
            </a:endParaRPr>
          </a:p>
          <a:p>
            <a:pPr algn="just">
              <a:lnSpc>
                <a:spcPct val="100000"/>
              </a:lnSpc>
            </a:pPr>
            <a:r>
              <a:rPr b="0" lang="fr-FR" sz="1100" spc="-1" strike="noStrike">
                <a:solidFill>
                  <a:srgbClr val="808080"/>
                </a:solidFill>
                <a:latin typeface="Calibri"/>
                <a:ea typeface="Times New Roman"/>
              </a:rPr>
              <a:t>L’utilisation des règles de base de calcul et du raisonnement mathématique ; L’utilisation des techniques usuelles de l’information et de la communication numérique ; L’aptitude à travailler dans le cadre de règles définies d’un travail en équipe ; L’aptitude à travailler en autonomie et à réaliser un objectif individuel,</a:t>
            </a:r>
            <a:endParaRPr b="0" lang="fr-FR" sz="1100" spc="-1" strike="noStrike">
              <a:latin typeface="Arial"/>
            </a:endParaRPr>
          </a:p>
          <a:p>
            <a:pPr algn="just">
              <a:lnSpc>
                <a:spcPct val="100000"/>
              </a:lnSpc>
            </a:pPr>
            <a:endParaRPr b="0" lang="fr-FR" sz="1100" spc="-1" strike="noStrike">
              <a:latin typeface="Arial"/>
            </a:endParaRPr>
          </a:p>
          <a:p>
            <a:pPr algn="just">
              <a:lnSpc>
                <a:spcPct val="100000"/>
              </a:lnSpc>
            </a:pPr>
            <a:r>
              <a:rPr b="1" lang="fr-FR" sz="1100" spc="-1" strike="noStrike">
                <a:solidFill>
                  <a:srgbClr val="262626"/>
                </a:solidFill>
                <a:latin typeface="Calibri"/>
                <a:ea typeface="Times New Roman"/>
              </a:rPr>
              <a:t>2009 – BEP Métiers du Bois (niveau) – Lycée François Mansart</a:t>
            </a:r>
            <a:endParaRPr b="0" lang="fr-FR" sz="1100" spc="-1" strike="noStrike">
              <a:latin typeface="Arial"/>
            </a:endParaRPr>
          </a:p>
          <a:p>
            <a:pPr algn="just">
              <a:lnSpc>
                <a:spcPct val="100000"/>
              </a:lnSpc>
            </a:pPr>
            <a:r>
              <a:rPr b="0" lang="fr-FR" sz="1100" spc="-1" strike="noStrike">
                <a:solidFill>
                  <a:srgbClr val="808080"/>
                </a:solidFill>
                <a:latin typeface="Calibri"/>
                <a:ea typeface="Times New Roman"/>
              </a:rPr>
              <a:t>Lire et analyser des documents techniques, utiliser un ordinateur, les logiciels dédiés et la communication par Internet. Préparer et organiser un poste de travail. Fabriquer des éléments, des produits finis, des ouvrages de construction. Contrôler la conformité des matériaux, produits et ouvrages.</a:t>
            </a:r>
            <a:endParaRPr b="0" lang="fr-FR" sz="1100" spc="-1" strike="noStrike">
              <a:latin typeface="Arial"/>
            </a:endParaRPr>
          </a:p>
          <a:p>
            <a:pPr algn="just">
              <a:lnSpc>
                <a:spcPct val="100000"/>
              </a:lnSpc>
            </a:pPr>
            <a:endParaRPr b="0" lang="fr-FR" sz="1100" spc="-1" strike="noStrike">
              <a:latin typeface="Arial"/>
            </a:endParaRPr>
          </a:p>
          <a:p>
            <a:pPr algn="just">
              <a:lnSpc>
                <a:spcPct val="100000"/>
              </a:lnSpc>
            </a:pPr>
            <a:endParaRPr b="0" lang="fr-FR" sz="1100" spc="-1" strike="noStrike">
              <a:latin typeface="Arial"/>
            </a:endParaRPr>
          </a:p>
        </p:txBody>
      </p:sp>
      <p:sp>
        <p:nvSpPr>
          <p:cNvPr id="46" name="CustomShape 6"/>
          <p:cNvSpPr/>
          <p:nvPr/>
        </p:nvSpPr>
        <p:spPr>
          <a:xfrm>
            <a:off x="2914560" y="1887120"/>
            <a:ext cx="97344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FR" sz="1200" spc="-1" strike="noStrike">
                <a:solidFill>
                  <a:srgbClr val="000000"/>
                </a:solidFill>
                <a:latin typeface="Calibri"/>
              </a:rPr>
              <a:t>FORMATION</a:t>
            </a:r>
            <a:endParaRPr b="0" lang="fr-FR" sz="1200" spc="-1" strike="noStrike">
              <a:latin typeface="Arial"/>
            </a:endParaRPr>
          </a:p>
        </p:txBody>
      </p:sp>
      <p:sp>
        <p:nvSpPr>
          <p:cNvPr id="47" name="Line 7"/>
          <p:cNvSpPr/>
          <p:nvPr/>
        </p:nvSpPr>
        <p:spPr>
          <a:xfrm>
            <a:off x="2974680" y="7488000"/>
            <a:ext cx="4513320"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p:style>
      </p:sp>
      <p:sp>
        <p:nvSpPr>
          <p:cNvPr id="48" name="CustomShape 8"/>
          <p:cNvSpPr/>
          <p:nvPr/>
        </p:nvSpPr>
        <p:spPr>
          <a:xfrm>
            <a:off x="2611800" y="0"/>
            <a:ext cx="236160" cy="106912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49" name="CustomShape 9"/>
          <p:cNvSpPr/>
          <p:nvPr/>
        </p:nvSpPr>
        <p:spPr>
          <a:xfrm>
            <a:off x="240480" y="2718720"/>
            <a:ext cx="2187360" cy="1931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1100" spc="-1" strike="noStrike">
                <a:solidFill>
                  <a:srgbClr val="ffffff"/>
                </a:solidFill>
                <a:latin typeface="Calibri"/>
                <a:ea typeface="Arial"/>
              </a:rPr>
              <a:t>Je me forme au Développement Web a l'Access Code School de Nevers, afin de préparer un Titre Professionnel de Développeur Web &amp; Web Mobile (niveau 5, équivalent bac + 2).</a:t>
            </a:r>
            <a:endParaRPr b="0" lang="fr-FR" sz="1100" spc="-1" strike="noStrike">
              <a:latin typeface="Arial"/>
            </a:endParaRPr>
          </a:p>
          <a:p>
            <a:pPr algn="just">
              <a:lnSpc>
                <a:spcPct val="100000"/>
              </a:lnSpc>
            </a:pPr>
            <a:endParaRPr b="0" lang="fr-FR" sz="1100" spc="-1" strike="noStrike">
              <a:latin typeface="Arial"/>
            </a:endParaRPr>
          </a:p>
          <a:p>
            <a:pPr>
              <a:lnSpc>
                <a:spcPct val="100000"/>
              </a:lnSpc>
            </a:pPr>
            <a:r>
              <a:rPr b="0" lang="fr-FR" sz="1100" spc="-1" strike="noStrike">
                <a:solidFill>
                  <a:srgbClr val="ffffff"/>
                </a:solidFill>
                <a:latin typeface="Calibri"/>
                <a:ea typeface="Arial"/>
              </a:rPr>
              <a:t>Je suis actuellement a la recherche d’un stage du 30/10/2020 au 08/01/2021 pour valider mon titre professionnel.</a:t>
            </a:r>
            <a:endParaRPr b="0" lang="fr-FR" sz="1100" spc="-1" strike="noStrike">
              <a:latin typeface="Arial"/>
            </a:endParaRPr>
          </a:p>
        </p:txBody>
      </p:sp>
      <p:sp>
        <p:nvSpPr>
          <p:cNvPr id="50" name="CustomShape 10"/>
          <p:cNvSpPr/>
          <p:nvPr/>
        </p:nvSpPr>
        <p:spPr>
          <a:xfrm>
            <a:off x="157320" y="2482560"/>
            <a:ext cx="8334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FR" sz="1200" spc="-1" strike="noStrike">
                <a:solidFill>
                  <a:srgbClr val="ffffff"/>
                </a:solidFill>
                <a:latin typeface="Calibri"/>
              </a:rPr>
              <a:t>A PROPOS</a:t>
            </a:r>
            <a:endParaRPr b="0" lang="fr-FR" sz="1200" spc="-1" strike="noStrike">
              <a:latin typeface="Arial"/>
            </a:endParaRPr>
          </a:p>
        </p:txBody>
      </p:sp>
      <p:grpSp>
        <p:nvGrpSpPr>
          <p:cNvPr id="51" name="Group 11"/>
          <p:cNvGrpSpPr/>
          <p:nvPr/>
        </p:nvGrpSpPr>
        <p:grpSpPr>
          <a:xfrm>
            <a:off x="3024000" y="648000"/>
            <a:ext cx="4367520" cy="1097280"/>
            <a:chOff x="3024000" y="648000"/>
            <a:chExt cx="4367520" cy="1097280"/>
          </a:xfrm>
        </p:grpSpPr>
        <p:sp>
          <p:nvSpPr>
            <p:cNvPr id="52" name="CustomShape 12"/>
            <p:cNvSpPr/>
            <p:nvPr/>
          </p:nvSpPr>
          <p:spPr>
            <a:xfrm>
              <a:off x="3024000" y="773280"/>
              <a:ext cx="330840" cy="3416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pic>
          <p:nvPicPr>
            <p:cNvPr id="53" name="Picture 101" descr=""/>
            <p:cNvPicPr/>
            <p:nvPr/>
          </p:nvPicPr>
          <p:blipFill>
            <a:blip r:embed="rId2"/>
            <a:stretch/>
          </p:blipFill>
          <p:spPr>
            <a:xfrm>
              <a:off x="3102480" y="864360"/>
              <a:ext cx="174240" cy="180360"/>
            </a:xfrm>
            <a:prstGeom prst="rect">
              <a:avLst/>
            </a:prstGeom>
            <a:ln>
              <a:noFill/>
            </a:ln>
          </p:spPr>
        </p:pic>
        <p:sp>
          <p:nvSpPr>
            <p:cNvPr id="54" name="CustomShape 13"/>
            <p:cNvSpPr/>
            <p:nvPr/>
          </p:nvSpPr>
          <p:spPr>
            <a:xfrm>
              <a:off x="3024000" y="1253880"/>
              <a:ext cx="330840" cy="3416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5" name="CustomShape 14"/>
            <p:cNvSpPr/>
            <p:nvPr/>
          </p:nvSpPr>
          <p:spPr>
            <a:xfrm>
              <a:off x="5127840" y="741240"/>
              <a:ext cx="330840" cy="3412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6" name="CustomShape 15"/>
            <p:cNvSpPr/>
            <p:nvPr/>
          </p:nvSpPr>
          <p:spPr>
            <a:xfrm>
              <a:off x="5127840" y="1224720"/>
              <a:ext cx="330840" cy="3412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p:style>
        </p:sp>
        <p:pic>
          <p:nvPicPr>
            <p:cNvPr id="57" name="Picture 99" descr=""/>
            <p:cNvPicPr/>
            <p:nvPr/>
          </p:nvPicPr>
          <p:blipFill>
            <a:blip r:embed="rId3"/>
            <a:stretch/>
          </p:blipFill>
          <p:spPr>
            <a:xfrm>
              <a:off x="3097080" y="1348200"/>
              <a:ext cx="177120" cy="182880"/>
            </a:xfrm>
            <a:prstGeom prst="rect">
              <a:avLst/>
            </a:prstGeom>
            <a:ln>
              <a:noFill/>
            </a:ln>
          </p:spPr>
        </p:pic>
        <p:pic>
          <p:nvPicPr>
            <p:cNvPr id="58" name="Picture 102" descr=""/>
            <p:cNvPicPr/>
            <p:nvPr/>
          </p:nvPicPr>
          <p:blipFill>
            <a:blip r:embed="rId4"/>
            <a:stretch/>
          </p:blipFill>
          <p:spPr>
            <a:xfrm>
              <a:off x="5200560" y="824040"/>
              <a:ext cx="180000" cy="185760"/>
            </a:xfrm>
            <a:prstGeom prst="rect">
              <a:avLst/>
            </a:prstGeom>
            <a:ln>
              <a:noFill/>
            </a:ln>
          </p:spPr>
        </p:pic>
        <p:pic>
          <p:nvPicPr>
            <p:cNvPr id="59" name="Picture 100" descr=""/>
            <p:cNvPicPr/>
            <p:nvPr/>
          </p:nvPicPr>
          <p:blipFill>
            <a:blip r:embed="rId5"/>
            <a:stretch/>
          </p:blipFill>
          <p:spPr>
            <a:xfrm>
              <a:off x="5204520" y="1308240"/>
              <a:ext cx="178200" cy="184320"/>
            </a:xfrm>
            <a:prstGeom prst="rect">
              <a:avLst/>
            </a:prstGeom>
            <a:ln>
              <a:noFill/>
            </a:ln>
          </p:spPr>
        </p:pic>
        <p:sp>
          <p:nvSpPr>
            <p:cNvPr id="60" name="CustomShape 16"/>
            <p:cNvSpPr/>
            <p:nvPr/>
          </p:nvSpPr>
          <p:spPr>
            <a:xfrm>
              <a:off x="3378600" y="668520"/>
              <a:ext cx="67932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FR" sz="800" spc="-1" strike="noStrike">
                  <a:solidFill>
                    <a:srgbClr val="000000"/>
                  </a:solidFill>
                  <a:latin typeface="Calibri"/>
                </a:rPr>
                <a:t>TELEPHONE</a:t>
              </a:r>
              <a:endParaRPr b="0" lang="fr-FR" sz="800" spc="-1" strike="noStrike">
                <a:latin typeface="Arial"/>
              </a:endParaRPr>
            </a:p>
          </p:txBody>
        </p:sp>
        <p:sp>
          <p:nvSpPr>
            <p:cNvPr id="61" name="CustomShape 17"/>
            <p:cNvSpPr/>
            <p:nvPr/>
          </p:nvSpPr>
          <p:spPr>
            <a:xfrm>
              <a:off x="3374280" y="1166400"/>
              <a:ext cx="56196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FR" sz="800" spc="-1" strike="noStrike">
                  <a:solidFill>
                    <a:srgbClr val="000000"/>
                  </a:solidFill>
                  <a:latin typeface="Calibri"/>
                </a:rPr>
                <a:t>ADRESSE</a:t>
              </a:r>
              <a:endParaRPr b="0" lang="fr-FR" sz="800" spc="-1" strike="noStrike">
                <a:latin typeface="Arial"/>
              </a:endParaRPr>
            </a:p>
          </p:txBody>
        </p:sp>
        <p:sp>
          <p:nvSpPr>
            <p:cNvPr id="62" name="CustomShape 18"/>
            <p:cNvSpPr/>
            <p:nvPr/>
          </p:nvSpPr>
          <p:spPr>
            <a:xfrm>
              <a:off x="5481720" y="648000"/>
              <a:ext cx="45396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FR" sz="800" spc="-1" strike="noStrike">
                  <a:solidFill>
                    <a:srgbClr val="000000"/>
                  </a:solidFill>
                  <a:latin typeface="Calibri"/>
                </a:rPr>
                <a:t>EMAIL</a:t>
              </a:r>
              <a:endParaRPr b="0" lang="fr-FR" sz="800" spc="-1" strike="noStrike">
                <a:latin typeface="Arial"/>
              </a:endParaRPr>
            </a:p>
          </p:txBody>
        </p:sp>
        <p:sp>
          <p:nvSpPr>
            <p:cNvPr id="63" name="CustomShape 19"/>
            <p:cNvSpPr/>
            <p:nvPr/>
          </p:nvSpPr>
          <p:spPr>
            <a:xfrm>
              <a:off x="5473800" y="1122840"/>
              <a:ext cx="568080" cy="2120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FR" sz="800" spc="-1" strike="noStrike">
                  <a:solidFill>
                    <a:srgbClr val="000000"/>
                  </a:solidFill>
                  <a:latin typeface="Calibri"/>
                </a:rPr>
                <a:t>RESEAUX</a:t>
              </a:r>
              <a:endParaRPr b="0" lang="fr-FR" sz="800" spc="-1" strike="noStrike">
                <a:latin typeface="Arial"/>
              </a:endParaRPr>
            </a:p>
          </p:txBody>
        </p:sp>
        <p:sp>
          <p:nvSpPr>
            <p:cNvPr id="64" name="CustomShape 20"/>
            <p:cNvSpPr/>
            <p:nvPr/>
          </p:nvSpPr>
          <p:spPr>
            <a:xfrm>
              <a:off x="3398400" y="1350360"/>
              <a:ext cx="1315080" cy="394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FR" sz="1000" spc="-1" strike="noStrike">
                  <a:solidFill>
                    <a:srgbClr val="808080"/>
                  </a:solidFill>
                  <a:latin typeface="Calibri"/>
                </a:rPr>
                <a:t>74 rue Francis Garnier</a:t>
              </a:r>
              <a:endParaRPr b="0" lang="fr-FR" sz="1000" spc="-1" strike="noStrike">
                <a:latin typeface="Arial"/>
              </a:endParaRPr>
            </a:p>
            <a:p>
              <a:pPr>
                <a:lnSpc>
                  <a:spcPct val="100000"/>
                </a:lnSpc>
              </a:pPr>
              <a:r>
                <a:rPr b="0" lang="fr-FR" sz="1000" spc="-1" strike="noStrike">
                  <a:solidFill>
                    <a:srgbClr val="808080"/>
                  </a:solidFill>
                  <a:latin typeface="Calibri"/>
                </a:rPr>
                <a:t>58000 Nevers</a:t>
              </a:r>
              <a:endParaRPr b="0" lang="fr-FR" sz="1000" spc="-1" strike="noStrike">
                <a:latin typeface="Arial"/>
              </a:endParaRPr>
            </a:p>
          </p:txBody>
        </p:sp>
        <p:sp>
          <p:nvSpPr>
            <p:cNvPr id="65" name="CustomShape 21"/>
            <p:cNvSpPr/>
            <p:nvPr/>
          </p:nvSpPr>
          <p:spPr>
            <a:xfrm>
              <a:off x="5527800" y="822240"/>
              <a:ext cx="1478160" cy="2426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FR" sz="1000" spc="-1" strike="noStrike">
                  <a:solidFill>
                    <a:srgbClr val="808080"/>
                  </a:solidFill>
                  <a:latin typeface="Calibri"/>
                </a:rPr>
                <a:t>s.thibault@codeur.online</a:t>
              </a:r>
              <a:endParaRPr b="0" lang="fr-FR" sz="1000" spc="-1" strike="noStrike">
                <a:latin typeface="Arial"/>
              </a:endParaRPr>
            </a:p>
          </p:txBody>
        </p:sp>
        <p:sp>
          <p:nvSpPr>
            <p:cNvPr id="66" name="CustomShape 22"/>
            <p:cNvSpPr/>
            <p:nvPr/>
          </p:nvSpPr>
          <p:spPr>
            <a:xfrm>
              <a:off x="5527800" y="1294920"/>
              <a:ext cx="1863720" cy="394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FR" sz="1000" spc="-1" strike="noStrike">
                  <a:solidFill>
                    <a:srgbClr val="808080"/>
                  </a:solidFill>
                  <a:latin typeface="Calibri"/>
                </a:rPr>
                <a:t>linkedin.com/in/thibault-sylvain/</a:t>
              </a:r>
              <a:endParaRPr b="0" lang="fr-FR" sz="1000" spc="-1" strike="noStrike">
                <a:latin typeface="Arial"/>
              </a:endParaRPr>
            </a:p>
            <a:p>
              <a:pPr>
                <a:lnSpc>
                  <a:spcPct val="100000"/>
                </a:lnSpc>
              </a:pPr>
              <a:r>
                <a:rPr b="0" lang="fr-FR" sz="1000" spc="-1" strike="noStrike">
                  <a:solidFill>
                    <a:srgbClr val="808080"/>
                  </a:solidFill>
                  <a:latin typeface="Calibri"/>
                </a:rPr>
                <a:t>github.com/S-Thibault</a:t>
              </a:r>
              <a:endParaRPr b="0" lang="fr-FR" sz="1000" spc="-1" strike="noStrike">
                <a:latin typeface="Arial"/>
              </a:endParaRPr>
            </a:p>
          </p:txBody>
        </p:sp>
        <p:sp>
          <p:nvSpPr>
            <p:cNvPr id="67" name="CustomShape 23"/>
            <p:cNvSpPr/>
            <p:nvPr/>
          </p:nvSpPr>
          <p:spPr>
            <a:xfrm>
              <a:off x="3401280" y="845640"/>
              <a:ext cx="937080" cy="2426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fr-FR" sz="1000" spc="-1" strike="noStrike">
                  <a:solidFill>
                    <a:srgbClr val="808080"/>
                  </a:solidFill>
                  <a:latin typeface="Calibri"/>
                </a:rPr>
                <a:t>07 86 25 72 22</a:t>
              </a:r>
              <a:endParaRPr b="0" lang="fr-FR" sz="1000" spc="-1" strike="noStrike">
                <a:latin typeface="Arial"/>
              </a:endParaRPr>
            </a:p>
          </p:txBody>
        </p:sp>
      </p:grpSp>
      <p:sp>
        <p:nvSpPr>
          <p:cNvPr id="68" name="Line 24"/>
          <p:cNvSpPr/>
          <p:nvPr/>
        </p:nvSpPr>
        <p:spPr>
          <a:xfrm flipV="1">
            <a:off x="2952000" y="1854360"/>
            <a:ext cx="4482720" cy="1764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p:style>
      </p:sp>
      <p:sp>
        <p:nvSpPr>
          <p:cNvPr id="69" name="CustomShape 25"/>
          <p:cNvSpPr/>
          <p:nvPr/>
        </p:nvSpPr>
        <p:spPr>
          <a:xfrm>
            <a:off x="2968560" y="457200"/>
            <a:ext cx="77544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FR" sz="1200" spc="-1" strike="noStrike">
                <a:solidFill>
                  <a:srgbClr val="000000"/>
                </a:solidFill>
                <a:latin typeface="Calibri"/>
              </a:rPr>
              <a:t>CONTACT</a:t>
            </a:r>
            <a:endParaRPr b="0" lang="fr-FR" sz="1200" spc="-1" strike="noStrike">
              <a:latin typeface="Arial"/>
            </a:endParaRPr>
          </a:p>
        </p:txBody>
      </p:sp>
      <p:sp>
        <p:nvSpPr>
          <p:cNvPr id="70" name="Line 26"/>
          <p:cNvSpPr/>
          <p:nvPr/>
        </p:nvSpPr>
        <p:spPr>
          <a:xfrm>
            <a:off x="2952000" y="457200"/>
            <a:ext cx="4435200"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p:style>
      </p:sp>
      <p:sp>
        <p:nvSpPr>
          <p:cNvPr id="71" name="CustomShape 27"/>
          <p:cNvSpPr/>
          <p:nvPr/>
        </p:nvSpPr>
        <p:spPr>
          <a:xfrm>
            <a:off x="-121320" y="1788120"/>
            <a:ext cx="273312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fr-FR" sz="2400" spc="-1" strike="noStrike">
                <a:solidFill>
                  <a:srgbClr val="ffffff"/>
                </a:solidFill>
                <a:latin typeface="Calibri"/>
              </a:rPr>
              <a:t>S</a:t>
            </a:r>
            <a:r>
              <a:rPr b="1" lang="fr-FR" sz="2000" spc="-1" strike="noStrike">
                <a:solidFill>
                  <a:srgbClr val="ffffff"/>
                </a:solidFill>
                <a:latin typeface="Calibri"/>
              </a:rPr>
              <a:t>ylvain</a:t>
            </a:r>
            <a:r>
              <a:rPr b="1" lang="fr-FR" sz="2400" spc="-1" strike="noStrike">
                <a:solidFill>
                  <a:srgbClr val="ffffff"/>
                </a:solidFill>
                <a:latin typeface="Calibri"/>
              </a:rPr>
              <a:t> T</a:t>
            </a:r>
            <a:r>
              <a:rPr b="1" lang="fr-FR" sz="2000" spc="-1" strike="noStrike">
                <a:solidFill>
                  <a:srgbClr val="ffffff"/>
                </a:solidFill>
                <a:latin typeface="Calibri"/>
              </a:rPr>
              <a:t>HIBAULT</a:t>
            </a:r>
            <a:endParaRPr b="0" lang="fr-FR" sz="2000" spc="-1" strike="noStrike">
              <a:latin typeface="Arial"/>
            </a:endParaRPr>
          </a:p>
        </p:txBody>
      </p:sp>
      <p:sp>
        <p:nvSpPr>
          <p:cNvPr id="72" name="CustomShape 28"/>
          <p:cNvSpPr/>
          <p:nvPr/>
        </p:nvSpPr>
        <p:spPr>
          <a:xfrm>
            <a:off x="2952000" y="39600"/>
            <a:ext cx="36676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r-FR" sz="1800" spc="-1" strike="noStrike">
                <a:solidFill>
                  <a:srgbClr val="000000"/>
                </a:solidFill>
                <a:latin typeface="Calibri"/>
              </a:rPr>
              <a:t>Projet : Formation Développeur Web</a:t>
            </a:r>
            <a:endParaRPr b="0" lang="fr-FR" sz="1800" spc="-1" strike="noStrike">
              <a:latin typeface="Arial"/>
            </a:endParaRPr>
          </a:p>
        </p:txBody>
      </p:sp>
      <p:sp>
        <p:nvSpPr>
          <p:cNvPr id="73" name="CustomShape 29"/>
          <p:cNvSpPr/>
          <p:nvPr/>
        </p:nvSpPr>
        <p:spPr>
          <a:xfrm>
            <a:off x="171000" y="5020200"/>
            <a:ext cx="2227680" cy="272880"/>
          </a:xfrm>
          <a:prstGeom prst="rect">
            <a:avLst/>
          </a:prstGeom>
          <a:noFill/>
          <a:ln>
            <a:noFill/>
          </a:ln>
        </p:spPr>
        <p:style>
          <a:lnRef idx="0"/>
          <a:fillRef idx="0"/>
          <a:effectRef idx="0"/>
          <a:fontRef idx="minor"/>
        </p:style>
      </p:sp>
      <p:sp>
        <p:nvSpPr>
          <p:cNvPr id="74" name="Line 30"/>
          <p:cNvSpPr/>
          <p:nvPr/>
        </p:nvSpPr>
        <p:spPr>
          <a:xfrm>
            <a:off x="219600" y="2402640"/>
            <a:ext cx="218772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p:style>
      </p:sp>
      <p:sp>
        <p:nvSpPr>
          <p:cNvPr id="75" name="Line 31"/>
          <p:cNvSpPr/>
          <p:nvPr/>
        </p:nvSpPr>
        <p:spPr>
          <a:xfrm>
            <a:off x="223560" y="4932000"/>
            <a:ext cx="218772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p:style>
      </p:sp>
      <p:sp>
        <p:nvSpPr>
          <p:cNvPr id="76" name="CustomShape 32"/>
          <p:cNvSpPr/>
          <p:nvPr/>
        </p:nvSpPr>
        <p:spPr>
          <a:xfrm>
            <a:off x="219600" y="5320080"/>
            <a:ext cx="2299680" cy="4968000"/>
          </a:xfrm>
          <a:prstGeom prst="rect">
            <a:avLst/>
          </a:prstGeom>
          <a:noFill/>
          <a:ln>
            <a:noFill/>
          </a:ln>
        </p:spPr>
        <p:style>
          <a:lnRef idx="0"/>
          <a:fillRef idx="0"/>
          <a:effectRef idx="0"/>
          <a:fontRef idx="minor"/>
        </p:style>
      </p:sp>
      <p:pic>
        <p:nvPicPr>
          <p:cNvPr id="77" name="" descr=""/>
          <p:cNvPicPr/>
          <p:nvPr/>
        </p:nvPicPr>
        <p:blipFill>
          <a:blip r:embed="rId6"/>
          <a:stretch/>
        </p:blipFill>
        <p:spPr>
          <a:xfrm>
            <a:off x="261720" y="5233320"/>
            <a:ext cx="2107080" cy="2110680"/>
          </a:xfrm>
          <a:prstGeom prst="rect">
            <a:avLst/>
          </a:prstGeom>
          <a:ln>
            <a:noFill/>
          </a:ln>
        </p:spPr>
      </p:pic>
      <p:pic>
        <p:nvPicPr>
          <p:cNvPr id="78" name="" descr=""/>
          <p:cNvPicPr/>
          <p:nvPr/>
        </p:nvPicPr>
        <p:blipFill>
          <a:blip r:embed="rId7"/>
          <a:stretch/>
        </p:blipFill>
        <p:spPr>
          <a:xfrm>
            <a:off x="288000" y="7560000"/>
            <a:ext cx="2088000" cy="20880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1399</TotalTime>
  <Application>LibreOffice/6.2.4.2$Windows_X86_64 LibreOffice_project/2412653d852ce75f65fbfa83fb7e7b669a126d64</Application>
  <Words>609</Words>
  <Paragraphs>53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2017-11-12T00:45:54Z</dcterms:created>
  <dc:creator>Axel Maille</dc:creator>
  <dc:description/>
  <dc:language>fr-FR</dc:language>
  <cp:lastModifiedBy/>
  <dcterms:modified xsi:type="dcterms:W3CDTF">2020-09-23T14:55:28Z</dcterms:modified>
  <cp:revision>35</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Personnalisé</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