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72" userDrawn="1">
          <p15:clr>
            <a:srgbClr val="A4A3A4"/>
          </p15:clr>
        </p15:guide>
        <p15:guide id="2" pos="199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4" pos="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4631"/>
  </p:normalViewPr>
  <p:slideViewPr>
    <p:cSldViewPr snapToGrid="0" snapToObjects="1">
      <p:cViewPr>
        <p:scale>
          <a:sx n="50" d="100"/>
          <a:sy n="50" d="100"/>
        </p:scale>
        <p:origin x="2838" y="342"/>
      </p:cViewPr>
      <p:guideLst>
        <p:guide pos="4672"/>
        <p:guide pos="1995"/>
        <p:guide pos="1519"/>
        <p:guide pos="136"/>
        <p:guide orient="horz"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7999" y="0"/>
            <a:ext cx="5591026" cy="10691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56217" cy="10691813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5886" y="181280"/>
            <a:ext cx="1516826" cy="1516826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173899" y="2115534"/>
            <a:ext cx="4213489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Février 2020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Stage en Développement Web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Onlineformapro</a:t>
            </a: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>
              <a:spcBef>
                <a:spcPts val="300"/>
              </a:spcBef>
            </a:pPr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Pédagogie Access Code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School</a:t>
            </a:r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Création de sites web avec HTML5 et CSS3 ; Découpage et intégration de maquettes ;️ Utilisation de Bootstrap, de la ligne de commande dans un terminal, de Git et GitHub ; Programmation en JavaScript ; Utilisation du JavaScript pour le web ; Création de sites avec WordPress 5 ; Optimisation du référencement de sites (SEO) ; </a:t>
            </a:r>
          </a:p>
          <a:p>
            <a:pPr algn="just">
              <a:spcBef>
                <a:spcPts val="300"/>
              </a:spcBef>
            </a:pPr>
            <a:r>
              <a:rPr lang="fr-FR" sz="1100" b="1" i="1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Réalisation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 développement d’un Snake en JavaScript.</a:t>
            </a:r>
          </a:p>
          <a:p>
            <a:pPr algn="just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11/2019 – 03/2020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Stagiaire de la Formation Professionnelle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INFA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Travail collaboratif (recherche d'informations, présentations PowerPoint) ; Techniques de recherche d'emploi ; Entraînement aux tests psychotechniques, logiques, etc. ; Remise à niveau en langue étrangère (Anglais) et matières scolaires (Français, Mathématiques) ; Construction d'un projet de formation : Développement Web (préparation du projet + montée en compétences).</a:t>
            </a:r>
          </a:p>
          <a:p>
            <a:pPr algn="just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2011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2012 | Animateur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Périscolaire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Mairie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de Champigny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Accueillir les enfants ; Encadrer par l'animation un groupe d'enfants ; Assurer le développement physique, psychologique et affectif de l'enfant ; Animer, construire et maintenir la dynamique de groupe ; Planifier, organiser et évaluer les projets d'activités socio-éducatives ; Appliquer et contrôler les règles de sécurité dans les activités ; Assurer l'organisation pratique matérielle de la prestation ; Maîtriser les méthodes et les outils pédagogiques d'animation ; Participer à des actions de formation.</a:t>
            </a:r>
          </a:p>
          <a:p>
            <a:pPr algn="just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8805" y="1844770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EXPERIENCE PROFESSIONNELLE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179804" y="7086125"/>
            <a:ext cx="420057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Cours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Cléa – INFA Nevers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communication en français ; L’utilisation des règles de base de calcul et du raisonnement mathématique ; L’utilisation des techniques usuelles de l’information et de la communication numérique ; L’aptitude à travailler dans le cadre de règles définies d’un travail en équipe ; L’aptitude à travailler en autonomie et à réaliser un objectif individuel ; La capacité d’apprendre à apprendre tout au long de la vie ; La maîtrise des gestes et postures, et le respect des règles d’hygiène, de sécurité et environnementales élémentaires</a:t>
            </a:r>
          </a:p>
          <a:p>
            <a:pPr algn="just" defTabSz="685800">
              <a:defRPr/>
            </a:pPr>
            <a:endParaRPr lang="fr-FR" sz="1100" dirty="0"/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2009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BEP Métiers du Bois (niveau) – Lycée François Mansart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Lire et analyser des documents techniques, utiliser un ordinateur, les logiciels dédiés et la communication par Internet. Préparer et organiser un poste de travail.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Fabriquer des éléments, des produits finis, des ouvrages de construction.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Contrôler la conformité des matériaux, produits et ouvrages.</a:t>
            </a:r>
          </a:p>
          <a:p>
            <a:pPr algn="just" defTabSz="685800">
              <a:defRPr/>
            </a:pPr>
            <a:endParaRPr lang="fr-FR" sz="1100" dirty="0"/>
          </a:p>
          <a:p>
            <a:pPr algn="just" defTabSz="685800">
              <a:defRPr/>
            </a:pP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084912" y="6874698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FORMATION</a:t>
            </a:r>
            <a:endParaRPr lang="fr-FR" sz="1600" dirty="0"/>
          </a:p>
        </p:txBody>
      </p:sp>
      <p:cxnSp>
        <p:nvCxnSpPr>
          <p:cNvPr id="15" name="Connecteur droit 14"/>
          <p:cNvCxnSpPr>
            <a:cxnSpLocks/>
          </p:cNvCxnSpPr>
          <p:nvPr/>
        </p:nvCxnSpPr>
        <p:spPr>
          <a:xfrm>
            <a:off x="3173899" y="6852436"/>
            <a:ext cx="42527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8820" y="0"/>
            <a:ext cx="236530" cy="10691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22"/>
          <p:cNvSpPr txBox="1"/>
          <p:nvPr/>
        </p:nvSpPr>
        <p:spPr>
          <a:xfrm>
            <a:off x="240636" y="2718851"/>
            <a:ext cx="21878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 Je me forme au Développement Web en autodidacte, et j'ai pour projet d'intégrer une formation dans ce domaine : l'Access Code </a:t>
            </a:r>
            <a:r>
              <a:rPr lang="fr-FR" sz="1100" dirty="0" err="1">
                <a:solidFill>
                  <a:schemeClr val="bg1"/>
                </a:solidFill>
                <a:ea typeface="Arial" charset="0"/>
                <a:cs typeface="Arial" charset="0"/>
              </a:rPr>
              <a:t>School</a:t>
            </a: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 de Nevers, afin de préparer un Titre Professionnel de Développeur Web &amp; Web Mobile (niveau 5, équivalent bac + 2).</a:t>
            </a:r>
          </a:p>
          <a:p>
            <a:pPr algn="just" defTabSz="685800">
              <a:defRPr/>
            </a:pPr>
            <a:endParaRPr lang="fr-FR" sz="1100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just" defTabSz="685800"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Je suis actuellement Stagiaire de la Formation Professionnelle à la Fondation INFA à Nevers.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500" y="2482637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 PROPOS</a:t>
            </a:r>
            <a:endParaRPr lang="fr-FR" sz="1200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CD7D838-69C9-4581-9358-4697468EB174}"/>
              </a:ext>
            </a:extLst>
          </p:cNvPr>
          <p:cNvGrpSpPr/>
          <p:nvPr/>
        </p:nvGrpSpPr>
        <p:grpSpPr>
          <a:xfrm>
            <a:off x="3278777" y="746892"/>
            <a:ext cx="4184530" cy="1041207"/>
            <a:chOff x="3249365" y="1157701"/>
            <a:chExt cx="4184530" cy="1041207"/>
          </a:xfrm>
        </p:grpSpPr>
        <p:sp>
          <p:nvSpPr>
            <p:cNvPr id="19" name="Ellipse 18"/>
            <p:cNvSpPr/>
            <p:nvPr/>
          </p:nvSpPr>
          <p:spPr>
            <a:xfrm>
              <a:off x="3249367" y="1272304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03" y="1355530"/>
              <a:ext cx="164955" cy="164955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249365" y="1710837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5231885" y="1242860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31885" y="1684176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79" y="1796758"/>
              <a:ext cx="167573" cy="167573"/>
            </a:xfrm>
            <a:prstGeom prst="rect">
              <a:avLst/>
            </a:prstGeom>
          </p:spPr>
        </p:pic>
        <p:pic>
          <p:nvPicPr>
            <p:cNvPr id="25" name="Picture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879" y="1318203"/>
              <a:ext cx="169953" cy="169953"/>
            </a:xfrm>
            <a:prstGeom prst="rect">
              <a:avLst/>
            </a:prstGeom>
          </p:spPr>
        </p:pic>
        <p:pic>
          <p:nvPicPr>
            <p:cNvPr id="26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47" y="1760329"/>
              <a:ext cx="168377" cy="168377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3562354" y="1176397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TELEPHONE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562354" y="1630821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ADRESSE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551258" y="115770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EMAIL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538392" y="1591091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RESEAUX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554566" y="1798798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74 rue Francis Garnier</a:t>
              </a:r>
            </a:p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58000 Nevers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550975" y="1316843"/>
              <a:ext cx="17636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sylvain.thibault@infamail.com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540428" y="1748307"/>
              <a:ext cx="1893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linkedin.com/in/</a:t>
              </a:r>
              <a:r>
                <a:rPr lang="fr-F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thibault</a:t>
              </a:r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-sylvain/</a:t>
              </a:r>
            </a:p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github.com/S-Thibault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568457" y="1338053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07 86 25 72 22</a:t>
              </a:r>
            </a:p>
          </p:txBody>
        </p:sp>
      </p:grpSp>
      <p:cxnSp>
        <p:nvCxnSpPr>
          <p:cNvPr id="35" name="Connecteur droit 34"/>
          <p:cNvCxnSpPr>
            <a:cxnSpLocks/>
          </p:cNvCxnSpPr>
          <p:nvPr/>
        </p:nvCxnSpPr>
        <p:spPr>
          <a:xfrm>
            <a:off x="3167063" y="1840800"/>
            <a:ext cx="4249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85101" y="452853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CONTACT</a:t>
            </a:r>
            <a:endParaRPr lang="fr-FR" sz="1200" dirty="0"/>
          </a:p>
        </p:txBody>
      </p:sp>
      <p:cxnSp>
        <p:nvCxnSpPr>
          <p:cNvPr id="37" name="Connecteur droit 36"/>
          <p:cNvCxnSpPr>
            <a:cxnSpLocks/>
          </p:cNvCxnSpPr>
          <p:nvPr/>
        </p:nvCxnSpPr>
        <p:spPr>
          <a:xfrm>
            <a:off x="3167063" y="457424"/>
            <a:ext cx="42203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0" y="1788099"/>
            <a:ext cx="27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ylvain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HIBAULT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59087" y="91142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: Formation Développeur Web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978" y="5020084"/>
            <a:ext cx="2286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CERTIFICATS OPENCLASSROOMS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219636" y="240277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23611" y="4932329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2">
            <a:extLst>
              <a:ext uri="{FF2B5EF4-FFF2-40B4-BE49-F238E27FC236}">
                <a16:creationId xmlns:a16="http://schemas.microsoft.com/office/drawing/2014/main" id="{6A5D967F-4740-4393-A5B2-1D465F75F297}"/>
              </a:ext>
            </a:extLst>
          </p:cNvPr>
          <p:cNvSpPr txBox="1"/>
          <p:nvPr/>
        </p:nvSpPr>
        <p:spPr>
          <a:xfrm>
            <a:off x="219636" y="5319942"/>
            <a:ext cx="2187802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créer votre site web avec HTML5 et CSS3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apprendre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utiliser la ligne de commande dans un terminal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Découpez et intégrez une maquette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Prenez en main Bootstrap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Comprendre le Web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Optimisez le référencement de votre site (SEO) en améliorant ses performances techniques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Mettez en place un système de veille informationnelle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Utilisez Git et GitHub pour vos projets de développement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Améliorez l'impact de vos présentations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Créez des animations CSS modernes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programmer avec JavaScript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Créez un site moderne et professionnel avec WordPress 5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Écrivez du JavaScript pour le web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Débutez la programmation avec Java</a:t>
            </a:r>
          </a:p>
        </p:txBody>
      </p:sp>
    </p:spTree>
    <p:extLst>
      <p:ext uri="{BB962C8B-B14F-4D97-AF65-F5344CB8AC3E}">
        <p14:creationId xmlns:p14="http://schemas.microsoft.com/office/powerpoint/2010/main" val="1304317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613</Words>
  <Application>Microsoft Office PowerPoint</Application>
  <PresentationFormat>Personnalisé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admin</cp:lastModifiedBy>
  <cp:revision>29</cp:revision>
  <dcterms:created xsi:type="dcterms:W3CDTF">2017-11-12T00:45:54Z</dcterms:created>
  <dcterms:modified xsi:type="dcterms:W3CDTF">2020-02-21T14:52:36Z</dcterms:modified>
</cp:coreProperties>
</file>