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50" d="100"/>
          <a:sy n="50" d="100"/>
        </p:scale>
        <p:origin x="1176" y="2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vamsigutha/EshoppingZone-Spring-boo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Kok2SSwRgqioPFCIosVPynC41Vabv253/view?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838932687"/>
              </p:ext>
            </p:extLst>
          </p:nvPr>
        </p:nvGraphicFramePr>
        <p:xfrm>
          <a:off x="9229514" y="1849948"/>
          <a:ext cx="2962486" cy="3840480"/>
        </p:xfrm>
        <a:graphic>
          <a:graphicData uri="http://schemas.openxmlformats.org/drawingml/2006/table">
            <a:tbl>
              <a:tblPr firstRow="1" bandRow="1">
                <a:tableStyleId>{0E3FDE45-AF77-4B5C-9715-49D594BDF05E}</a:tableStyleId>
              </a:tblPr>
              <a:tblGrid>
                <a:gridCol w="1209886">
                  <a:extLst>
                    <a:ext uri="{9D8B030D-6E8A-4147-A177-3AD203B41FA5}">
                      <a16:colId xmlns:a16="http://schemas.microsoft.com/office/drawing/2014/main" val="3331298770"/>
                    </a:ext>
                  </a:extLst>
                </a:gridCol>
                <a:gridCol w="1752600">
                  <a:extLst>
                    <a:ext uri="{9D8B030D-6E8A-4147-A177-3AD203B41FA5}">
                      <a16:colId xmlns:a16="http://schemas.microsoft.com/office/drawing/2014/main" val="879084521"/>
                    </a:ext>
                  </a:extLst>
                </a:gridCol>
              </a:tblGrid>
              <a:tr h="444183">
                <a:tc>
                  <a:txBody>
                    <a:bodyPr/>
                    <a:lstStyle/>
                    <a:p>
                      <a:r>
                        <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j-lt"/>
                          <a:ea typeface="+mn-ea"/>
                          <a:cs typeface="+mn-cs"/>
                        </a:rPr>
                        <a:t>Basics, OOPS, Exception Handling, Arrays, Collection and Generics, Delegates and Events, File Io and Serialization.</a:t>
                      </a:r>
                      <a:endParaRPr kumimoji="0" lang="en-US" sz="1200" b="0" i="0" u="none" strike="noStrike" kern="1200" cap="none" spc="0" normalizeH="0" baseline="0" dirty="0">
                        <a:ln>
                          <a:noFill/>
                        </a:ln>
                        <a:solidFill>
                          <a:prstClr val="black"/>
                        </a:solidFill>
                        <a:effectLst/>
                        <a:uLnTx/>
                        <a:uFillTx/>
                        <a:latin typeface="+mj-lt"/>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ASP.NET with MVC4 and WEB API, Entity Framework.</a:t>
                      </a:r>
                    </a:p>
                  </a:txBody>
                  <a:tcPr/>
                </a:tc>
                <a:extLst>
                  <a:ext uri="{0D108BD9-81ED-4DB2-BD59-A6C34878D82A}">
                    <a16:rowId xmlns:a16="http://schemas.microsoft.com/office/drawing/2014/main" val="3294054581"/>
                  </a:ext>
                </a:extLst>
              </a:tr>
              <a:tr h="243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u="none" strike="noStrike" kern="1200" cap="none" spc="0" normalizeH="0" baseline="0" noProof="0" dirty="0">
                          <a:ln>
                            <a:noFill/>
                          </a:ln>
                          <a:effectLst/>
                          <a:uLnTx/>
                          <a:uFillTx/>
                        </a:rPr>
                        <a:t>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SQL</a:t>
                      </a:r>
                    </a:p>
                  </a:txBody>
                  <a:tcPr/>
                </a:tc>
                <a:extLst>
                  <a:ext uri="{0D108BD9-81ED-4DB2-BD59-A6C34878D82A}">
                    <a16:rowId xmlns:a16="http://schemas.microsoft.com/office/drawing/2014/main" val="3229840877"/>
                  </a:ext>
                </a:extLst>
              </a:tr>
              <a:tr h="228600">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GIT, POSTMAN</a:t>
                      </a:r>
                    </a:p>
                  </a:txBody>
                  <a:tcPr/>
                </a:tc>
                <a:extLst>
                  <a:ext uri="{0D108BD9-81ED-4DB2-BD59-A6C34878D82A}">
                    <a16:rowId xmlns:a16="http://schemas.microsoft.com/office/drawing/2014/main" val="668073409"/>
                  </a:ext>
                </a:extLst>
              </a:tr>
              <a:tr h="228600">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 </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CSS &amp; Angular</a:t>
                      </a:r>
                    </a:p>
                  </a:txBody>
                  <a:tcPr/>
                </a:tc>
                <a:extLst>
                  <a:ext uri="{0D108BD9-81ED-4DB2-BD59-A6C34878D82A}">
                    <a16:rowId xmlns:a16="http://schemas.microsoft.com/office/drawing/2014/main" val="2135133130"/>
                  </a:ext>
                </a:extLst>
              </a:tr>
              <a:tr h="444183">
                <a:tc>
                  <a:txBody>
                    <a:bodyPr/>
                    <a:lstStyle/>
                    <a:p>
                      <a:r>
                        <a:rPr kumimoji="0" lang="en-US" sz="1200" b="0" i="0" u="none" strike="noStrike" kern="1200" cap="none" spc="0" normalizeH="0" baseline="0">
                          <a:ln>
                            <a:noFill/>
                          </a:ln>
                          <a:solidFill>
                            <a:prstClr val="black"/>
                          </a:solidFill>
                          <a:effectLst/>
                          <a:uLnTx/>
                          <a:uFillTx/>
                          <a:latin typeface="Verdana" panose="020B0604030504040204" pitchFamily="34" charset="0"/>
                          <a:ea typeface="+mn-ea"/>
                          <a:cs typeface="+mn-cs"/>
                        </a:rPr>
                        <a:t>Java</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OOPS, Exception Handling, Arrays</a:t>
                      </a:r>
                    </a:p>
                  </a:txBody>
                  <a:tcPr/>
                </a:tc>
                <a:extLst>
                  <a:ext uri="{0D108BD9-81ED-4DB2-BD59-A6C34878D82A}">
                    <a16:rowId xmlns:a16="http://schemas.microsoft.com/office/drawing/2014/main" val="2978295346"/>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175419"/>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System which is a Web Based Application. It is implemented to make sellers life easier by advertising their products and selling them directly to the customers/buyers. It’s main object is to act as a bridge between the seller and the customer/buyer by registering the customers/buyers and sellers. The seller will list their products and the customer/buyer can make payment directly to the seller.</a:t>
            </a:r>
          </a:p>
          <a:p>
            <a:pPr eaLnBrk="1" hangingPunct="1">
              <a:lnSpc>
                <a:spcPct val="114000"/>
              </a:lnSpc>
            </a:pPr>
            <a:r>
              <a:rPr lang="en-IN" altLang="en-US" dirty="0"/>
              <a:t>Technologies used:</a:t>
            </a:r>
          </a:p>
          <a:p>
            <a:pPr marL="171450" indent="-171450" eaLnBrk="1" hangingPunct="1">
              <a:lnSpc>
                <a:spcPct val="114000"/>
              </a:lnSpc>
              <a:buFont typeface="Arial" panose="020B0604020202020204" pitchFamily="34" charset="0"/>
              <a:buChar char="•"/>
            </a:pPr>
            <a:r>
              <a:rPr lang="en-IN" altLang="en-US" dirty="0"/>
              <a:t>ANGULAR</a:t>
            </a:r>
          </a:p>
          <a:p>
            <a:pPr marL="171450" indent="-171450" eaLnBrk="1" hangingPunct="1">
              <a:lnSpc>
                <a:spcPct val="114000"/>
              </a:lnSpc>
              <a:buFont typeface="Arial" panose="020B0604020202020204" pitchFamily="34" charset="0"/>
              <a:buChar char="•"/>
            </a:pPr>
            <a:r>
              <a:rPr lang="en-IN" altLang="en-US" dirty="0"/>
              <a:t>ASP.NET CORE</a:t>
            </a:r>
          </a:p>
          <a:p>
            <a:pPr marL="171450" indent="-171450" eaLnBrk="1" hangingPunct="1">
              <a:lnSpc>
                <a:spcPct val="114000"/>
              </a:lnSpc>
              <a:buFont typeface="Arial" panose="020B0604020202020204" pitchFamily="34" charset="0"/>
              <a:buChar char="•"/>
            </a:pPr>
            <a:r>
              <a:rPr lang="en-IN" altLang="en-US" dirty="0"/>
              <a:t>Microsoft SQL Server</a:t>
            </a:r>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Senior 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607344"/>
            <a:ext cx="2373313" cy="325438"/>
          </a:xfrm>
        </p:spPr>
        <p:txBody>
          <a:bodyPr/>
          <a:lstStyle/>
          <a:p>
            <a:pPr eaLnBrk="1" hangingPunct="1"/>
            <a:r>
              <a:rPr lang="nl-NL" altLang="nl-NL" dirty="0"/>
              <a:t>vanshika.singh@capgemini.com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5275" y="1829175"/>
            <a:ext cx="2382837" cy="330200"/>
          </a:xfrm>
        </p:spPr>
        <p:txBody>
          <a:bodyPr/>
          <a:lstStyle/>
          <a:p>
            <a:pPr eaLnBrk="1" hangingPunct="1"/>
            <a:r>
              <a:rPr lang="nl-NL" altLang="nl-NL" dirty="0"/>
              <a:t>+91 8130320861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834084"/>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RDBMS concepts using SQL Server.</a:t>
            </a:r>
          </a:p>
          <a:p>
            <a:pPr marL="171450" indent="-171450">
              <a:buFont typeface="Arial" panose="020B0604020202020204" pitchFamily="34" charset="0"/>
              <a:buChar char="•"/>
            </a:pPr>
            <a:r>
              <a:rPr lang="en-US" dirty="0"/>
              <a:t>Practical understanding of C# and SQL concept using Visual Studio and SQL Server.</a:t>
            </a:r>
          </a:p>
          <a:p>
            <a:pPr marL="171450" indent="-171450">
              <a:buFont typeface="Arial" panose="020B0604020202020204" pitchFamily="34" charset="0"/>
              <a:buChar char="•"/>
            </a:pPr>
            <a:r>
              <a:rPr lang="en-US" dirty="0"/>
              <a:t>Hands on experience in developing applications using .NET Framework, ADO.NET Core</a:t>
            </a:r>
          </a:p>
          <a:p>
            <a:pPr marL="171450" indent="-171450">
              <a:buFont typeface="Arial" panose="020B0604020202020204" pitchFamily="34" charset="0"/>
              <a:buChar char="•"/>
            </a:pPr>
            <a:r>
              <a:rPr lang="en-US" dirty="0"/>
              <a:t>Understanding of HTML5, CSS and Angular CLI.</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Vanshika Singh</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a16="http://schemas.microsoft.com/office/drawing/2014/main" id="{4E726CED-1BAF-414A-893B-4626E9B6F2B4}"/>
              </a:ext>
            </a:extLst>
          </p:cNvPr>
          <p:cNvSpPr/>
          <p:nvPr/>
        </p:nvSpPr>
        <p:spPr>
          <a:xfrm>
            <a:off x="9389533" y="596900"/>
            <a:ext cx="2819400" cy="70320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200" dirty="0">
                <a:solidFill>
                  <a:prstClr val="black"/>
                </a:solidFill>
                <a:latin typeface="Verdana" panose="020B0604030504040204" pitchFamily="34" charset="0"/>
              </a:rPr>
              <a:t>Electronics &amp; Communication Engineering </a:t>
            </a: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29514" y="1555381"/>
            <a:ext cx="72167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4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4" name="Picture Placeholder 23">
            <a:extLst>
              <a:ext uri="{FF2B5EF4-FFF2-40B4-BE49-F238E27FC236}">
                <a16:creationId xmlns:a16="http://schemas.microsoft.com/office/drawing/2014/main" id="{6807920A-BD09-BE4F-BD39-FD858E5CC9F1}"/>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3347" b="13347"/>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2101</TotalTime>
  <Words>254</Words>
  <Application>Microsoft Office PowerPoint</Application>
  <PresentationFormat>Widescreen</PresentationFormat>
  <Paragraphs>36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Vanshika Singh</cp:lastModifiedBy>
  <cp:revision>99</cp:revision>
  <dcterms:created xsi:type="dcterms:W3CDTF">2020-09-22T06:24:34Z</dcterms:created>
  <dcterms:modified xsi:type="dcterms:W3CDTF">2022-11-06T15:14:47Z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