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415"/>
    <p:restoredTop sz="94627"/>
  </p:normalViewPr>
  <p:slideViewPr>
    <p:cSldViewPr snapToGrid="0">
      <p:cViewPr>
        <p:scale>
          <a:sx n="149" d="100"/>
          <a:sy n="149" d="100"/>
        </p:scale>
        <p:origin x="-36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44B854-AF9B-F430-ED64-4670857386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EC3A437-5C9E-CD01-9CF6-3BD5A43992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218BAC-3322-DCE1-AEA5-E992A5B07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30C9-44C4-3947-A998-BC2F69703F44}" type="datetimeFigureOut">
              <a:rPr lang="es-ES" smtClean="0"/>
              <a:t>18/4/25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1A6915-88C5-6037-6811-79A64A94B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D82598-5AF6-AA41-745C-602184FE8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F0109-3283-BA44-91D1-5E9142597E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649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F750B4-0B9A-BAE3-8171-1C310D29E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7331659-77DE-D35C-BCC2-B54BA939C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9F5785-3DE8-22F2-FA2A-6CC8E18DD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30C9-44C4-3947-A998-BC2F69703F44}" type="datetimeFigureOut">
              <a:rPr lang="es-ES" smtClean="0"/>
              <a:t>18/4/25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696E61-31B1-4203-D349-D538745FE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09D998-621A-6F61-FAEA-C3DC77911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F0109-3283-BA44-91D1-5E9142597E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3706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A8A26D2-2014-C354-000B-AFC25935CB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C39973-0F1C-FA1D-9C4B-6F79203E3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E40950-3B32-A25C-CC79-11D909B35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30C9-44C4-3947-A998-BC2F69703F44}" type="datetimeFigureOut">
              <a:rPr lang="es-ES" smtClean="0"/>
              <a:t>18/4/25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4E4397-E915-4C32-2D48-E3E6130EF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5432CD-711B-B7A8-5DE3-5E4512E69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F0109-3283-BA44-91D1-5E9142597E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7018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DA6C6-A119-C678-A5F3-7E072ED88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BC4652-A7B1-F021-0FD3-0F049A005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9DAA86-8462-2BF2-C1A9-91C7CC223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30C9-44C4-3947-A998-BC2F69703F44}" type="datetimeFigureOut">
              <a:rPr lang="es-ES" smtClean="0"/>
              <a:t>18/4/25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C5CBAD-3CA7-8C2C-3891-D031B08B3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87D8C1-CD3B-A732-FA60-44251055E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F0109-3283-BA44-91D1-5E9142597E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6198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9AFE45-594A-87F3-F655-2FCC05C21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9D95AF8-35EB-C0F8-ECA3-5A7EA5ACE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37B0A5-A162-E2AE-3751-A93672F40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30C9-44C4-3947-A998-BC2F69703F44}" type="datetimeFigureOut">
              <a:rPr lang="es-ES" smtClean="0"/>
              <a:t>18/4/25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4C7A9D-5334-3368-8A0D-1E90C016B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F65874-9BA2-AC28-28AE-C1AEABC0F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F0109-3283-BA44-91D1-5E9142597E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5695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82C95-9C72-6FD1-2135-70849CFF5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62ED8F-5865-7CF9-7374-A7AFA48E1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88EAFA1-CA46-9CE7-0C1B-7876CFD90B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8C42E89-974C-35B4-181B-677564640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30C9-44C4-3947-A998-BC2F69703F44}" type="datetimeFigureOut">
              <a:rPr lang="es-ES" smtClean="0"/>
              <a:t>18/4/25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49303D9-CBAE-87D6-DE4C-EED88D992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56B7E25-DFB5-6753-5200-289607C5C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F0109-3283-BA44-91D1-5E9142597E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1636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46721E-E21D-524C-3A7D-3A5E09FB4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A9B9744-784E-CC47-1D06-C547E3005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D4AB84E-DC08-205F-FC8A-A4F6F9E2A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90DF52D-C5DF-05BF-C84B-B536CA609B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AE8C034-C5A0-7267-948B-B8187BFBA8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8CFC144-3D4F-0F47-F575-976575AA9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30C9-44C4-3947-A998-BC2F69703F44}" type="datetimeFigureOut">
              <a:rPr lang="es-ES" smtClean="0"/>
              <a:t>18/4/25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860F7FC-5189-289A-251D-9DFDB2136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64EF6E7-FB97-D3B4-D9C0-3F4CB0E6E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F0109-3283-BA44-91D1-5E9142597E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7139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182A94-AEA0-50CF-B92F-4213A16EA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02F0F31-65CD-6828-5DFE-4BCE9E9B5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30C9-44C4-3947-A998-BC2F69703F44}" type="datetimeFigureOut">
              <a:rPr lang="es-ES" smtClean="0"/>
              <a:t>18/4/25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E25DC04-AFA3-C92A-5F55-3CF2F3037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CA95BD0-6911-E874-74D6-E1BD9DB58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F0109-3283-BA44-91D1-5E9142597E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4709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0B06BDB-3127-7E07-0116-1A4949052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30C9-44C4-3947-A998-BC2F69703F44}" type="datetimeFigureOut">
              <a:rPr lang="es-ES" smtClean="0"/>
              <a:t>18/4/25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986D757-6367-52AD-ED8E-42D53F279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55E0112-F3AC-66FA-5D05-366DA4473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F0109-3283-BA44-91D1-5E9142597E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8433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B1ED33-7E69-B168-E861-5C29B575E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7FBA41-51E9-8EF4-DAE8-25CC4BA56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2CEBE11-6BFC-16CF-901F-63EEA9DE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D62A932-1FD9-9F60-71DC-2BD3D4E9F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30C9-44C4-3947-A998-BC2F69703F44}" type="datetimeFigureOut">
              <a:rPr lang="es-ES" smtClean="0"/>
              <a:t>18/4/25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DEAC7FD-32C3-AD22-C7AF-2D12AE306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2C89AE-7EDC-4478-8D75-D5C73D761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F0109-3283-BA44-91D1-5E9142597E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9251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DDB4DF-6D35-477C-4B38-686F86FAF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BE80197-04B3-92D2-FB9A-9976BC2570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CD05461-60FD-90A0-DCBB-29A7B9DA7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AB5E2E1-F461-1CC5-70E3-45EFDE07B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30C9-44C4-3947-A998-BC2F69703F44}" type="datetimeFigureOut">
              <a:rPr lang="es-ES" smtClean="0"/>
              <a:t>18/4/25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65010A-4979-FBDA-1850-AA2060E22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5289319-13D0-75F7-C36F-ACFDAD2CD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F0109-3283-BA44-91D1-5E9142597E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290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60AF546-0DFD-5EF6-1F93-CB6E834F7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8306832-3D48-F51A-A529-72E86512A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CE0F2E-FF13-D1BD-8634-6895E20260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8F30C9-44C4-3947-A998-BC2F69703F44}" type="datetimeFigureOut">
              <a:rPr lang="es-ES" smtClean="0"/>
              <a:t>18/4/25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0C136C-DE55-22D3-FCA1-09D351E21C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602E43-32A7-F7B7-9E9B-D9F8E21C03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7F0109-3283-BA44-91D1-5E9142597E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5727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ángulo 42">
            <a:extLst>
              <a:ext uri="{FF2B5EF4-FFF2-40B4-BE49-F238E27FC236}">
                <a16:creationId xmlns:a16="http://schemas.microsoft.com/office/drawing/2014/main" id="{73BFCFE9-61B9-3AB8-F0BA-22DC2EB479CA}"/>
              </a:ext>
            </a:extLst>
          </p:cNvPr>
          <p:cNvSpPr/>
          <p:nvPr/>
        </p:nvSpPr>
        <p:spPr>
          <a:xfrm>
            <a:off x="1874720" y="2132931"/>
            <a:ext cx="556381" cy="3507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900" dirty="0"/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934D512F-E4A7-48EC-3483-5F92D174677B}"/>
              </a:ext>
            </a:extLst>
          </p:cNvPr>
          <p:cNvSpPr/>
          <p:nvPr/>
        </p:nvSpPr>
        <p:spPr>
          <a:xfrm>
            <a:off x="1923444" y="2167771"/>
            <a:ext cx="458931" cy="2880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C749A6D-6BD8-D8DC-3596-786936E9D559}"/>
              </a:ext>
            </a:extLst>
          </p:cNvPr>
          <p:cNvSpPr/>
          <p:nvPr/>
        </p:nvSpPr>
        <p:spPr>
          <a:xfrm>
            <a:off x="1886165" y="1494971"/>
            <a:ext cx="556381" cy="3507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900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0634E075-E400-90DD-6F1C-D6D30C749D95}"/>
              </a:ext>
            </a:extLst>
          </p:cNvPr>
          <p:cNvSpPr/>
          <p:nvPr/>
        </p:nvSpPr>
        <p:spPr>
          <a:xfrm>
            <a:off x="2629504" y="1494971"/>
            <a:ext cx="556381" cy="3507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/>
              <a:t>API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94C188F-CFBC-BD58-8FA5-84263740374D}"/>
              </a:ext>
            </a:extLst>
          </p:cNvPr>
          <p:cNvSpPr/>
          <p:nvPr/>
        </p:nvSpPr>
        <p:spPr>
          <a:xfrm>
            <a:off x="3372843" y="1494971"/>
            <a:ext cx="556381" cy="3507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/>
              <a:t>Modelo</a:t>
            </a:r>
          </a:p>
        </p:txBody>
      </p:sp>
      <p:pic>
        <p:nvPicPr>
          <p:cNvPr id="32" name="Imagen 31">
            <a:extLst>
              <a:ext uri="{FF2B5EF4-FFF2-40B4-BE49-F238E27FC236}">
                <a16:creationId xmlns:a16="http://schemas.microsoft.com/office/drawing/2014/main" id="{9010E245-4105-132D-E884-E1DA73C17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776" y="1531337"/>
            <a:ext cx="238968" cy="278030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7B4332BA-CC04-09FF-163E-E24A87EB7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4743" y="1531337"/>
            <a:ext cx="278191" cy="278191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DAEDE775-B500-25E8-F620-8CE5CADD63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4393" y="1238017"/>
            <a:ext cx="201734" cy="220588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947604E1-83A6-F5AC-7199-A76825DCA7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6448" y="1529106"/>
            <a:ext cx="282492" cy="282492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A1669AC5-2E2A-C0DA-AA4E-D543234816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1845" y="1524760"/>
            <a:ext cx="438376" cy="291184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C8BC80B6-6486-4870-834C-B43F8BA0E7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04712" y="1242786"/>
            <a:ext cx="318222" cy="224909"/>
          </a:xfrm>
          <a:prstGeom prst="rect">
            <a:avLst/>
          </a:prstGeom>
        </p:spPr>
      </p:pic>
      <p:sp>
        <p:nvSpPr>
          <p:cNvPr id="38" name="CuadroTexto 37">
            <a:extLst>
              <a:ext uri="{FF2B5EF4-FFF2-40B4-BE49-F238E27FC236}">
                <a16:creationId xmlns:a16="http://schemas.microsoft.com/office/drawing/2014/main" id="{0B20BF76-5EF1-1CEB-9BF5-FA87F8C60FA0}"/>
              </a:ext>
            </a:extLst>
          </p:cNvPr>
          <p:cNvSpPr txBox="1"/>
          <p:nvPr/>
        </p:nvSpPr>
        <p:spPr>
          <a:xfrm>
            <a:off x="1803479" y="1022412"/>
            <a:ext cx="1494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/>
              <a:t>Lenguaje y Sistema Operativo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2A1EB952-4C53-41D6-5172-16ACE7434FEE}"/>
              </a:ext>
            </a:extLst>
          </p:cNvPr>
          <p:cNvSpPr txBox="1"/>
          <p:nvPr/>
        </p:nvSpPr>
        <p:spPr>
          <a:xfrm>
            <a:off x="2123809" y="1809367"/>
            <a:ext cx="4187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/>
              <a:t>Front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74F763CB-B1C8-DC61-6C25-303DDF05E1E8}"/>
              </a:ext>
            </a:extLst>
          </p:cNvPr>
          <p:cNvSpPr txBox="1"/>
          <p:nvPr/>
        </p:nvSpPr>
        <p:spPr>
          <a:xfrm>
            <a:off x="2962817" y="1814573"/>
            <a:ext cx="332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/>
              <a:t>API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7A5B2A27-74E8-4C68-5C7B-AFDE372C1652}"/>
              </a:ext>
            </a:extLst>
          </p:cNvPr>
          <p:cNvSpPr txBox="1"/>
          <p:nvPr/>
        </p:nvSpPr>
        <p:spPr>
          <a:xfrm>
            <a:off x="3293717" y="1815944"/>
            <a:ext cx="3690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/>
              <a:t>LLM</a:t>
            </a:r>
          </a:p>
        </p:txBody>
      </p:sp>
      <p:pic>
        <p:nvPicPr>
          <p:cNvPr id="42" name="Imagen 41">
            <a:extLst>
              <a:ext uri="{FF2B5EF4-FFF2-40B4-BE49-F238E27FC236}">
                <a16:creationId xmlns:a16="http://schemas.microsoft.com/office/drawing/2014/main" id="{970C38E9-A86A-B451-6AC8-B97237C567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36539" y="2191099"/>
            <a:ext cx="652811" cy="229472"/>
          </a:xfrm>
          <a:prstGeom prst="rect">
            <a:avLst/>
          </a:prstGeom>
          <a:ln>
            <a:noFill/>
          </a:ln>
        </p:spPr>
      </p:pic>
      <p:sp>
        <p:nvSpPr>
          <p:cNvPr id="44" name="CuadroTexto 43">
            <a:extLst>
              <a:ext uri="{FF2B5EF4-FFF2-40B4-BE49-F238E27FC236}">
                <a16:creationId xmlns:a16="http://schemas.microsoft.com/office/drawing/2014/main" id="{677BF2D4-B203-89CF-07E9-C3C67274228F}"/>
              </a:ext>
            </a:extLst>
          </p:cNvPr>
          <p:cNvSpPr txBox="1"/>
          <p:nvPr/>
        </p:nvSpPr>
        <p:spPr>
          <a:xfrm>
            <a:off x="1790470" y="1961173"/>
            <a:ext cx="7248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/>
              <a:t>Vector store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E400EEA6-EF5D-096B-EF54-EA3F6BC264D1}"/>
              </a:ext>
            </a:extLst>
          </p:cNvPr>
          <p:cNvSpPr/>
          <p:nvPr/>
        </p:nvSpPr>
        <p:spPr>
          <a:xfrm>
            <a:off x="3372843" y="2120671"/>
            <a:ext cx="556381" cy="3507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/>
              <a:t>Modelo</a:t>
            </a:r>
          </a:p>
        </p:txBody>
      </p:sp>
      <p:pic>
        <p:nvPicPr>
          <p:cNvPr id="46" name="Imagen 45">
            <a:extLst>
              <a:ext uri="{FF2B5EF4-FFF2-40B4-BE49-F238E27FC236}">
                <a16:creationId xmlns:a16="http://schemas.microsoft.com/office/drawing/2014/main" id="{EA65C93B-261E-0C15-DCEC-7637C5AF0D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1845" y="2150460"/>
            <a:ext cx="438376" cy="291184"/>
          </a:xfrm>
          <a:prstGeom prst="rect">
            <a:avLst/>
          </a:prstGeom>
        </p:spPr>
      </p:pic>
      <p:sp>
        <p:nvSpPr>
          <p:cNvPr id="47" name="Rectángulo 46">
            <a:extLst>
              <a:ext uri="{FF2B5EF4-FFF2-40B4-BE49-F238E27FC236}">
                <a16:creationId xmlns:a16="http://schemas.microsoft.com/office/drawing/2014/main" id="{B6B239CA-6732-3AF2-818E-1B6E0C90E13D}"/>
              </a:ext>
            </a:extLst>
          </p:cNvPr>
          <p:cNvSpPr/>
          <p:nvPr/>
        </p:nvSpPr>
        <p:spPr>
          <a:xfrm>
            <a:off x="2636681" y="2120671"/>
            <a:ext cx="556381" cy="3507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900" dirty="0"/>
              <a:t>API</a:t>
            </a:r>
          </a:p>
        </p:txBody>
      </p:sp>
      <p:pic>
        <p:nvPicPr>
          <p:cNvPr id="48" name="Imagen 47">
            <a:extLst>
              <a:ext uri="{FF2B5EF4-FFF2-40B4-BE49-F238E27FC236}">
                <a16:creationId xmlns:a16="http://schemas.microsoft.com/office/drawing/2014/main" id="{EABE0825-2A14-EB87-EEEB-D27120E7C3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3625" y="2154806"/>
            <a:ext cx="282492" cy="282492"/>
          </a:xfrm>
          <a:prstGeom prst="rect">
            <a:avLst/>
          </a:prstGeom>
        </p:spPr>
      </p:pic>
      <p:sp>
        <p:nvSpPr>
          <p:cNvPr id="49" name="CuadroTexto 48">
            <a:extLst>
              <a:ext uri="{FF2B5EF4-FFF2-40B4-BE49-F238E27FC236}">
                <a16:creationId xmlns:a16="http://schemas.microsoft.com/office/drawing/2014/main" id="{42C239DA-C83D-9534-B318-1F0440E07425}"/>
              </a:ext>
            </a:extLst>
          </p:cNvPr>
          <p:cNvSpPr txBox="1"/>
          <p:nvPr/>
        </p:nvSpPr>
        <p:spPr>
          <a:xfrm>
            <a:off x="2961575" y="2454365"/>
            <a:ext cx="332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/>
              <a:t>API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576EF806-6EF5-2ABA-CC63-4123319DE5FD}"/>
              </a:ext>
            </a:extLst>
          </p:cNvPr>
          <p:cNvSpPr txBox="1"/>
          <p:nvPr/>
        </p:nvSpPr>
        <p:spPr>
          <a:xfrm>
            <a:off x="3279364" y="2456883"/>
            <a:ext cx="708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 err="1"/>
              <a:t>Embedding</a:t>
            </a:r>
            <a:r>
              <a:rPr lang="es-ES" sz="800" dirty="0"/>
              <a:t> </a:t>
            </a:r>
          </a:p>
          <a:p>
            <a:r>
              <a:rPr lang="es-ES" sz="800" dirty="0" err="1"/>
              <a:t>model</a:t>
            </a:r>
            <a:endParaRPr lang="es-ES" sz="800" dirty="0"/>
          </a:p>
        </p:txBody>
      </p: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8DA05D89-D228-F1ED-6A71-2DC41817F793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2442546" y="1670352"/>
            <a:ext cx="18695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D4F9C28E-577A-81CB-90F0-27B07F2922D0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3185885" y="1670352"/>
            <a:ext cx="18695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de flecha 59">
            <a:extLst>
              <a:ext uri="{FF2B5EF4-FFF2-40B4-BE49-F238E27FC236}">
                <a16:creationId xmlns:a16="http://schemas.microsoft.com/office/drawing/2014/main" id="{FE67EDC8-8ACA-8417-F186-6068CCA6BB6A}"/>
              </a:ext>
            </a:extLst>
          </p:cNvPr>
          <p:cNvCxnSpPr>
            <a:cxnSpLocks/>
          </p:cNvCxnSpPr>
          <p:nvPr/>
        </p:nvCxnSpPr>
        <p:spPr>
          <a:xfrm>
            <a:off x="2536025" y="1670352"/>
            <a:ext cx="0" cy="6257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>
            <a:extLst>
              <a:ext uri="{FF2B5EF4-FFF2-40B4-BE49-F238E27FC236}">
                <a16:creationId xmlns:a16="http://schemas.microsoft.com/office/drawing/2014/main" id="{A123F63E-4D35-ECDD-9BB6-F87D12C32C58}"/>
              </a:ext>
            </a:extLst>
          </p:cNvPr>
          <p:cNvCxnSpPr>
            <a:cxnSpLocks/>
            <a:stCxn id="47" idx="3"/>
            <a:endCxn id="45" idx="1"/>
          </p:cNvCxnSpPr>
          <p:nvPr/>
        </p:nvCxnSpPr>
        <p:spPr>
          <a:xfrm>
            <a:off x="3193062" y="2296052"/>
            <a:ext cx="17978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de flecha 74">
            <a:extLst>
              <a:ext uri="{FF2B5EF4-FFF2-40B4-BE49-F238E27FC236}">
                <a16:creationId xmlns:a16="http://schemas.microsoft.com/office/drawing/2014/main" id="{070EBAAF-A7AF-54BD-D366-89AD71A7EE9B}"/>
              </a:ext>
            </a:extLst>
          </p:cNvPr>
          <p:cNvCxnSpPr>
            <a:cxnSpLocks/>
          </p:cNvCxnSpPr>
          <p:nvPr/>
        </p:nvCxnSpPr>
        <p:spPr>
          <a:xfrm>
            <a:off x="2442546" y="2303451"/>
            <a:ext cx="18695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onector recto de flecha 78">
            <a:extLst>
              <a:ext uri="{FF2B5EF4-FFF2-40B4-BE49-F238E27FC236}">
                <a16:creationId xmlns:a16="http://schemas.microsoft.com/office/drawing/2014/main" id="{B4ED96E4-1647-3583-BA59-168DC005B148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2152911" y="2483693"/>
            <a:ext cx="0" cy="1861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ectángulo 81">
            <a:extLst>
              <a:ext uri="{FF2B5EF4-FFF2-40B4-BE49-F238E27FC236}">
                <a16:creationId xmlns:a16="http://schemas.microsoft.com/office/drawing/2014/main" id="{C51A6886-D0CB-A9B5-05CF-D87443FC3DA7}"/>
              </a:ext>
            </a:extLst>
          </p:cNvPr>
          <p:cNvSpPr/>
          <p:nvPr/>
        </p:nvSpPr>
        <p:spPr>
          <a:xfrm>
            <a:off x="1881567" y="2669809"/>
            <a:ext cx="556381" cy="3507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900" dirty="0"/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D4E3AA80-D009-8CB2-4F92-12ED8570D426}"/>
              </a:ext>
            </a:extLst>
          </p:cNvPr>
          <p:cNvSpPr txBox="1"/>
          <p:nvPr/>
        </p:nvSpPr>
        <p:spPr>
          <a:xfrm>
            <a:off x="2382375" y="2857866"/>
            <a:ext cx="101662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800" dirty="0"/>
              <a:t>múltiples artículos</a:t>
            </a:r>
          </a:p>
        </p:txBody>
      </p:sp>
      <p:pic>
        <p:nvPicPr>
          <p:cNvPr id="84" name="Imagen 83">
            <a:extLst>
              <a:ext uri="{FF2B5EF4-FFF2-40B4-BE49-F238E27FC236}">
                <a16:creationId xmlns:a16="http://schemas.microsoft.com/office/drawing/2014/main" id="{AE4CDDD3-89CE-D30B-1B40-EFD7B740B67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11379" y="2697724"/>
            <a:ext cx="252444" cy="31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7185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18</Words>
  <Application>Microsoft Macintosh PowerPoint</Application>
  <PresentationFormat>Panorámica</PresentationFormat>
  <Paragraphs>13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Fausto Morales</dc:creator>
  <cp:lastModifiedBy>Fausto Morales</cp:lastModifiedBy>
  <cp:revision>1</cp:revision>
  <dcterms:created xsi:type="dcterms:W3CDTF">2025-04-19T00:28:56Z</dcterms:created>
  <dcterms:modified xsi:type="dcterms:W3CDTF">2025-04-19T02:21:18Z</dcterms:modified>
</cp:coreProperties>
</file>