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86DC8-D0D3-4F0B-8B34-14B912C971AC}" v="4" dt="2022-10-30T18:32:00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soud" userId="S::302494245@student.rocmondriaan.nl::d6111606-6b69-4783-8298-e8e0964a524a" providerId="AD" clId="Web-{07186DC8-D0D3-4F0B-8B34-14B912C971AC}"/>
    <pc:docChg chg="addSld delSld">
      <pc:chgData name="Ahmed Masoud" userId="S::302494245@student.rocmondriaan.nl::d6111606-6b69-4783-8298-e8e0964a524a" providerId="AD" clId="Web-{07186DC8-D0D3-4F0B-8B34-14B912C971AC}" dt="2022-10-30T18:32:00.532" v="3"/>
      <pc:docMkLst>
        <pc:docMk/>
      </pc:docMkLst>
      <pc:sldChg chg="del">
        <pc:chgData name="Ahmed Masoud" userId="S::302494245@student.rocmondriaan.nl::d6111606-6b69-4783-8298-e8e0964a524a" providerId="AD" clId="Web-{07186DC8-D0D3-4F0B-8B34-14B912C971AC}" dt="2022-10-30T18:31:58.501" v="2"/>
        <pc:sldMkLst>
          <pc:docMk/>
          <pc:sldMk cId="3351439039" sldId="256"/>
        </pc:sldMkLst>
      </pc:sldChg>
      <pc:sldChg chg="new del">
        <pc:chgData name="Ahmed Masoud" userId="S::302494245@student.rocmondriaan.nl::d6111606-6b69-4783-8298-e8e0964a524a" providerId="AD" clId="Web-{07186DC8-D0D3-4F0B-8B34-14B912C971AC}" dt="2022-10-30T18:32:00.532" v="3"/>
        <pc:sldMkLst>
          <pc:docMk/>
          <pc:sldMk cId="1726364627" sldId="257"/>
        </pc:sldMkLst>
      </pc:sldChg>
      <pc:sldChg chg="add">
        <pc:chgData name="Ahmed Masoud" userId="S::302494245@student.rocmondriaan.nl::d6111606-6b69-4783-8298-e8e0964a524a" providerId="AD" clId="Web-{07186DC8-D0D3-4F0B-8B34-14B912C971AC}" dt="2022-10-30T18:31:54.782" v="1"/>
        <pc:sldMkLst>
          <pc:docMk/>
          <pc:sldMk cId="69993947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40F46B9-BD3F-0564-8DE0-08860431C07E}"/>
              </a:ext>
            </a:extLst>
          </p:cNvPr>
          <p:cNvSpPr/>
          <p:nvPr/>
        </p:nvSpPr>
        <p:spPr>
          <a:xfrm>
            <a:off x="-1859" y="-1859"/>
            <a:ext cx="12191999" cy="6857999"/>
          </a:xfrm>
          <a:prstGeom prst="rect">
            <a:avLst/>
          </a:prstGeom>
          <a:solidFill>
            <a:srgbClr val="302D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29" descr="Afbeelding met tekst&#10;&#10;Automatisch gegenereerde beschrijving">
            <a:extLst>
              <a:ext uri="{FF2B5EF4-FFF2-40B4-BE49-F238E27FC236}">
                <a16:creationId xmlns:a16="http://schemas.microsoft.com/office/drawing/2014/main" id="{EC208205-F659-18B0-B2AB-777D295B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4462"/>
            <a:ext cx="3969835" cy="2081793"/>
          </a:xfrm>
          <a:prstGeom prst="rect">
            <a:avLst/>
          </a:prstGeom>
        </p:spPr>
      </p:pic>
      <p:pic>
        <p:nvPicPr>
          <p:cNvPr id="21" name="Afbeelding 29" descr="Afbeelding met tekst&#10;&#10;Automatisch gegenereerde beschrijving">
            <a:extLst>
              <a:ext uri="{FF2B5EF4-FFF2-40B4-BE49-F238E27FC236}">
                <a16:creationId xmlns:a16="http://schemas.microsoft.com/office/drawing/2014/main" id="{46C83A64-A25F-CDA5-D5A3-A4308F13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52" y="3551"/>
            <a:ext cx="4137101" cy="2100377"/>
          </a:xfrm>
          <a:prstGeom prst="rect">
            <a:avLst/>
          </a:prstGeom>
        </p:spPr>
      </p:pic>
      <p:pic>
        <p:nvPicPr>
          <p:cNvPr id="23" name="Afbeelding 29" descr="Afbeelding met tekst&#10;&#10;Automatisch gegenereerde beschrijving">
            <a:extLst>
              <a:ext uri="{FF2B5EF4-FFF2-40B4-BE49-F238E27FC236}">
                <a16:creationId xmlns:a16="http://schemas.microsoft.com/office/drawing/2014/main" id="{24C43203-2F11-0DB1-C6E6-E698F883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66" y="4181"/>
            <a:ext cx="4090638" cy="2091085"/>
          </a:xfrm>
          <a:prstGeom prst="rect">
            <a:avLst/>
          </a:prstGeom>
        </p:spPr>
      </p:pic>
      <p:sp>
        <p:nvSpPr>
          <p:cNvPr id="25" name="Tekstvak 11">
            <a:extLst>
              <a:ext uri="{FF2B5EF4-FFF2-40B4-BE49-F238E27FC236}">
                <a16:creationId xmlns:a16="http://schemas.microsoft.com/office/drawing/2014/main" id="{692C90A9-868A-77A9-7235-232B01302D03}"/>
              </a:ext>
            </a:extLst>
          </p:cNvPr>
          <p:cNvSpPr txBox="1"/>
          <p:nvPr/>
        </p:nvSpPr>
        <p:spPr>
          <a:xfrm>
            <a:off x="4716037" y="569176"/>
            <a:ext cx="3740304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nl-NL" b="1" dirty="0">
                <a:solidFill>
                  <a:schemeClr val="bg1"/>
                </a:solidFill>
                <a:ea typeface="+mn-lt"/>
                <a:cs typeface="+mn-lt"/>
              </a:rPr>
              <a:t>Hoger/Lager spel!</a:t>
            </a:r>
          </a:p>
          <a:p>
            <a:r>
              <a:rPr lang="nl-NL" b="1" dirty="0">
                <a:solidFill>
                  <a:schemeClr val="bg1"/>
                </a:solidFill>
                <a:cs typeface="Calibri" panose="020F0502020204030204"/>
              </a:rPr>
              <a:t>Gemaakt door </a:t>
            </a:r>
            <a:r>
              <a:rPr lang="nl-NL" b="1" dirty="0" err="1">
                <a:solidFill>
                  <a:schemeClr val="bg1"/>
                </a:solidFill>
                <a:cs typeface="Calibri" panose="020F0502020204030204"/>
              </a:rPr>
              <a:t>Suriyo</a:t>
            </a:r>
            <a:r>
              <a:rPr lang="nl-NL" b="1" dirty="0">
                <a:solidFill>
                  <a:schemeClr val="bg1"/>
                </a:solidFill>
                <a:cs typeface="Calibri" panose="020F0502020204030204"/>
              </a:rPr>
              <a:t> Verweij en Ahmed </a:t>
            </a:r>
            <a:r>
              <a:rPr lang="nl-NL" b="1" dirty="0" err="1">
                <a:solidFill>
                  <a:schemeClr val="bg1"/>
                </a:solidFill>
                <a:cs typeface="Calibri" panose="020F0502020204030204"/>
              </a:rPr>
              <a:t>Masoud</a:t>
            </a:r>
            <a:r>
              <a:rPr lang="nl-NL" b="1" dirty="0">
                <a:solidFill>
                  <a:schemeClr val="bg1"/>
                </a:solidFill>
                <a:cs typeface="Calibri" panose="020F0502020204030204"/>
              </a:rPr>
              <a:t>!</a:t>
            </a:r>
          </a:p>
          <a:p>
            <a:pPr lvl="2"/>
            <a:endParaRPr lang="nl-NL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D25795C5-6495-99C4-5C47-4F0BF3C26582}"/>
              </a:ext>
            </a:extLst>
          </p:cNvPr>
          <p:cNvSpPr/>
          <p:nvPr/>
        </p:nvSpPr>
        <p:spPr>
          <a:xfrm>
            <a:off x="5285678" y="2432825"/>
            <a:ext cx="1496121" cy="6969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B1200775-AB58-935C-FF11-750A93DC3F50}"/>
              </a:ext>
            </a:extLst>
          </p:cNvPr>
          <p:cNvSpPr txBox="1"/>
          <p:nvPr/>
        </p:nvSpPr>
        <p:spPr>
          <a:xfrm>
            <a:off x="5487330" y="2599627"/>
            <a:ext cx="1219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 dirty="0">
                <a:cs typeface="Calibri"/>
              </a:rPr>
              <a:t>Start spel</a:t>
            </a:r>
          </a:p>
        </p:txBody>
      </p: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0041BA9B-A445-F005-5E9F-E3B3B915495F}"/>
              </a:ext>
            </a:extLst>
          </p:cNvPr>
          <p:cNvSpPr/>
          <p:nvPr/>
        </p:nvSpPr>
        <p:spPr>
          <a:xfrm>
            <a:off x="4616605" y="3231995"/>
            <a:ext cx="2945779" cy="6969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3" name="Graphic 32" descr="Spelen met effen opvulling">
            <a:extLst>
              <a:ext uri="{FF2B5EF4-FFF2-40B4-BE49-F238E27FC236}">
                <a16:creationId xmlns:a16="http://schemas.microsoft.com/office/drawing/2014/main" id="{07A57C0C-9E51-0DC5-F036-B9E6812EE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6191" y="3231994"/>
            <a:ext cx="756425" cy="747133"/>
          </a:xfrm>
          <a:prstGeom prst="rect">
            <a:avLst/>
          </a:prstGeom>
        </p:spPr>
      </p:pic>
      <p:pic>
        <p:nvPicPr>
          <p:cNvPr id="35" name="Graphic 33" descr="Muziek met effen opvulling">
            <a:extLst>
              <a:ext uri="{FF2B5EF4-FFF2-40B4-BE49-F238E27FC236}">
                <a16:creationId xmlns:a16="http://schemas.microsoft.com/office/drawing/2014/main" id="{0BEDACAA-3A27-2E11-3908-22B120F94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6679" y="3157653"/>
            <a:ext cx="858644" cy="849352"/>
          </a:xfrm>
          <a:prstGeom prst="rect">
            <a:avLst/>
          </a:prstGeom>
        </p:spPr>
      </p:pic>
      <p:sp>
        <p:nvSpPr>
          <p:cNvPr id="37" name="Tekstvak 36">
            <a:extLst>
              <a:ext uri="{FF2B5EF4-FFF2-40B4-BE49-F238E27FC236}">
                <a16:creationId xmlns:a16="http://schemas.microsoft.com/office/drawing/2014/main" id="{FAD17486-A29D-43E2-2195-CA4A25A2E332}"/>
              </a:ext>
            </a:extLst>
          </p:cNvPr>
          <p:cNvSpPr txBox="1"/>
          <p:nvPr/>
        </p:nvSpPr>
        <p:spPr>
          <a:xfrm>
            <a:off x="6518817" y="3398798"/>
            <a:ext cx="1191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 dirty="0">
                <a:cs typeface="Calibri"/>
              </a:rPr>
              <a:t>Muziek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99394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3</cp:revision>
  <dcterms:created xsi:type="dcterms:W3CDTF">2022-10-30T18:31:48Z</dcterms:created>
  <dcterms:modified xsi:type="dcterms:W3CDTF">2022-10-30T18:32:01Z</dcterms:modified>
</cp:coreProperties>
</file>