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15c095d00_2_7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c15c095d00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15c095d00_2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2c15c095d00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15c095d0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15c095d0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15c095d00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c15c095d00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15c095d00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c15c095d00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15c095d00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2c15c095d00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15c095d0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2c15c095d0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15c095d00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c15c095d00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c15c095d0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2c15c095d0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15c095d00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2c15c095d00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6" name="Google Shape;56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6" name="Google Shape;66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75" name="Google Shape;75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97" name="Google Shape;97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6" name="Google Shape;116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23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598100" y="1381735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Develop For Her - 4.0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3061043" y="2484250"/>
            <a:ext cx="30219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Theme: SECURITY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300" y="160025"/>
            <a:ext cx="1841600" cy="9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8200" y="160024"/>
            <a:ext cx="1118602" cy="68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>
            <p:ph idx="1" type="subTitle"/>
          </p:nvPr>
        </p:nvSpPr>
        <p:spPr>
          <a:xfrm>
            <a:off x="3172792" y="3180875"/>
            <a:ext cx="27984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CODE COUTURE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5"/>
          <p:cNvSpPr txBox="1"/>
          <p:nvPr>
            <p:ph idx="1" type="subTitle"/>
          </p:nvPr>
        </p:nvSpPr>
        <p:spPr>
          <a:xfrm>
            <a:off x="2229199" y="3877500"/>
            <a:ext cx="50004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PES UNIVERSITY, Bengaluru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93575" y="28107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BUSINESS PROSPECT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2" name="Google Shape;20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0350" y="197449"/>
            <a:ext cx="1076777" cy="65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4"/>
          <p:cNvSpPr txBox="1"/>
          <p:nvPr>
            <p:ph type="title"/>
          </p:nvPr>
        </p:nvSpPr>
        <p:spPr>
          <a:xfrm>
            <a:off x="256450" y="1119875"/>
            <a:ext cx="8222100" cy="34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ECECEC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Target Audience: Educational institutions, workplaces, public transportation systems, and public spaces where surveillance cameras are already installed.</a:t>
            </a:r>
            <a:endParaRPr sz="1500">
              <a:solidFill>
                <a:srgbClr val="ECECEC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ECECEC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User Incentive: Enhancing the safety and security of women, reducing liability for institutions, and contributing to a safer community environment.</a:t>
            </a:r>
            <a:endParaRPr sz="1500">
              <a:solidFill>
                <a:srgbClr val="ECECEC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ECECEC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Solution Feasibility: Leveraging existing webcam infrastructure minimizes setup costs, making it a practical and scalable solution.</a:t>
            </a:r>
            <a:endParaRPr sz="1500">
              <a:solidFill>
                <a:srgbClr val="ECECEC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500"/>
              <a:buFont typeface="Times New Roman"/>
              <a:buChar char="●"/>
            </a:pPr>
            <a:r>
              <a:rPr lang="en-GB" sz="1500">
                <a:solidFill>
                  <a:srgbClr val="ECECEC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Business Applications: The system can be adopted across various sectors as a standard safety protocol to protect women and deter potential harassers.</a:t>
            </a:r>
            <a:endParaRPr sz="1500">
              <a:solidFill>
                <a:srgbClr val="ECECEC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ctrTitle"/>
          </p:nvPr>
        </p:nvSpPr>
        <p:spPr>
          <a:xfrm>
            <a:off x="598100" y="2436048"/>
            <a:ext cx="3299100" cy="1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 txBox="1"/>
          <p:nvPr>
            <p:ph idx="1" type="subTitle"/>
          </p:nvPr>
        </p:nvSpPr>
        <p:spPr>
          <a:xfrm>
            <a:off x="598093" y="2715925"/>
            <a:ext cx="3084000" cy="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13" y="1147937"/>
            <a:ext cx="4342085" cy="321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71725"/>
            <a:ext cx="4420500" cy="3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2226500" y="168425"/>
            <a:ext cx="43422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STATISTICS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643425" y="45797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7"/>
          <p:cNvSpPr txBox="1"/>
          <p:nvPr>
            <p:ph type="title"/>
          </p:nvPr>
        </p:nvSpPr>
        <p:spPr>
          <a:xfrm>
            <a:off x="643425" y="1587357"/>
            <a:ext cx="8222100" cy="30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31495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Times New Roman"/>
              <a:buChar char="●"/>
            </a:pPr>
            <a:r>
              <a:rPr lang="en-GB" sz="1511">
                <a:solidFill>
                  <a:srgbClr val="ECECEC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Our project aims to tackle the pervasive issue of </a:t>
            </a:r>
            <a:r>
              <a:rPr b="1" lang="en-GB" sz="1511">
                <a:solidFill>
                  <a:srgbClr val="ECECEC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women's harassment in public and private spaces</a:t>
            </a:r>
            <a:r>
              <a:rPr lang="en-GB" sz="1511">
                <a:solidFill>
                  <a:srgbClr val="ECECEC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by leveraging technology for </a:t>
            </a:r>
            <a:r>
              <a:rPr b="1" lang="en-GB" sz="1511">
                <a:solidFill>
                  <a:srgbClr val="ECECEC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real-time detection and immediate response</a:t>
            </a:r>
            <a:r>
              <a:rPr lang="en-GB" sz="1511">
                <a:solidFill>
                  <a:srgbClr val="ECECEC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11">
              <a:solidFill>
                <a:srgbClr val="ECECEC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95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Char char="●"/>
            </a:pPr>
            <a:r>
              <a:rPr b="1" lang="en-GB" sz="1511">
                <a:solidFill>
                  <a:srgbClr val="ECECEC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Importance:</a:t>
            </a:r>
            <a:r>
              <a:rPr lang="en-GB" sz="1511">
                <a:solidFill>
                  <a:srgbClr val="ECECEC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Harassment is a critical problem affecting women's freedom and safety globally. Fast and effective responses to harassment incidents are crucial in preventing harm and providing a sense of security.</a:t>
            </a:r>
            <a:endParaRPr sz="1511">
              <a:solidFill>
                <a:srgbClr val="ECECEC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511">
                <a:solidFill>
                  <a:srgbClr val="ECECEC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OBJECTIVES:</a:t>
            </a:r>
            <a:endParaRPr sz="1511">
              <a:solidFill>
                <a:srgbClr val="ECECEC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959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Times New Roman"/>
              <a:buChar char="●"/>
            </a:pPr>
            <a:r>
              <a:rPr lang="en-GB" sz="1511">
                <a:solidFill>
                  <a:srgbClr val="ECECEC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develop a system that uses webcam technology for the real-time detection of harassment.</a:t>
            </a:r>
            <a:endParaRPr sz="1511">
              <a:solidFill>
                <a:srgbClr val="ECECEC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95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Times New Roman"/>
              <a:buChar char="●"/>
            </a:pPr>
            <a:r>
              <a:rPr lang="en-GB" sz="1511">
                <a:solidFill>
                  <a:srgbClr val="ECECEC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implement an SOS alert mechanism that notifies authorities instantly upon detection, facilitating prompt intervention.</a:t>
            </a:r>
            <a:endParaRPr sz="1733">
              <a:solidFill>
                <a:srgbClr val="ECECEC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rgbClr val="21212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ct val="350000"/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rgbClr val="212121"/>
              </a:highlight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0350" y="197449"/>
            <a:ext cx="1076777" cy="6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93575" y="28107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THE SOLUTION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0350" y="197449"/>
            <a:ext cx="1076777" cy="65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 txBox="1"/>
          <p:nvPr>
            <p:ph type="title"/>
          </p:nvPr>
        </p:nvSpPr>
        <p:spPr>
          <a:xfrm>
            <a:off x="460950" y="1053224"/>
            <a:ext cx="8222100" cy="35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32194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Char char="●"/>
            </a:pPr>
            <a:r>
              <a:rPr lang="en-GB" sz="1633">
                <a:solidFill>
                  <a:srgbClr val="ECECEC"/>
                </a:solidFill>
                <a:highlight>
                  <a:schemeClr val="dk1"/>
                </a:highlight>
              </a:rPr>
              <a:t>We propose an </a:t>
            </a:r>
            <a:r>
              <a:rPr b="1" lang="en-GB" sz="1633">
                <a:solidFill>
                  <a:srgbClr val="ECECEC"/>
                </a:solidFill>
                <a:highlight>
                  <a:schemeClr val="dk1"/>
                </a:highlight>
              </a:rPr>
              <a:t>AI-powered surveillance system</a:t>
            </a:r>
            <a:r>
              <a:rPr lang="en-GB" sz="1633">
                <a:solidFill>
                  <a:srgbClr val="ECECEC"/>
                </a:solidFill>
                <a:highlight>
                  <a:schemeClr val="dk1"/>
                </a:highlight>
              </a:rPr>
              <a:t> that accesses webcam feeds to monitor and analyze behaviors indicative of harassment. Using machine learning algorithms, the system evaluates</a:t>
            </a:r>
            <a:r>
              <a:rPr b="1" lang="en-GB" sz="1633">
                <a:solidFill>
                  <a:srgbClr val="ECECEC"/>
                </a:solidFill>
                <a:highlight>
                  <a:schemeClr val="dk1"/>
                </a:highlight>
              </a:rPr>
              <a:t> live footage for potential threats</a:t>
            </a:r>
            <a:r>
              <a:rPr lang="en-GB" sz="1633">
                <a:solidFill>
                  <a:srgbClr val="ECECEC"/>
                </a:solidFill>
                <a:highlight>
                  <a:schemeClr val="dk1"/>
                </a:highlight>
              </a:rPr>
              <a:t>. Upon detecting harassment, it automatically </a:t>
            </a:r>
            <a:r>
              <a:rPr b="1" lang="en-GB" sz="1633">
                <a:solidFill>
                  <a:srgbClr val="ECECEC"/>
                </a:solidFill>
                <a:highlight>
                  <a:schemeClr val="dk1"/>
                </a:highlight>
              </a:rPr>
              <a:t>triggers an SOS</a:t>
            </a:r>
            <a:r>
              <a:rPr lang="en-GB" sz="1633">
                <a:solidFill>
                  <a:srgbClr val="ECECEC"/>
                </a:solidFill>
                <a:highlight>
                  <a:schemeClr val="dk1"/>
                </a:highlight>
              </a:rPr>
              <a:t> signal to the designated authorities, including precise location data for swift action.</a:t>
            </a:r>
            <a:endParaRPr sz="1633">
              <a:solidFill>
                <a:srgbClr val="ECECEC"/>
              </a:solidFill>
              <a:highlight>
                <a:schemeClr val="dk1"/>
              </a:highlight>
            </a:endParaRPr>
          </a:p>
          <a:p>
            <a:pPr indent="-32194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Char char="●"/>
            </a:pPr>
            <a:r>
              <a:rPr lang="en-GB" sz="1633">
                <a:solidFill>
                  <a:srgbClr val="ECECEC"/>
                </a:solidFill>
                <a:highlight>
                  <a:schemeClr val="dk1"/>
                </a:highlight>
              </a:rPr>
              <a:t>This solution directly addresses the need for immediate action in harassment incidents, offering a proactive tool to enhance women's safety.</a:t>
            </a:r>
            <a:endParaRPr sz="1633">
              <a:solidFill>
                <a:srgbClr val="ECECEC"/>
              </a:solidFill>
              <a:highlight>
                <a:schemeClr val="dk1"/>
              </a:highlight>
            </a:endParaRPr>
          </a:p>
          <a:p>
            <a:pPr indent="-32194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Char char="●"/>
            </a:pPr>
            <a:r>
              <a:rPr lang="en-GB" sz="1633">
                <a:solidFill>
                  <a:srgbClr val="ECECEC"/>
                </a:solidFill>
                <a:highlight>
                  <a:schemeClr val="dk1"/>
                </a:highlight>
              </a:rPr>
              <a:t>Expected Outcomes:</a:t>
            </a:r>
            <a:endParaRPr sz="1633">
              <a:solidFill>
                <a:srgbClr val="ECECEC"/>
              </a:solidFill>
              <a:highlight>
                <a:schemeClr val="dk1"/>
              </a:highlight>
            </a:endParaRPr>
          </a:p>
          <a:p>
            <a:pPr indent="-32194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Char char="●"/>
            </a:pPr>
            <a:r>
              <a:rPr lang="en-GB" sz="1633">
                <a:solidFill>
                  <a:srgbClr val="ECECEC"/>
                </a:solidFill>
                <a:highlight>
                  <a:schemeClr val="dk1"/>
                </a:highlight>
              </a:rPr>
              <a:t>Increased prevention and reduction of harassment incidents through deterrence.</a:t>
            </a:r>
            <a:endParaRPr sz="1633">
              <a:solidFill>
                <a:srgbClr val="ECECEC"/>
              </a:solidFill>
              <a:highlight>
                <a:schemeClr val="dk1"/>
              </a:highlight>
            </a:endParaRPr>
          </a:p>
          <a:p>
            <a:pPr indent="-32194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Char char="●"/>
            </a:pPr>
            <a:r>
              <a:rPr lang="en-GB" sz="1633">
                <a:solidFill>
                  <a:srgbClr val="ECECEC"/>
                </a:solidFill>
                <a:highlight>
                  <a:schemeClr val="dk1"/>
                </a:highlight>
              </a:rPr>
              <a:t>Improved safety for women in monitored environments.</a:t>
            </a:r>
            <a:endParaRPr sz="1633">
              <a:solidFill>
                <a:srgbClr val="ECECEC"/>
              </a:solidFill>
              <a:highlight>
                <a:schemeClr val="dk1"/>
              </a:highlight>
            </a:endParaRPr>
          </a:p>
          <a:p>
            <a:pPr indent="-32194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Char char="●"/>
            </a:pPr>
            <a:r>
              <a:rPr lang="en-GB" sz="1633">
                <a:solidFill>
                  <a:srgbClr val="ECECEC"/>
                </a:solidFill>
                <a:highlight>
                  <a:schemeClr val="dk1"/>
                </a:highlight>
              </a:rPr>
              <a:t>Faster response times by authorities to harassment situations</a:t>
            </a:r>
            <a:endParaRPr sz="1633">
              <a:solidFill>
                <a:srgbClr val="ECECEC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93575" y="28107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HOW IT WORKS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0350" y="197449"/>
            <a:ext cx="1076777" cy="65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9"/>
          <p:cNvSpPr txBox="1"/>
          <p:nvPr>
            <p:ph type="title"/>
          </p:nvPr>
        </p:nvSpPr>
        <p:spPr>
          <a:xfrm>
            <a:off x="460950" y="1196399"/>
            <a:ext cx="8222100" cy="36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50"/>
              <a:buChar char="●"/>
            </a:pPr>
            <a:r>
              <a:rPr lang="en-GB" sz="1450">
                <a:solidFill>
                  <a:srgbClr val="ECECEC"/>
                </a:solidFill>
                <a:highlight>
                  <a:schemeClr val="dk1"/>
                </a:highlight>
              </a:rPr>
              <a:t>Process Flow:</a:t>
            </a:r>
            <a:endParaRPr sz="1450">
              <a:solidFill>
                <a:srgbClr val="ECECEC"/>
              </a:solidFill>
              <a:highlight>
                <a:schemeClr val="dk1"/>
              </a:highlight>
            </a:endParaRP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50"/>
              <a:buNone/>
            </a:pPr>
            <a:r>
              <a:rPr lang="en-GB" sz="1450">
                <a:solidFill>
                  <a:srgbClr val="ECECEC"/>
                </a:solidFill>
                <a:highlight>
                  <a:schemeClr val="dk1"/>
                </a:highlight>
              </a:rPr>
              <a:t>1. </a:t>
            </a:r>
            <a:r>
              <a:rPr lang="en-GB" sz="1450">
                <a:solidFill>
                  <a:srgbClr val="ECECEC"/>
                </a:solidFill>
                <a:highlight>
                  <a:schemeClr val="dk1"/>
                </a:highlight>
              </a:rPr>
              <a:t>Captures video from the webcam.</a:t>
            </a:r>
            <a:endParaRPr sz="1450">
              <a:solidFill>
                <a:srgbClr val="ECECEC"/>
              </a:solidFill>
              <a:highlight>
                <a:schemeClr val="dk1"/>
              </a:highlight>
            </a:endParaRP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50"/>
              <a:buNone/>
            </a:pPr>
            <a:r>
              <a:rPr lang="en-GB" sz="1450">
                <a:solidFill>
                  <a:srgbClr val="ECECEC"/>
                </a:solidFill>
                <a:highlight>
                  <a:schemeClr val="dk1"/>
                </a:highlight>
              </a:rPr>
              <a:t>2. Processes each frame: resizes it, converts it to an array, and preprocesses it for the VGG16 model.</a:t>
            </a:r>
            <a:endParaRPr sz="1450">
              <a:solidFill>
                <a:srgbClr val="ECECEC"/>
              </a:solidFill>
              <a:highlight>
                <a:schemeClr val="dk1"/>
              </a:highlight>
            </a:endParaRP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50"/>
              <a:buNone/>
            </a:pPr>
            <a:r>
              <a:rPr lang="en-GB" sz="1450">
                <a:solidFill>
                  <a:srgbClr val="ECECEC"/>
                </a:solidFill>
                <a:highlight>
                  <a:schemeClr val="dk1"/>
                </a:highlight>
              </a:rPr>
              <a:t>3. Extracts features using the VGG16 base model.</a:t>
            </a:r>
            <a:endParaRPr sz="1450">
              <a:solidFill>
                <a:srgbClr val="ECECEC"/>
              </a:solidFill>
              <a:highlight>
                <a:schemeClr val="dk1"/>
              </a:highlight>
            </a:endParaRP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50"/>
              <a:buNone/>
            </a:pPr>
            <a:r>
              <a:rPr lang="en-GB" sz="1450">
                <a:solidFill>
                  <a:srgbClr val="ECECEC"/>
                </a:solidFill>
                <a:highlight>
                  <a:schemeClr val="dk1"/>
                </a:highlight>
              </a:rPr>
              <a:t>4. Predicts the presence of harassment using the loaded model (model.predict) and displays the prediction on the video frame.</a:t>
            </a:r>
            <a:endParaRPr sz="1450">
              <a:solidFill>
                <a:srgbClr val="ECECEC"/>
              </a:solidFill>
              <a:highlight>
                <a:schemeClr val="dk1"/>
              </a:highlight>
            </a:endParaRP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50"/>
              <a:buNone/>
            </a:pPr>
            <a:r>
              <a:rPr lang="en-GB" sz="1450">
                <a:solidFill>
                  <a:srgbClr val="ECECEC"/>
                </a:solidFill>
                <a:highlight>
                  <a:schemeClr val="dk1"/>
                </a:highlight>
              </a:rPr>
              <a:t>5. Continuously updates the Streamlit interface with the live video feed and the overlay text indicating the prediction and its confidence level.</a:t>
            </a:r>
            <a:endParaRPr sz="1450">
              <a:solidFill>
                <a:srgbClr val="ECECEC"/>
              </a:solidFill>
              <a:highlight>
                <a:schemeClr val="dk1"/>
              </a:highlight>
            </a:endParaRP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50"/>
              <a:buNone/>
            </a:pPr>
            <a:r>
              <a:t/>
            </a:r>
            <a:endParaRPr sz="1450">
              <a:solidFill>
                <a:srgbClr val="ECECEC"/>
              </a:solidFill>
              <a:highlight>
                <a:schemeClr val="dk1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450"/>
              <a:buChar char="●"/>
            </a:pPr>
            <a:r>
              <a:rPr lang="en-GB" sz="1450">
                <a:solidFill>
                  <a:srgbClr val="ECECEC"/>
                </a:solidFill>
                <a:highlight>
                  <a:schemeClr val="dk1"/>
                </a:highlight>
              </a:rPr>
              <a:t>Implementation Plan: Develop and train machine learning models on datasets representing various harassment scenarios. Integrate the detection system with existing security infrastructure. Establish protocols with local authorities for SOS alert responses.</a:t>
            </a:r>
            <a:endParaRPr sz="1450">
              <a:solidFill>
                <a:srgbClr val="ECECEC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b="1" sz="14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0350" y="197449"/>
            <a:ext cx="1076777" cy="65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0"/>
          <p:cNvSpPr txBox="1"/>
          <p:nvPr>
            <p:ph type="title"/>
          </p:nvPr>
        </p:nvSpPr>
        <p:spPr>
          <a:xfrm>
            <a:off x="200650" y="10559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977750" y="167300"/>
            <a:ext cx="3863450" cy="54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133275" y="11109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CUSTOM </a:t>
            </a: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346950" y="966725"/>
            <a:ext cx="20100" cy="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075" y="1468350"/>
            <a:ext cx="4443226" cy="220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275" y="1468350"/>
            <a:ext cx="4275552" cy="220680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 txBox="1"/>
          <p:nvPr/>
        </p:nvSpPr>
        <p:spPr>
          <a:xfrm>
            <a:off x="452300" y="3878900"/>
            <a:ext cx="36123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Unsafe work environment</a:t>
            </a:r>
            <a:endParaRPr sz="1800">
              <a:solidFill>
                <a:srgbClr val="ECECE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31"/>
          <p:cNvSpPr txBox="1"/>
          <p:nvPr/>
        </p:nvSpPr>
        <p:spPr>
          <a:xfrm>
            <a:off x="4891325" y="3878900"/>
            <a:ext cx="32529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Safe work environment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0350" y="197449"/>
            <a:ext cx="1076777" cy="6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75" y="1684550"/>
            <a:ext cx="7189676" cy="12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2"/>
          <p:cNvSpPr txBox="1"/>
          <p:nvPr/>
        </p:nvSpPr>
        <p:spPr>
          <a:xfrm>
            <a:off x="470675" y="360400"/>
            <a:ext cx="34458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ECEC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endParaRPr sz="3000">
              <a:solidFill>
                <a:srgbClr val="ECECE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93575" y="28107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TECH STACK USED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0350" y="197449"/>
            <a:ext cx="1076777" cy="65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3"/>
          <p:cNvSpPr txBox="1"/>
          <p:nvPr>
            <p:ph type="title"/>
          </p:nvPr>
        </p:nvSpPr>
        <p:spPr>
          <a:xfrm>
            <a:off x="256450" y="1119875"/>
            <a:ext cx="8222100" cy="34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ECECEC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Programming Languages &amp; Frameworks:</a:t>
            </a:r>
            <a:r>
              <a:rPr lang="en-GB" sz="1600">
                <a:solidFill>
                  <a:srgbClr val="ECECEC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rgbClr val="ECECEC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rgbClr val="ECECEC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Python (for AI and machine learning) </a:t>
            </a:r>
            <a:endParaRPr sz="1600">
              <a:solidFill>
                <a:srgbClr val="ECECEC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rgbClr val="ECECEC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OpenCV (for video processing and analysis)</a:t>
            </a:r>
            <a:endParaRPr sz="1600">
              <a:solidFill>
                <a:srgbClr val="ECECEC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GB" sz="1600">
                <a:solidFill>
                  <a:srgbClr val="ECECEC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Tools &amp; Libraries: </a:t>
            </a:r>
            <a:endParaRPr b="1" sz="1600">
              <a:solidFill>
                <a:srgbClr val="ECECEC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rgbClr val="ECECEC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TensorFlow (for developing machine learning models)</a:t>
            </a:r>
            <a:endParaRPr sz="1600">
              <a:solidFill>
                <a:srgbClr val="ECECEC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rgbClr val="ECECEC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Pywhatkit (for whatsapp SOS)</a:t>
            </a:r>
            <a:endParaRPr sz="1600">
              <a:solidFill>
                <a:srgbClr val="ECECEC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rgbClr val="ECECEC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ip-api (to access location coordinates from the ip address )</a:t>
            </a:r>
            <a:endParaRPr sz="1600">
              <a:solidFill>
                <a:srgbClr val="ECECEC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rgbClr val="ECECEC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Streamlit (frontend interface)</a:t>
            </a:r>
            <a:endParaRPr sz="1600">
              <a:solidFill>
                <a:srgbClr val="ECECEC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GB" sz="1600">
                <a:solidFill>
                  <a:srgbClr val="ECECEC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System Architecture:</a:t>
            </a:r>
            <a:r>
              <a:rPr lang="en-GB" sz="1600">
                <a:solidFill>
                  <a:srgbClr val="ECECEC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rgbClr val="ECECEC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rgbClr val="ECECEC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Frontend (user dashboard for monitoring alerts)</a:t>
            </a:r>
            <a:endParaRPr sz="1600">
              <a:solidFill>
                <a:srgbClr val="ECECEC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rgbClr val="ECECEC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Backend (processing and analysis, SOS trigger mechanism)</a:t>
            </a:r>
            <a:endParaRPr sz="1600">
              <a:solidFill>
                <a:srgbClr val="ECECEC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rgbClr val="ECECEC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Machine Learning Models - VGGNet16, CNN (harassment detection).</a:t>
            </a:r>
            <a:endParaRPr sz="1600">
              <a:solidFill>
                <a:srgbClr val="ECECEC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