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281864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39427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72973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64964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8B8379-F8C8-4234-8816-44FD1D2E48BB}"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426160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8B8379-F8C8-4234-8816-44FD1D2E48BB}" type="datetimeFigureOut">
              <a:rPr lang="en-US" smtClean="0"/>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191628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8B8379-F8C8-4234-8816-44FD1D2E48BB}" type="datetimeFigureOut">
              <a:rPr lang="en-US" smtClean="0"/>
              <a:t>7/19/2017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422872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8B8379-F8C8-4234-8816-44FD1D2E48BB}" type="datetimeFigureOut">
              <a:rPr lang="en-US" smtClean="0"/>
              <a:t>7/19/2017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26146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B8379-F8C8-4234-8816-44FD1D2E48BB}" type="datetimeFigureOut">
              <a:rPr lang="en-US" smtClean="0"/>
              <a:t>7/19/2017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266529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B8379-F8C8-4234-8816-44FD1D2E48BB}" type="datetimeFigureOut">
              <a:rPr lang="en-US" smtClean="0"/>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97592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B8379-F8C8-4234-8816-44FD1D2E48BB}" type="datetimeFigureOut">
              <a:rPr lang="en-US" smtClean="0"/>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3A7F6-F07F-4552-84B2-441762879962}" type="slidenum">
              <a:rPr lang="en-US" smtClean="0"/>
              <a:t>‹#›</a:t>
            </a:fld>
            <a:endParaRPr lang="en-US"/>
          </a:p>
        </p:txBody>
      </p:sp>
    </p:spTree>
    <p:extLst>
      <p:ext uri="{BB962C8B-B14F-4D97-AF65-F5344CB8AC3E}">
        <p14:creationId xmlns:p14="http://schemas.microsoft.com/office/powerpoint/2010/main" val="376711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B8379-F8C8-4234-8816-44FD1D2E48BB}" type="datetimeFigureOut">
              <a:rPr lang="en-US" smtClean="0"/>
              <a:t>7/19/2017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3A7F6-F07F-4552-84B2-441762879962}" type="slidenum">
              <a:rPr lang="en-US" smtClean="0"/>
              <a:t>‹#›</a:t>
            </a:fld>
            <a:endParaRPr lang="en-US"/>
          </a:p>
        </p:txBody>
      </p:sp>
    </p:spTree>
    <p:extLst>
      <p:ext uri="{BB962C8B-B14F-4D97-AF65-F5344CB8AC3E}">
        <p14:creationId xmlns:p14="http://schemas.microsoft.com/office/powerpoint/2010/main" val="96223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National Parks Locator</a:t>
            </a:r>
            <a:endParaRPr lang="en-US" dirty="0"/>
          </a:p>
        </p:txBody>
      </p:sp>
      <p:sp>
        <p:nvSpPr>
          <p:cNvPr id="3" name="Subtitle 2"/>
          <p:cNvSpPr>
            <a:spLocks noGrp="1"/>
          </p:cNvSpPr>
          <p:nvPr>
            <p:ph type="subTitle" idx="1"/>
          </p:nvPr>
        </p:nvSpPr>
        <p:spPr/>
        <p:txBody>
          <a:bodyPr/>
          <a:lstStyle/>
          <a:p>
            <a:r>
              <a:rPr lang="en-US" dirty="0" smtClean="0"/>
              <a:t>This is what happens when Google Maps API makes sweet love with the NPS API.</a:t>
            </a:r>
            <a:endParaRPr lang="en-US" dirty="0"/>
          </a:p>
        </p:txBody>
      </p:sp>
    </p:spTree>
    <p:extLst>
      <p:ext uri="{BB962C8B-B14F-4D97-AF65-F5344CB8AC3E}">
        <p14:creationId xmlns:p14="http://schemas.microsoft.com/office/powerpoint/2010/main" val="52481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Our Motley Crew</a:t>
            </a:r>
            <a:endParaRPr lang="en-US" dirty="0"/>
          </a:p>
        </p:txBody>
      </p:sp>
      <p:sp>
        <p:nvSpPr>
          <p:cNvPr id="3" name="Content Placeholder 2"/>
          <p:cNvSpPr>
            <a:spLocks noGrp="1"/>
          </p:cNvSpPr>
          <p:nvPr>
            <p:ph idx="1"/>
          </p:nvPr>
        </p:nvSpPr>
        <p:spPr/>
        <p:txBody>
          <a:bodyPr/>
          <a:lstStyle/>
          <a:p>
            <a:r>
              <a:rPr lang="en-US" dirty="0" smtClean="0"/>
              <a:t>Charles </a:t>
            </a:r>
            <a:r>
              <a:rPr lang="en-US" dirty="0" err="1" smtClean="0"/>
              <a:t>Loyd</a:t>
            </a:r>
            <a:endParaRPr lang="en-US" dirty="0" smtClean="0"/>
          </a:p>
          <a:p>
            <a:r>
              <a:rPr lang="en-US" dirty="0" smtClean="0"/>
              <a:t>Travis Barnes</a:t>
            </a:r>
          </a:p>
          <a:p>
            <a:r>
              <a:rPr lang="en-US" dirty="0" smtClean="0"/>
              <a:t>Logan Hasty</a:t>
            </a:r>
          </a:p>
          <a:p>
            <a:r>
              <a:rPr lang="en-US" dirty="0" smtClean="0"/>
              <a:t>Brian Harding</a:t>
            </a:r>
          </a:p>
          <a:p>
            <a:r>
              <a:rPr lang="en-US" dirty="0" smtClean="0"/>
              <a:t>Stephen Voss</a:t>
            </a:r>
            <a:endParaRPr lang="en-US" dirty="0"/>
          </a:p>
        </p:txBody>
      </p:sp>
    </p:spTree>
    <p:extLst>
      <p:ext uri="{BB962C8B-B14F-4D97-AF65-F5344CB8AC3E}">
        <p14:creationId xmlns:p14="http://schemas.microsoft.com/office/powerpoint/2010/main" val="389263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pPr marL="0" indent="0">
              <a:buNone/>
            </a:pPr>
            <a:r>
              <a:rPr lang="en-US" dirty="0" smtClean="0"/>
              <a:t>The National Park Locator App is designed to provide the end user with the nearest path to the closest National Park. This is done through magically combining the Google Maps API with the National Park API to provide the end user with directions to the nearest national treasure.</a:t>
            </a:r>
            <a:endParaRPr lang="en-US" dirty="0"/>
          </a:p>
        </p:txBody>
      </p:sp>
    </p:spTree>
    <p:extLst>
      <p:ext uri="{BB962C8B-B14F-4D97-AF65-F5344CB8AC3E}">
        <p14:creationId xmlns:p14="http://schemas.microsoft.com/office/powerpoint/2010/main" val="91861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63" y="0"/>
            <a:ext cx="12172213" cy="7006326"/>
          </a:xfrm>
        </p:spPr>
      </p:pic>
    </p:spTree>
    <p:extLst>
      <p:ext uri="{BB962C8B-B14F-4D97-AF65-F5344CB8AC3E}">
        <p14:creationId xmlns:p14="http://schemas.microsoft.com/office/powerpoint/2010/main" val="328361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678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3748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83</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National Parks Locator</vt:lpstr>
      <vt:lpstr>Our Motley Crew</vt:lpstr>
      <vt:lpstr>Overview </vt:lpstr>
      <vt:lpstr>PowerPoint Presentation</vt:lpstr>
      <vt:lpstr>PowerPoint Presentation</vt:lpstr>
      <vt:lpstr>PowerPoint Presentation</vt:lpstr>
    </vt:vector>
  </TitlesOfParts>
  <Company>Lowe's Companies,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Parks Locator</dc:title>
  <dc:creator>Barnes, Travis - Travis</dc:creator>
  <cp:lastModifiedBy>Barnes, Travis - Travis</cp:lastModifiedBy>
  <cp:revision>2</cp:revision>
  <dcterms:created xsi:type="dcterms:W3CDTF">2017-07-19T16:26:55Z</dcterms:created>
  <dcterms:modified xsi:type="dcterms:W3CDTF">2017-07-19T16:30:33Z</dcterms:modified>
</cp:coreProperties>
</file>