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486400" cy="7315200" type="B5JIS"/>
  <p:notesSz cx="6858000" cy="9144000"/>
  <p:defaultTextStyle>
    <a:defPPr>
      <a:defRPr lang="ja-JP"/>
    </a:defPPr>
    <a:lvl1pPr marL="0" algn="l" defTabSz="614477" rtl="0" eaLnBrk="1" latinLnBrk="0" hangingPunct="1">
      <a:defRPr kumimoji="1"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kumimoji="1"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kumimoji="1"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kumimoji="1"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kumimoji="1"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kumimoji="1"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kumimoji="1"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kumimoji="1"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kumimoji="1"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3820" y="88"/>
      </p:cViewPr>
      <p:guideLst>
        <p:guide orient="horz" pos="2304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4672D5-8F9E-4A83-AF28-E67D9F2AC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4114800" cy="2546773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7BC3E95E-80E9-4116-BBE5-71FDB04AA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842173"/>
            <a:ext cx="4114800" cy="1766147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6A844E-9C53-4907-A936-AA50FFB4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518EBF-C78A-43BD-8025-9CAF09D7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3AC0A-0881-4BF7-B045-4546928D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64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880D5-5CEE-4542-9132-52EA3AC5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70D3A5-A8B8-4D97-8149-3B8CA1A9B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CF0A2A-D760-4F0A-8E3A-5305660C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4B0EBA-5D04-4AFF-9A8F-F9596FAC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5DF15C-052D-4CB8-A1CE-78930D19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07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088B4E8-0EEB-45BA-8DBD-3F6FB0BDE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3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AAFA34-2A76-4B83-8746-EF0E66CEE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3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773156-D57D-4C0D-B322-22A7F457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6C00A-BF67-4B9C-B551-340C9B8D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FCE45-09BA-4A83-8F5C-AFB27D7F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55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43699-8242-47AF-920D-6925C9DA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F08675-8560-44E5-8569-46DB579C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734703-1E0B-4C9F-94D9-4DAEDE0F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53153C-2D96-4E10-BEAF-CD7C9B15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D3A1ED-4201-4FFD-9E5B-34E976C8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61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76FB3-E374-410A-ADBC-5428206C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3" y="1823721"/>
            <a:ext cx="4732020" cy="304292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9A193B-B6CC-4C80-8FA6-0C2440D0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333" y="4895428"/>
            <a:ext cx="4732020" cy="1600200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0CF7C7-7A04-4275-838A-EF349101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E1B830-C23C-4E58-A0CA-28D0ABE9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A8A71B-8AB4-4F3A-8695-CD74B71B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0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F6278-6887-467E-8F9C-9D512F8A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5B22C2-AD99-4261-8E3E-B1E2E2931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16C31-E9C5-4EDC-90E7-47621FBF7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8F6F42-9454-441E-9092-58920FD8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3DF02B-325B-4EFC-85F2-9EB8F5BF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937B25-FC03-4633-A18F-4254C3A1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35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E388F-905C-4309-A663-6D66A4E9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745914-9C5E-4A30-B159-5057791F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905" y="1793240"/>
            <a:ext cx="2321004" cy="878840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00B293-0FFB-4F2B-8C19-F31D82810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99F28A-9DE2-4183-B9F5-60421545C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777490" y="1793240"/>
            <a:ext cx="2332435" cy="878840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A849D6-A2DF-4255-BDCB-DF5E026DC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3FB911-2066-44DB-ABD2-290C784E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D70BC9-AF07-40C7-8485-DAE4638B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E4A9134-6D49-4682-8156-1FB8B0E7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09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484FA-43A6-4FF8-A8E9-591F3532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E4944C0-CBC9-4862-A4E8-BD2F661D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C7AB78-B8A7-4BEE-B214-00978AB4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BEECFD-DE1A-4783-A9F0-4D79A657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44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DB55C1-094C-4343-8327-AB19A740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A5699F-DE8D-4BB2-84C0-1F4B9FF1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310894-F244-4176-9B98-BC04E604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96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1C7A6-83A0-4E55-B955-AE4290C1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F47853-B44A-498A-B82B-20A0A20D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435" y="1053254"/>
            <a:ext cx="2777490" cy="5198533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FD8451-02C3-47EA-A4CF-46BE6FAEE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3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8D4135-8200-44BA-A697-7A409F57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8FBB29-10E7-4299-99E2-A111C14A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EC73EB-9C6D-474C-99F4-EE54EA4F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53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DD104-EE8B-4C46-8749-33B5BEB0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931A915-55A2-4A4B-986D-E25C54F9A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332435" y="1053254"/>
            <a:ext cx="2777490" cy="5198533"/>
          </a:xfrm>
        </p:spPr>
        <p:txBody>
          <a:bodyPr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B7355A-23E9-497C-AD0D-0FD35E50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3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B743E1-7BC9-4342-B81A-522F027A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F87-D6EC-4805-85C3-7523356CCD02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0BDB0C-A48F-48C5-BDC1-03E677C6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4BC324-5507-43E9-A43C-1843DBE6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25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2514D8B-E6AF-414E-AB34-419998FB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E11585-715C-4626-AD14-C328D9BA0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E1B25E-5D68-4D22-A788-7B2676787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7190" y="6780107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1F87-D6EC-4805-85C3-7523356CCD02}" type="datetimeFigureOut">
              <a:rPr kumimoji="1" lang="ja-JP" altLang="en-US" smtClean="0"/>
              <a:t>2018/10/7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84248F-B817-44C2-A37D-AD3B7146E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7370" y="6780107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F648C4-2073-46D8-9EA2-525CC5C2C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74770" y="6780107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7E67-CFBA-4692-899A-C836C3D0E2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94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kumimoji="1"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11480" rtl="0" eaLnBrk="1" latinLnBrk="0" hangingPunct="1"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kumimoji="1"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2B40D6A-D7AE-4F5C-B65F-78599F56F562}"/>
              </a:ext>
            </a:extLst>
          </p:cNvPr>
          <p:cNvSpPr/>
          <p:nvPr/>
        </p:nvSpPr>
        <p:spPr>
          <a:xfrm>
            <a:off x="0" y="5805185"/>
            <a:ext cx="5486400" cy="5917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378DE5B-D94E-4601-8B18-9D8E0CF85C82}"/>
              </a:ext>
            </a:extLst>
          </p:cNvPr>
          <p:cNvSpPr/>
          <p:nvPr/>
        </p:nvSpPr>
        <p:spPr>
          <a:xfrm>
            <a:off x="0" y="1266738"/>
            <a:ext cx="5486400" cy="1626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3DDF01-124F-4B00-BB34-CDCE2B51DB25}"/>
              </a:ext>
            </a:extLst>
          </p:cNvPr>
          <p:cNvSpPr txBox="1"/>
          <p:nvPr/>
        </p:nvSpPr>
        <p:spPr>
          <a:xfrm>
            <a:off x="493417" y="1447103"/>
            <a:ext cx="31774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C++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初心者</a:t>
            </a:r>
            <a:endParaRPr kumimoji="1" lang="en-US" altLang="ja-JP" sz="4400" b="1" dirty="0">
              <a:solidFill>
                <a:schemeClr val="bg1"/>
              </a:solidFill>
            </a:endParaRPr>
          </a:p>
          <a:p>
            <a:r>
              <a:rPr kumimoji="1" lang="ja-JP" altLang="en-US" sz="4400" b="1" dirty="0">
                <a:solidFill>
                  <a:schemeClr val="bg1"/>
                </a:solidFill>
              </a:rPr>
              <a:t>からの脱出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94B27D-BD98-40B6-AD41-5D88732DADE3}"/>
              </a:ext>
            </a:extLst>
          </p:cNvPr>
          <p:cNvSpPr txBox="1"/>
          <p:nvPr/>
        </p:nvSpPr>
        <p:spPr>
          <a:xfrm>
            <a:off x="3277028" y="5873696"/>
            <a:ext cx="1729961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星野 喬 </a:t>
            </a:r>
            <a:r>
              <a:rPr kumimoji="1" lang="ja-JP" altLang="en-US" sz="1800" b="1" dirty="0">
                <a:solidFill>
                  <a:schemeClr val="bg1"/>
                </a:solidFill>
              </a:rPr>
              <a:t>著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228CBD-12A8-4347-AB7E-42FFC4132390}"/>
              </a:ext>
            </a:extLst>
          </p:cNvPr>
          <p:cNvSpPr txBox="1"/>
          <p:nvPr/>
        </p:nvSpPr>
        <p:spPr>
          <a:xfrm>
            <a:off x="3100698" y="3001375"/>
            <a:ext cx="19062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400" b="1" dirty="0">
                <a:solidFill>
                  <a:schemeClr val="bg2"/>
                </a:solidFill>
              </a:rPr>
              <a:t>Objects</a:t>
            </a:r>
          </a:p>
          <a:p>
            <a:pPr algn="r"/>
            <a:r>
              <a:rPr lang="en-US" altLang="ja-JP" sz="2400" b="1" dirty="0">
                <a:solidFill>
                  <a:schemeClr val="bg2"/>
                </a:solidFill>
              </a:rPr>
              <a:t>Memory</a:t>
            </a:r>
          </a:p>
          <a:p>
            <a:pPr algn="r"/>
            <a:r>
              <a:rPr lang="en-US" altLang="ja-JP" sz="2400" b="1" dirty="0">
                <a:solidFill>
                  <a:schemeClr val="bg2"/>
                </a:solidFill>
              </a:rPr>
              <a:t>References</a:t>
            </a:r>
          </a:p>
          <a:p>
            <a:pPr algn="r"/>
            <a:r>
              <a:rPr lang="en-US" altLang="ja-JP" sz="2400" b="1" dirty="0">
                <a:solidFill>
                  <a:schemeClr val="bg2"/>
                </a:solidFill>
              </a:rPr>
              <a:t>Exceptions</a:t>
            </a:r>
          </a:p>
          <a:p>
            <a:pPr algn="r"/>
            <a:r>
              <a:rPr lang="en-US" altLang="ja-JP" sz="2400" b="1" dirty="0" err="1">
                <a:solidFill>
                  <a:schemeClr val="bg2"/>
                </a:solidFill>
              </a:rPr>
              <a:t>Const</a:t>
            </a:r>
            <a:endParaRPr lang="en-US" altLang="ja-JP" sz="2400" b="1" dirty="0">
              <a:solidFill>
                <a:schemeClr val="bg2"/>
              </a:solidFill>
            </a:endParaRPr>
          </a:p>
          <a:p>
            <a:pPr algn="r"/>
            <a:r>
              <a:rPr lang="en-US" altLang="ja-JP" sz="2400" b="1" dirty="0">
                <a:solidFill>
                  <a:schemeClr val="bg2"/>
                </a:solidFill>
              </a:rPr>
              <a:t>Templates</a:t>
            </a:r>
          </a:p>
          <a:p>
            <a:pPr algn="r"/>
            <a:r>
              <a:rPr lang="en-US" altLang="ja-JP" sz="2400" b="1" dirty="0">
                <a:solidFill>
                  <a:schemeClr val="bg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120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926EE1-5907-431B-B7F0-703CA9C78B5A}"/>
              </a:ext>
            </a:extLst>
          </p:cNvPr>
          <p:cNvSpPr txBox="1"/>
          <p:nvPr/>
        </p:nvSpPr>
        <p:spPr>
          <a:xfrm>
            <a:off x="640935" y="3657600"/>
            <a:ext cx="41148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こんな人に本書はオススメです</a:t>
            </a:r>
            <a:r>
              <a:rPr kumimoji="1" lang="en-US" altLang="ja-JP" sz="1400" b="1" dirty="0"/>
              <a:t>: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ja-JP" sz="1050" dirty="0"/>
              <a:t>RAII </a:t>
            </a:r>
            <a:r>
              <a:rPr lang="ja-JP" altLang="en-US" sz="1050" dirty="0"/>
              <a:t>という言葉を聞いたことがない</a:t>
            </a:r>
            <a:endParaRPr lang="en-US" altLang="ja-JP" sz="1050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ja-JP" altLang="en-US" sz="1050" dirty="0"/>
              <a:t>動的メモリ確保といえば、</a:t>
            </a:r>
            <a:r>
              <a:rPr lang="en-US" altLang="ja-JP" sz="1050" dirty="0"/>
              <a:t>malloc </a:t>
            </a:r>
            <a:r>
              <a:rPr lang="ja-JP" altLang="en-US" sz="1050" dirty="0"/>
              <a:t>か </a:t>
            </a:r>
            <a:r>
              <a:rPr lang="en-US" altLang="ja-JP" sz="1050" dirty="0"/>
              <a:t>new </a:t>
            </a:r>
            <a:r>
              <a:rPr lang="ja-JP" altLang="en-US" sz="1050" dirty="0"/>
              <a:t>を使ってやるものだ</a:t>
            </a:r>
            <a:endParaRPr lang="en-US" altLang="ja-JP" sz="1050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ja-JP" altLang="en-US" sz="1050" dirty="0"/>
              <a:t>変数のスコープや寿命、所有や借用を意識していない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ja-JP" altLang="en-US" sz="1050" dirty="0"/>
              <a:t>ポインタと参照の違いが良く分からない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ja-JP" sz="1050" dirty="0"/>
              <a:t>T&amp; </a:t>
            </a:r>
            <a:r>
              <a:rPr lang="ja-JP" altLang="en-US" sz="1050" dirty="0"/>
              <a:t>と</a:t>
            </a:r>
            <a:r>
              <a:rPr lang="en-US" altLang="ja-JP" sz="1050" dirty="0"/>
              <a:t>T&amp;&amp; </a:t>
            </a:r>
            <a:r>
              <a:rPr lang="ja-JP" altLang="en-US" sz="1050" dirty="0"/>
              <a:t>の違いが良く分からない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ja-JP" sz="1050" dirty="0" err="1"/>
              <a:t>const</a:t>
            </a:r>
            <a:r>
              <a:rPr lang="en-US" altLang="ja-JP" sz="1050" dirty="0"/>
              <a:t> </a:t>
            </a:r>
            <a:r>
              <a:rPr lang="ja-JP" altLang="en-US" sz="1050" dirty="0"/>
              <a:t>の素晴らしさが良く分からない</a:t>
            </a:r>
            <a:endParaRPr kumimoji="1" lang="ja-JP" altLang="en-US" sz="105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E20F9F4-5F63-4A4B-A516-E20BD697D218}"/>
              </a:ext>
            </a:extLst>
          </p:cNvPr>
          <p:cNvSpPr/>
          <p:nvPr/>
        </p:nvSpPr>
        <p:spPr>
          <a:xfrm>
            <a:off x="0" y="5805185"/>
            <a:ext cx="5486400" cy="5917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4BDB8D-FADD-4584-A1A6-9CF3E44702D5}"/>
              </a:ext>
            </a:extLst>
          </p:cNvPr>
          <p:cNvSpPr/>
          <p:nvPr/>
        </p:nvSpPr>
        <p:spPr>
          <a:xfrm>
            <a:off x="0" y="1266738"/>
            <a:ext cx="5486400" cy="1626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85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-Meiryo">
      <a:majorFont>
        <a:latin typeface="Tahoma"/>
        <a:ea typeface="メイリオ"/>
        <a:cs typeface=""/>
      </a:majorFont>
      <a:minorFont>
        <a:latin typeface="Tahom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84</Words>
  <Application>Microsoft Office PowerPoint</Application>
  <PresentationFormat>B5 (JIS) 182x257 mm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メイリオ</vt:lpstr>
      <vt:lpstr>Arial</vt:lpstr>
      <vt:lpstr>Tahoma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</dc:creator>
  <cp:lastModifiedBy>hoshino</cp:lastModifiedBy>
  <cp:revision>13</cp:revision>
  <dcterms:created xsi:type="dcterms:W3CDTF">2018-10-07T01:12:27Z</dcterms:created>
  <dcterms:modified xsi:type="dcterms:W3CDTF">2018-10-07T01:35:31Z</dcterms:modified>
</cp:coreProperties>
</file>