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94" r:id="rId4"/>
    <p:sldId id="260" r:id="rId5"/>
    <p:sldId id="261" r:id="rId6"/>
    <p:sldId id="262" r:id="rId7"/>
    <p:sldId id="263" r:id="rId8"/>
    <p:sldId id="264" r:id="rId9"/>
    <p:sldId id="265" r:id="rId10"/>
    <p:sldId id="266" r:id="rId11"/>
    <p:sldId id="267" r:id="rId12"/>
    <p:sldId id="268" r:id="rId13"/>
    <p:sldId id="270" r:id="rId14"/>
    <p:sldId id="269"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41A1F-0B53-40D5-90D1-09344CEFF01F}" type="doc">
      <dgm:prSet loTypeId="urn:microsoft.com/office/officeart/2008/layout/VerticalAccentList" loCatId="list" qsTypeId="urn:microsoft.com/office/officeart/2005/8/quickstyle/3d1" qsCatId="3D" csTypeId="urn:microsoft.com/office/officeart/2005/8/colors/accent6_4" csCatId="accent6" phldr="1"/>
      <dgm:spPr/>
      <dgm:t>
        <a:bodyPr/>
        <a:lstStyle/>
        <a:p>
          <a:endParaRPr lang="en-US"/>
        </a:p>
      </dgm:t>
    </dgm:pt>
    <dgm:pt modelId="{FB77729B-15BC-427B-AA1C-F2BAFE627921}">
      <dgm:prSet phldrT="[Text]"/>
      <dgm:spPr/>
      <dgm:t>
        <a:bodyPr/>
        <a:lstStyle/>
        <a:p>
          <a:pPr algn="r" rtl="1"/>
          <a:r>
            <a:rPr lang="fa-IR" b="1" dirty="0" smtClean="0">
              <a:cs typeface="B Mitra" panose="00000400000000000000" pitchFamily="2" charset="-78"/>
            </a:rPr>
            <a:t>ریسک های فنی </a:t>
          </a:r>
          <a:endParaRPr lang="en-US" dirty="0">
            <a:cs typeface="B Mitra" panose="00000400000000000000" pitchFamily="2" charset="-78"/>
          </a:endParaRPr>
        </a:p>
      </dgm:t>
    </dgm:pt>
    <dgm:pt modelId="{B75020A9-6AB3-4CCE-A023-74B22B9C45C8}" type="parTrans" cxnId="{4FA6ABD0-B3DD-4DDF-8E7C-BA4F9B1A4960}">
      <dgm:prSet/>
      <dgm:spPr/>
      <dgm:t>
        <a:bodyPr/>
        <a:lstStyle/>
        <a:p>
          <a:pPr algn="r" rtl="1"/>
          <a:endParaRPr lang="en-US">
            <a:cs typeface="B Mitra" panose="00000400000000000000" pitchFamily="2" charset="-78"/>
          </a:endParaRPr>
        </a:p>
      </dgm:t>
    </dgm:pt>
    <dgm:pt modelId="{6811907F-BDF0-4461-9BB1-244237CFA31F}" type="sibTrans" cxnId="{4FA6ABD0-B3DD-4DDF-8E7C-BA4F9B1A4960}">
      <dgm:prSet/>
      <dgm:spPr/>
      <dgm:t>
        <a:bodyPr/>
        <a:lstStyle/>
        <a:p>
          <a:pPr algn="r" rtl="1"/>
          <a:endParaRPr lang="en-US">
            <a:cs typeface="B Mitra" panose="00000400000000000000" pitchFamily="2" charset="-78"/>
          </a:endParaRPr>
        </a:p>
      </dgm:t>
    </dgm:pt>
    <dgm:pt modelId="{352E70AC-F6BB-4E12-BB9F-4939B79148E1}">
      <dgm:prSet phldrT="[Text]"/>
      <dgm:spPr/>
      <dgm:t>
        <a:bodyPr/>
        <a:lstStyle/>
        <a:p>
          <a:pPr algn="r" rtl="1"/>
          <a:r>
            <a:rPr lang="fa-IR" b="1" dirty="0" smtClean="0">
              <a:cs typeface="B Mitra" panose="00000400000000000000" pitchFamily="2" charset="-78"/>
            </a:rPr>
            <a:t>چالش هایی در رابطه با کیفیت و زمان بندی نرم‌افزار </a:t>
          </a:r>
          <a:endParaRPr lang="en-US" b="1" dirty="0">
            <a:cs typeface="B Mitra" panose="00000400000000000000" pitchFamily="2" charset="-78"/>
          </a:endParaRPr>
        </a:p>
      </dgm:t>
    </dgm:pt>
    <dgm:pt modelId="{708EA823-4118-4694-AAB8-CC1B85B9895A}" type="parTrans" cxnId="{EF71D6DB-70B8-4381-81A8-0613218FAAFA}">
      <dgm:prSet/>
      <dgm:spPr/>
      <dgm:t>
        <a:bodyPr/>
        <a:lstStyle/>
        <a:p>
          <a:pPr algn="r" rtl="1"/>
          <a:endParaRPr lang="en-US">
            <a:cs typeface="B Mitra" panose="00000400000000000000" pitchFamily="2" charset="-78"/>
          </a:endParaRPr>
        </a:p>
      </dgm:t>
    </dgm:pt>
    <dgm:pt modelId="{6DD2A750-49D2-45C8-95AC-6AE604804277}" type="sibTrans" cxnId="{EF71D6DB-70B8-4381-81A8-0613218FAAFA}">
      <dgm:prSet/>
      <dgm:spPr/>
      <dgm:t>
        <a:bodyPr/>
        <a:lstStyle/>
        <a:p>
          <a:pPr algn="r" rtl="1"/>
          <a:endParaRPr lang="en-US">
            <a:cs typeface="B Mitra" panose="00000400000000000000" pitchFamily="2" charset="-78"/>
          </a:endParaRPr>
        </a:p>
      </dgm:t>
    </dgm:pt>
    <dgm:pt modelId="{D4A364C7-0A8A-4316-9E6C-CBFC6B71E048}">
      <dgm:prSet phldrT="[Text]"/>
      <dgm:spPr/>
      <dgm:t>
        <a:bodyPr/>
        <a:lstStyle/>
        <a:p>
          <a:pPr algn="r" rtl="1"/>
          <a:r>
            <a:rPr lang="fa-IR" b="1" dirty="0" smtClean="0">
              <a:cs typeface="B Mitra" panose="00000400000000000000" pitchFamily="2" charset="-78"/>
            </a:rPr>
            <a:t>چالش‌ها و مشکلات مربوط به طراحی و پیاده سازی رابط ها و نگهداری</a:t>
          </a:r>
          <a:endParaRPr lang="en-US" b="1" dirty="0">
            <a:cs typeface="B Mitra" panose="00000400000000000000" pitchFamily="2" charset="-78"/>
          </a:endParaRPr>
        </a:p>
      </dgm:t>
    </dgm:pt>
    <dgm:pt modelId="{DB46E120-D9CC-40B9-BCB2-25F7F9A244A7}" type="parTrans" cxnId="{C75B8DF0-4F48-4D4D-8E49-308326B75A77}">
      <dgm:prSet/>
      <dgm:spPr/>
      <dgm:t>
        <a:bodyPr/>
        <a:lstStyle/>
        <a:p>
          <a:pPr algn="r" rtl="1"/>
          <a:endParaRPr lang="en-US">
            <a:cs typeface="B Mitra" panose="00000400000000000000" pitchFamily="2" charset="-78"/>
          </a:endParaRPr>
        </a:p>
      </dgm:t>
    </dgm:pt>
    <dgm:pt modelId="{5455D38C-0E62-4CC2-8C8B-ADFADE9EC812}" type="sibTrans" cxnId="{C75B8DF0-4F48-4D4D-8E49-308326B75A77}">
      <dgm:prSet/>
      <dgm:spPr/>
      <dgm:t>
        <a:bodyPr/>
        <a:lstStyle/>
        <a:p>
          <a:pPr algn="r" rtl="1"/>
          <a:endParaRPr lang="en-US">
            <a:cs typeface="B Mitra" panose="00000400000000000000" pitchFamily="2" charset="-78"/>
          </a:endParaRPr>
        </a:p>
      </dgm:t>
    </dgm:pt>
    <dgm:pt modelId="{CAEC4102-065F-4D41-98AE-BBBB021527CE}">
      <dgm:prSet phldrT="[Text]"/>
      <dgm:spPr/>
      <dgm:t>
        <a:bodyPr/>
        <a:lstStyle/>
        <a:p>
          <a:pPr algn="r" rtl="1"/>
          <a:r>
            <a:rPr lang="fa-IR" b="1" dirty="0" smtClean="0">
              <a:cs typeface="B Mitra" panose="00000400000000000000" pitchFamily="2" charset="-78"/>
            </a:rPr>
            <a:t>ریسک های پروژه </a:t>
          </a:r>
          <a:endParaRPr lang="en-US" dirty="0">
            <a:cs typeface="B Mitra" panose="00000400000000000000" pitchFamily="2" charset="-78"/>
          </a:endParaRPr>
        </a:p>
      </dgm:t>
    </dgm:pt>
    <dgm:pt modelId="{99162446-290A-49C3-9F78-EB2A81D749D7}" type="parTrans" cxnId="{FA55D553-B43D-4BA5-8E7C-8B60AAD238CD}">
      <dgm:prSet/>
      <dgm:spPr/>
      <dgm:t>
        <a:bodyPr/>
        <a:lstStyle/>
        <a:p>
          <a:pPr algn="r" rtl="1"/>
          <a:endParaRPr lang="en-US">
            <a:cs typeface="B Mitra" panose="00000400000000000000" pitchFamily="2" charset="-78"/>
          </a:endParaRPr>
        </a:p>
      </dgm:t>
    </dgm:pt>
    <dgm:pt modelId="{4DE1C097-8FB4-4B8B-A7BE-9955F14DE016}" type="sibTrans" cxnId="{FA55D553-B43D-4BA5-8E7C-8B60AAD238CD}">
      <dgm:prSet/>
      <dgm:spPr/>
      <dgm:t>
        <a:bodyPr/>
        <a:lstStyle/>
        <a:p>
          <a:pPr algn="r" rtl="1"/>
          <a:endParaRPr lang="en-US">
            <a:cs typeface="B Mitra" panose="00000400000000000000" pitchFamily="2" charset="-78"/>
          </a:endParaRPr>
        </a:p>
      </dgm:t>
    </dgm:pt>
    <dgm:pt modelId="{02AF29A2-3B8E-444D-B33B-FE122835DB9D}">
      <dgm:prSet phldrT="[Text]" custT="1"/>
      <dgm:spPr/>
      <dgm:t>
        <a:bodyPr/>
        <a:lstStyle/>
        <a:p>
          <a:pPr algn="r" rtl="1"/>
          <a:r>
            <a:rPr lang="fa-IR" sz="1400" b="1" dirty="0" smtClean="0">
              <a:cs typeface="B Mitra" panose="00000400000000000000" pitchFamily="2" charset="-78"/>
            </a:rPr>
            <a:t>این ریسک ها تهدیدی برای برنامه ریزی پروژه محسوب می گردد </a:t>
          </a:r>
          <a:endParaRPr lang="en-US" sz="1400" b="1" dirty="0">
            <a:cs typeface="B Mitra" panose="00000400000000000000" pitchFamily="2" charset="-78"/>
          </a:endParaRPr>
        </a:p>
      </dgm:t>
    </dgm:pt>
    <dgm:pt modelId="{226694CF-8D80-401A-9C52-818F511D9846}" type="parTrans" cxnId="{17AC081A-8790-4DC1-A2F1-5AA3DD689204}">
      <dgm:prSet/>
      <dgm:spPr/>
      <dgm:t>
        <a:bodyPr/>
        <a:lstStyle/>
        <a:p>
          <a:pPr algn="r" rtl="1"/>
          <a:endParaRPr lang="en-US">
            <a:cs typeface="B Mitra" panose="00000400000000000000" pitchFamily="2" charset="-78"/>
          </a:endParaRPr>
        </a:p>
      </dgm:t>
    </dgm:pt>
    <dgm:pt modelId="{10A7E6B2-E001-4D8D-B444-0D9595DC89DF}" type="sibTrans" cxnId="{17AC081A-8790-4DC1-A2F1-5AA3DD689204}">
      <dgm:prSet/>
      <dgm:spPr/>
      <dgm:t>
        <a:bodyPr/>
        <a:lstStyle/>
        <a:p>
          <a:pPr algn="r" rtl="1"/>
          <a:endParaRPr lang="en-US">
            <a:cs typeface="B Mitra" panose="00000400000000000000" pitchFamily="2" charset="-78"/>
          </a:endParaRPr>
        </a:p>
      </dgm:t>
    </dgm:pt>
    <dgm:pt modelId="{436D1CCE-EA13-4BA9-A743-19B112C44E89}">
      <dgm:prSet phldrT="[Text]" custT="1"/>
      <dgm:spPr/>
      <dgm:t>
        <a:bodyPr/>
        <a:lstStyle/>
        <a:p>
          <a:pPr algn="r" rtl="1"/>
          <a:r>
            <a:rPr lang="fa-IR" sz="1400" b="1" dirty="0" smtClean="0">
              <a:cs typeface="B Mitra" panose="00000400000000000000" pitchFamily="2" charset="-78"/>
            </a:rPr>
            <a:t>باعث لغزش زمان بندی پروژه وافزایش هزینه‌ها</a:t>
          </a:r>
        </a:p>
        <a:p>
          <a:pPr algn="r" rtl="1"/>
          <a:r>
            <a:rPr lang="fa-IR" sz="1400" b="1" dirty="0" smtClean="0">
              <a:cs typeface="B Mitra" panose="00000400000000000000" pitchFamily="2" charset="-78"/>
            </a:rPr>
            <a:t>در تحلیل ریسک های پروژه بودجه بلقوه زمانبندی پرسنل منابع ذینفعان نیازمندی ها و تاثیر آنها بر پروژه نرم‌افزار شناسایی می شود</a:t>
          </a:r>
        </a:p>
        <a:p>
          <a:pPr algn="r" rtl="1"/>
          <a:endParaRPr lang="en-US" sz="1400" b="1" dirty="0">
            <a:cs typeface="B Mitra" panose="00000400000000000000" pitchFamily="2" charset="-78"/>
          </a:endParaRPr>
        </a:p>
      </dgm:t>
    </dgm:pt>
    <dgm:pt modelId="{DAFE7F1C-37A0-410D-B7CF-54E3631CBE3D}" type="parTrans" cxnId="{CD0D5029-33CE-43F9-9622-1F6E126C378E}">
      <dgm:prSet/>
      <dgm:spPr/>
      <dgm:t>
        <a:bodyPr/>
        <a:lstStyle/>
        <a:p>
          <a:pPr algn="r" rtl="1"/>
          <a:endParaRPr lang="en-US">
            <a:cs typeface="B Mitra" panose="00000400000000000000" pitchFamily="2" charset="-78"/>
          </a:endParaRPr>
        </a:p>
      </dgm:t>
    </dgm:pt>
    <dgm:pt modelId="{B91D92DC-5520-418E-8B54-6C6ACE0E4625}" type="sibTrans" cxnId="{CD0D5029-33CE-43F9-9622-1F6E126C378E}">
      <dgm:prSet/>
      <dgm:spPr/>
      <dgm:t>
        <a:bodyPr/>
        <a:lstStyle/>
        <a:p>
          <a:pPr algn="r" rtl="1"/>
          <a:endParaRPr lang="en-US">
            <a:cs typeface="B Mitra" panose="00000400000000000000" pitchFamily="2" charset="-78"/>
          </a:endParaRPr>
        </a:p>
      </dgm:t>
    </dgm:pt>
    <dgm:pt modelId="{823DC0AA-59CA-420D-AF5D-5E08339D581E}">
      <dgm:prSet phldrT="[Text]"/>
      <dgm:spPr/>
      <dgm:t>
        <a:bodyPr/>
        <a:lstStyle/>
        <a:p>
          <a:pPr algn="r" rtl="1"/>
          <a:r>
            <a:rPr lang="fa-IR" b="1" dirty="0" smtClean="0">
              <a:cs typeface="B Mitra" panose="00000400000000000000" pitchFamily="2" charset="-78"/>
            </a:rPr>
            <a:t> به علاوه بر مواردی همچون ابهام در ویژگی ها عدم قطعیت فنی موانع فنی و فناوری پیشرو نیز از عوامل ریسک فنی محسوب می شود</a:t>
          </a:r>
          <a:endParaRPr lang="en-US" b="1" dirty="0">
            <a:cs typeface="B Mitra" panose="00000400000000000000" pitchFamily="2" charset="-78"/>
          </a:endParaRPr>
        </a:p>
      </dgm:t>
    </dgm:pt>
    <dgm:pt modelId="{87156796-69D7-4EAF-A91C-69857D60884F}" type="parTrans" cxnId="{743F3361-F7FE-42D4-8680-A8BB8511B798}">
      <dgm:prSet/>
      <dgm:spPr/>
      <dgm:t>
        <a:bodyPr/>
        <a:lstStyle/>
        <a:p>
          <a:pPr algn="r" rtl="1"/>
          <a:endParaRPr lang="en-US">
            <a:cs typeface="B Mitra" panose="00000400000000000000" pitchFamily="2" charset="-78"/>
          </a:endParaRPr>
        </a:p>
      </dgm:t>
    </dgm:pt>
    <dgm:pt modelId="{4F0A598F-863C-4232-BEDC-5643C53C8095}" type="sibTrans" cxnId="{743F3361-F7FE-42D4-8680-A8BB8511B798}">
      <dgm:prSet/>
      <dgm:spPr/>
      <dgm:t>
        <a:bodyPr/>
        <a:lstStyle/>
        <a:p>
          <a:pPr algn="r" rtl="1"/>
          <a:endParaRPr lang="en-US">
            <a:cs typeface="B Mitra" panose="00000400000000000000" pitchFamily="2" charset="-78"/>
          </a:endParaRPr>
        </a:p>
      </dgm:t>
    </dgm:pt>
    <dgm:pt modelId="{3E37604A-37B2-4054-BDFD-7D8904EA9957}">
      <dgm:prSet custT="1"/>
      <dgm:spPr/>
      <dgm:t>
        <a:bodyPr/>
        <a:lstStyle/>
        <a:p>
          <a:pPr algn="r" rtl="1"/>
          <a:r>
            <a:rPr lang="fa-IR" sz="1400" b="1" dirty="0" smtClean="0">
              <a:cs typeface="B Mitra" panose="00000400000000000000" pitchFamily="2" charset="-78"/>
            </a:rPr>
            <a:t>به عملیاتی بودن نرم‌افزار اشاره دارد (به عنوان مثال به ساخت سیستمی که کسی خواستار آن نیست)</a:t>
          </a:r>
        </a:p>
        <a:p>
          <a:pPr algn="r" rtl="1"/>
          <a:r>
            <a:rPr lang="fa-IR" sz="1400" b="1" dirty="0" smtClean="0">
              <a:cs typeface="B Mitra" panose="00000400000000000000" pitchFamily="2" charset="-78"/>
            </a:rPr>
            <a:t> محصولی که منطبق با نیاز کسب و کار نیست و موارد مشابه</a:t>
          </a:r>
          <a:endParaRPr lang="en-US" sz="1400" b="1" dirty="0">
            <a:cs typeface="B Mitra" panose="00000400000000000000" pitchFamily="2" charset="-78"/>
          </a:endParaRPr>
        </a:p>
      </dgm:t>
    </dgm:pt>
    <dgm:pt modelId="{2FBF86AE-FCD6-49A6-A8BE-11395F6FD45E}" type="parTrans" cxnId="{FCFAC52F-019B-49E0-8454-ED9321967EC8}">
      <dgm:prSet/>
      <dgm:spPr/>
      <dgm:t>
        <a:bodyPr/>
        <a:lstStyle/>
        <a:p>
          <a:pPr algn="r" rtl="1"/>
          <a:endParaRPr lang="en-US">
            <a:cs typeface="B Mitra" panose="00000400000000000000" pitchFamily="2" charset="-78"/>
          </a:endParaRPr>
        </a:p>
      </dgm:t>
    </dgm:pt>
    <dgm:pt modelId="{15D2B5A3-9AC4-43CD-9EEC-8C58CA4BEBED}" type="sibTrans" cxnId="{FCFAC52F-019B-49E0-8454-ED9321967EC8}">
      <dgm:prSet/>
      <dgm:spPr/>
      <dgm:t>
        <a:bodyPr/>
        <a:lstStyle/>
        <a:p>
          <a:pPr algn="r" rtl="1"/>
          <a:endParaRPr lang="en-US">
            <a:cs typeface="B Mitra" panose="00000400000000000000" pitchFamily="2" charset="-78"/>
          </a:endParaRPr>
        </a:p>
      </dgm:t>
    </dgm:pt>
    <dgm:pt modelId="{3C6E091B-327F-4C7C-9C21-4204E55C7651}">
      <dgm:prSet/>
      <dgm:spPr/>
      <dgm:t>
        <a:bodyPr/>
        <a:lstStyle/>
        <a:p>
          <a:pPr algn="r" rtl="1"/>
          <a:r>
            <a:rPr lang="fa-IR" b="1" dirty="0" smtClean="0">
              <a:cs typeface="B Mitra" panose="00000400000000000000" pitchFamily="2" charset="-78"/>
            </a:rPr>
            <a:t>ریسکهای کسب و کار </a:t>
          </a:r>
          <a:endParaRPr lang="en-US" b="1" dirty="0">
            <a:cs typeface="B Mitra" panose="00000400000000000000" pitchFamily="2" charset="-78"/>
          </a:endParaRPr>
        </a:p>
      </dgm:t>
    </dgm:pt>
    <dgm:pt modelId="{A1D7378E-DC1B-4B4C-A207-58CB519F258A}" type="sibTrans" cxnId="{E35FF2F0-1E34-4128-97B6-9BE868A3BE1E}">
      <dgm:prSet/>
      <dgm:spPr/>
      <dgm:t>
        <a:bodyPr/>
        <a:lstStyle/>
        <a:p>
          <a:pPr algn="r" rtl="1"/>
          <a:endParaRPr lang="en-US">
            <a:cs typeface="B Mitra" panose="00000400000000000000" pitchFamily="2" charset="-78"/>
          </a:endParaRPr>
        </a:p>
      </dgm:t>
    </dgm:pt>
    <dgm:pt modelId="{55ACC879-CF90-4D3A-85A7-F5A15F97B20E}" type="parTrans" cxnId="{E35FF2F0-1E34-4128-97B6-9BE868A3BE1E}">
      <dgm:prSet/>
      <dgm:spPr/>
      <dgm:t>
        <a:bodyPr/>
        <a:lstStyle/>
        <a:p>
          <a:pPr algn="r" rtl="1"/>
          <a:endParaRPr lang="en-US">
            <a:cs typeface="B Mitra" panose="00000400000000000000" pitchFamily="2" charset="-78"/>
          </a:endParaRPr>
        </a:p>
      </dgm:t>
    </dgm:pt>
    <dgm:pt modelId="{D9C1E4FB-9D0D-4832-8F1D-647CB141C16D}" type="pres">
      <dgm:prSet presAssocID="{90141A1F-0B53-40D5-90D1-09344CEFF01F}" presName="Name0" presStyleCnt="0">
        <dgm:presLayoutVars>
          <dgm:chMax/>
          <dgm:chPref/>
          <dgm:dir/>
        </dgm:presLayoutVars>
      </dgm:prSet>
      <dgm:spPr/>
      <dgm:t>
        <a:bodyPr/>
        <a:lstStyle/>
        <a:p>
          <a:endParaRPr lang="en-US"/>
        </a:p>
      </dgm:t>
    </dgm:pt>
    <dgm:pt modelId="{29559FF6-C313-49D7-AAE5-0F68DECEF5FC}" type="pres">
      <dgm:prSet presAssocID="{FB77729B-15BC-427B-AA1C-F2BAFE627921}" presName="parenttextcomposite" presStyleCnt="0"/>
      <dgm:spPr/>
    </dgm:pt>
    <dgm:pt modelId="{17D78A02-DDEF-4606-906E-BAC21B6A51C4}" type="pres">
      <dgm:prSet presAssocID="{FB77729B-15BC-427B-AA1C-F2BAFE627921}" presName="parenttext" presStyleLbl="revTx" presStyleIdx="0" presStyleCnt="3">
        <dgm:presLayoutVars>
          <dgm:chMax/>
          <dgm:chPref val="2"/>
          <dgm:bulletEnabled val="1"/>
        </dgm:presLayoutVars>
      </dgm:prSet>
      <dgm:spPr/>
      <dgm:t>
        <a:bodyPr/>
        <a:lstStyle/>
        <a:p>
          <a:endParaRPr lang="en-US"/>
        </a:p>
      </dgm:t>
    </dgm:pt>
    <dgm:pt modelId="{9DBBFA24-80EE-4916-A503-80320588F026}" type="pres">
      <dgm:prSet presAssocID="{FB77729B-15BC-427B-AA1C-F2BAFE627921}" presName="composite" presStyleCnt="0"/>
      <dgm:spPr/>
    </dgm:pt>
    <dgm:pt modelId="{7C8EDCB2-4638-48D7-B6A1-64620B8E7F1B}" type="pres">
      <dgm:prSet presAssocID="{FB77729B-15BC-427B-AA1C-F2BAFE627921}" presName="chevron1" presStyleLbl="alignNode1" presStyleIdx="0" presStyleCnt="21"/>
      <dgm:spPr/>
    </dgm:pt>
    <dgm:pt modelId="{4770EB16-4E6F-42AE-BFC8-D5F49C461EAA}" type="pres">
      <dgm:prSet presAssocID="{FB77729B-15BC-427B-AA1C-F2BAFE627921}" presName="chevron2" presStyleLbl="alignNode1" presStyleIdx="1" presStyleCnt="21"/>
      <dgm:spPr/>
    </dgm:pt>
    <dgm:pt modelId="{DBD1F515-979E-4EC8-90A8-109623C80CEC}" type="pres">
      <dgm:prSet presAssocID="{FB77729B-15BC-427B-AA1C-F2BAFE627921}" presName="chevron3" presStyleLbl="alignNode1" presStyleIdx="2" presStyleCnt="21"/>
      <dgm:spPr/>
    </dgm:pt>
    <dgm:pt modelId="{8B38246D-D20F-4310-9B9D-B70A42486A76}" type="pres">
      <dgm:prSet presAssocID="{FB77729B-15BC-427B-AA1C-F2BAFE627921}" presName="chevron4" presStyleLbl="alignNode1" presStyleIdx="3" presStyleCnt="21"/>
      <dgm:spPr/>
    </dgm:pt>
    <dgm:pt modelId="{379191BA-F365-4EE8-93D4-F48B64311265}" type="pres">
      <dgm:prSet presAssocID="{FB77729B-15BC-427B-AA1C-F2BAFE627921}" presName="chevron5" presStyleLbl="alignNode1" presStyleIdx="4" presStyleCnt="21"/>
      <dgm:spPr/>
    </dgm:pt>
    <dgm:pt modelId="{610B2F2E-1352-4DBC-8E25-5FF06709F80E}" type="pres">
      <dgm:prSet presAssocID="{FB77729B-15BC-427B-AA1C-F2BAFE627921}" presName="chevron6" presStyleLbl="alignNode1" presStyleIdx="5" presStyleCnt="21"/>
      <dgm:spPr/>
    </dgm:pt>
    <dgm:pt modelId="{E799568C-1324-4707-9841-940B48C4E9B8}" type="pres">
      <dgm:prSet presAssocID="{FB77729B-15BC-427B-AA1C-F2BAFE627921}" presName="chevron7" presStyleLbl="alignNode1" presStyleIdx="6" presStyleCnt="21"/>
      <dgm:spPr/>
    </dgm:pt>
    <dgm:pt modelId="{7E47F97B-FF5E-4CFD-BA53-60551A2B172A}" type="pres">
      <dgm:prSet presAssocID="{FB77729B-15BC-427B-AA1C-F2BAFE627921}" presName="childtext" presStyleLbl="solidFgAcc1" presStyleIdx="0" presStyleCnt="3">
        <dgm:presLayoutVars>
          <dgm:chMax/>
          <dgm:chPref val="0"/>
          <dgm:bulletEnabled val="1"/>
        </dgm:presLayoutVars>
      </dgm:prSet>
      <dgm:spPr/>
      <dgm:t>
        <a:bodyPr/>
        <a:lstStyle/>
        <a:p>
          <a:endParaRPr lang="en-US"/>
        </a:p>
      </dgm:t>
    </dgm:pt>
    <dgm:pt modelId="{9D1C551C-01FF-4002-8A7A-8B049148EF97}" type="pres">
      <dgm:prSet presAssocID="{6811907F-BDF0-4461-9BB1-244237CFA31F}" presName="sibTrans" presStyleCnt="0"/>
      <dgm:spPr/>
    </dgm:pt>
    <dgm:pt modelId="{E2A68554-2F82-4C35-8623-F7E1D8899A91}" type="pres">
      <dgm:prSet presAssocID="{CAEC4102-065F-4D41-98AE-BBBB021527CE}" presName="parenttextcomposite" presStyleCnt="0"/>
      <dgm:spPr/>
    </dgm:pt>
    <dgm:pt modelId="{8A996829-3AF1-49D6-8610-3BAE8A6079D9}" type="pres">
      <dgm:prSet presAssocID="{CAEC4102-065F-4D41-98AE-BBBB021527CE}" presName="parenttext" presStyleLbl="revTx" presStyleIdx="1" presStyleCnt="3">
        <dgm:presLayoutVars>
          <dgm:chMax/>
          <dgm:chPref val="2"/>
          <dgm:bulletEnabled val="1"/>
        </dgm:presLayoutVars>
      </dgm:prSet>
      <dgm:spPr/>
      <dgm:t>
        <a:bodyPr/>
        <a:lstStyle/>
        <a:p>
          <a:endParaRPr lang="en-US"/>
        </a:p>
      </dgm:t>
    </dgm:pt>
    <dgm:pt modelId="{12AA787B-0B5B-4EF8-B9D3-8066CC08D4DA}" type="pres">
      <dgm:prSet presAssocID="{CAEC4102-065F-4D41-98AE-BBBB021527CE}" presName="composite" presStyleCnt="0"/>
      <dgm:spPr/>
    </dgm:pt>
    <dgm:pt modelId="{40A48A64-27DF-4A2D-A60A-2C1BD4AF51CD}" type="pres">
      <dgm:prSet presAssocID="{CAEC4102-065F-4D41-98AE-BBBB021527CE}" presName="chevron1" presStyleLbl="alignNode1" presStyleIdx="7" presStyleCnt="21"/>
      <dgm:spPr/>
    </dgm:pt>
    <dgm:pt modelId="{0E857726-94A8-4FDA-88CF-75845884A9BF}" type="pres">
      <dgm:prSet presAssocID="{CAEC4102-065F-4D41-98AE-BBBB021527CE}" presName="chevron2" presStyleLbl="alignNode1" presStyleIdx="8" presStyleCnt="21"/>
      <dgm:spPr/>
    </dgm:pt>
    <dgm:pt modelId="{4089691D-8729-4298-B335-06BBE5236F1B}" type="pres">
      <dgm:prSet presAssocID="{CAEC4102-065F-4D41-98AE-BBBB021527CE}" presName="chevron3" presStyleLbl="alignNode1" presStyleIdx="9" presStyleCnt="21"/>
      <dgm:spPr/>
    </dgm:pt>
    <dgm:pt modelId="{1FFC8DDD-6FE4-46CF-9FB5-8CE346847264}" type="pres">
      <dgm:prSet presAssocID="{CAEC4102-065F-4D41-98AE-BBBB021527CE}" presName="chevron4" presStyleLbl="alignNode1" presStyleIdx="10" presStyleCnt="21"/>
      <dgm:spPr/>
    </dgm:pt>
    <dgm:pt modelId="{052C0845-DC7D-4FAA-A5C0-6A70E469522D}" type="pres">
      <dgm:prSet presAssocID="{CAEC4102-065F-4D41-98AE-BBBB021527CE}" presName="chevron5" presStyleLbl="alignNode1" presStyleIdx="11" presStyleCnt="21"/>
      <dgm:spPr/>
    </dgm:pt>
    <dgm:pt modelId="{D1854259-8A33-4407-8B48-B50FFBBD773A}" type="pres">
      <dgm:prSet presAssocID="{CAEC4102-065F-4D41-98AE-BBBB021527CE}" presName="chevron6" presStyleLbl="alignNode1" presStyleIdx="12" presStyleCnt="21"/>
      <dgm:spPr/>
    </dgm:pt>
    <dgm:pt modelId="{4C6CBCB1-8E8F-4F3E-8077-AC44391B62F0}" type="pres">
      <dgm:prSet presAssocID="{CAEC4102-065F-4D41-98AE-BBBB021527CE}" presName="chevron7" presStyleLbl="alignNode1" presStyleIdx="13" presStyleCnt="21"/>
      <dgm:spPr/>
    </dgm:pt>
    <dgm:pt modelId="{61399B2A-E35A-44BF-979E-D7DC8C6FF540}" type="pres">
      <dgm:prSet presAssocID="{CAEC4102-065F-4D41-98AE-BBBB021527CE}" presName="childtext" presStyleLbl="solidFgAcc1" presStyleIdx="1" presStyleCnt="3">
        <dgm:presLayoutVars>
          <dgm:chMax/>
          <dgm:chPref val="0"/>
          <dgm:bulletEnabled val="1"/>
        </dgm:presLayoutVars>
      </dgm:prSet>
      <dgm:spPr/>
      <dgm:t>
        <a:bodyPr/>
        <a:lstStyle/>
        <a:p>
          <a:endParaRPr lang="en-US"/>
        </a:p>
      </dgm:t>
    </dgm:pt>
    <dgm:pt modelId="{6ABB5BCA-0389-463D-8F65-504D8E5B3E77}" type="pres">
      <dgm:prSet presAssocID="{4DE1C097-8FB4-4B8B-A7BE-9955F14DE016}" presName="sibTrans" presStyleCnt="0"/>
      <dgm:spPr/>
    </dgm:pt>
    <dgm:pt modelId="{F0024590-EBBE-44D7-97D1-0852ED5F4BA6}" type="pres">
      <dgm:prSet presAssocID="{3C6E091B-327F-4C7C-9C21-4204E55C7651}" presName="parenttextcomposite" presStyleCnt="0"/>
      <dgm:spPr/>
    </dgm:pt>
    <dgm:pt modelId="{881E4441-75DF-41CE-A567-E5AEBA2846F0}" type="pres">
      <dgm:prSet presAssocID="{3C6E091B-327F-4C7C-9C21-4204E55C7651}" presName="parenttext" presStyleLbl="revTx" presStyleIdx="2" presStyleCnt="3">
        <dgm:presLayoutVars>
          <dgm:chMax/>
          <dgm:chPref val="2"/>
          <dgm:bulletEnabled val="1"/>
        </dgm:presLayoutVars>
      </dgm:prSet>
      <dgm:spPr/>
      <dgm:t>
        <a:bodyPr/>
        <a:lstStyle/>
        <a:p>
          <a:endParaRPr lang="en-US"/>
        </a:p>
      </dgm:t>
    </dgm:pt>
    <dgm:pt modelId="{5D832EA7-5194-4F82-886C-CA2D997ABD8F}" type="pres">
      <dgm:prSet presAssocID="{3C6E091B-327F-4C7C-9C21-4204E55C7651}" presName="composite" presStyleCnt="0"/>
      <dgm:spPr/>
    </dgm:pt>
    <dgm:pt modelId="{515E86E4-F2F2-4363-9BBD-E95FCD413FF4}" type="pres">
      <dgm:prSet presAssocID="{3C6E091B-327F-4C7C-9C21-4204E55C7651}" presName="chevron1" presStyleLbl="alignNode1" presStyleIdx="14" presStyleCnt="21"/>
      <dgm:spPr/>
    </dgm:pt>
    <dgm:pt modelId="{2CA1C1E3-46B1-4E2B-BF2D-054942AE402D}" type="pres">
      <dgm:prSet presAssocID="{3C6E091B-327F-4C7C-9C21-4204E55C7651}" presName="chevron2" presStyleLbl="alignNode1" presStyleIdx="15" presStyleCnt="21"/>
      <dgm:spPr/>
    </dgm:pt>
    <dgm:pt modelId="{731584F5-BF65-4141-90A0-02697DEEECEE}" type="pres">
      <dgm:prSet presAssocID="{3C6E091B-327F-4C7C-9C21-4204E55C7651}" presName="chevron3" presStyleLbl="alignNode1" presStyleIdx="16" presStyleCnt="21"/>
      <dgm:spPr/>
    </dgm:pt>
    <dgm:pt modelId="{E177C489-90DA-4A06-911A-6AF7C8596EC0}" type="pres">
      <dgm:prSet presAssocID="{3C6E091B-327F-4C7C-9C21-4204E55C7651}" presName="chevron4" presStyleLbl="alignNode1" presStyleIdx="17" presStyleCnt="21"/>
      <dgm:spPr/>
    </dgm:pt>
    <dgm:pt modelId="{C9C9F2DA-BE35-4AC2-80BF-55A28B6FC8D2}" type="pres">
      <dgm:prSet presAssocID="{3C6E091B-327F-4C7C-9C21-4204E55C7651}" presName="chevron5" presStyleLbl="alignNode1" presStyleIdx="18" presStyleCnt="21"/>
      <dgm:spPr/>
    </dgm:pt>
    <dgm:pt modelId="{46B94E54-4EA2-4395-973B-6F83ED91B97F}" type="pres">
      <dgm:prSet presAssocID="{3C6E091B-327F-4C7C-9C21-4204E55C7651}" presName="chevron6" presStyleLbl="alignNode1" presStyleIdx="19" presStyleCnt="21"/>
      <dgm:spPr/>
    </dgm:pt>
    <dgm:pt modelId="{95D8B28A-EEEE-452D-9EB2-AF989BDB089F}" type="pres">
      <dgm:prSet presAssocID="{3C6E091B-327F-4C7C-9C21-4204E55C7651}" presName="chevron7" presStyleLbl="alignNode1" presStyleIdx="20" presStyleCnt="21"/>
      <dgm:spPr/>
    </dgm:pt>
    <dgm:pt modelId="{2A384A8F-7360-495A-AB65-4146FD4031F8}" type="pres">
      <dgm:prSet presAssocID="{3C6E091B-327F-4C7C-9C21-4204E55C7651}" presName="childtext" presStyleLbl="solidFgAcc1" presStyleIdx="2" presStyleCnt="3">
        <dgm:presLayoutVars>
          <dgm:chMax/>
          <dgm:chPref val="0"/>
          <dgm:bulletEnabled val="1"/>
        </dgm:presLayoutVars>
      </dgm:prSet>
      <dgm:spPr/>
      <dgm:t>
        <a:bodyPr/>
        <a:lstStyle/>
        <a:p>
          <a:endParaRPr lang="en-US"/>
        </a:p>
      </dgm:t>
    </dgm:pt>
  </dgm:ptLst>
  <dgm:cxnLst>
    <dgm:cxn modelId="{E245959F-9E9B-4EA5-9946-5E2A210E2357}" type="presOf" srcId="{D4A364C7-0A8A-4316-9E6C-CBFC6B71E048}" destId="{7E47F97B-FF5E-4CFD-BA53-60551A2B172A}" srcOrd="0" destOrd="1" presId="urn:microsoft.com/office/officeart/2008/layout/VerticalAccentList"/>
    <dgm:cxn modelId="{CD0D5029-33CE-43F9-9622-1F6E126C378E}" srcId="{CAEC4102-065F-4D41-98AE-BBBB021527CE}" destId="{436D1CCE-EA13-4BA9-A743-19B112C44E89}" srcOrd="1" destOrd="0" parTransId="{DAFE7F1C-37A0-410D-B7CF-54E3631CBE3D}" sibTransId="{B91D92DC-5520-418E-8B54-6C6ACE0E4625}"/>
    <dgm:cxn modelId="{605FC55C-3591-4DEE-AB6D-55642AA4D181}" type="presOf" srcId="{CAEC4102-065F-4D41-98AE-BBBB021527CE}" destId="{8A996829-3AF1-49D6-8610-3BAE8A6079D9}" srcOrd="0" destOrd="0" presId="urn:microsoft.com/office/officeart/2008/layout/VerticalAccentList"/>
    <dgm:cxn modelId="{4FA6ABD0-B3DD-4DDF-8E7C-BA4F9B1A4960}" srcId="{90141A1F-0B53-40D5-90D1-09344CEFF01F}" destId="{FB77729B-15BC-427B-AA1C-F2BAFE627921}" srcOrd="0" destOrd="0" parTransId="{B75020A9-6AB3-4CCE-A023-74B22B9C45C8}" sibTransId="{6811907F-BDF0-4461-9BB1-244237CFA31F}"/>
    <dgm:cxn modelId="{C1761FBB-4FF9-4404-BCF8-11A03689B1AD}" type="presOf" srcId="{3C6E091B-327F-4C7C-9C21-4204E55C7651}" destId="{881E4441-75DF-41CE-A567-E5AEBA2846F0}" srcOrd="0" destOrd="0" presId="urn:microsoft.com/office/officeart/2008/layout/VerticalAccentList"/>
    <dgm:cxn modelId="{C3351B15-532A-4C22-9879-87E0782F90F7}" type="presOf" srcId="{823DC0AA-59CA-420D-AF5D-5E08339D581E}" destId="{7E47F97B-FF5E-4CFD-BA53-60551A2B172A}" srcOrd="0" destOrd="2" presId="urn:microsoft.com/office/officeart/2008/layout/VerticalAccentList"/>
    <dgm:cxn modelId="{C75B8DF0-4F48-4D4D-8E49-308326B75A77}" srcId="{FB77729B-15BC-427B-AA1C-F2BAFE627921}" destId="{D4A364C7-0A8A-4316-9E6C-CBFC6B71E048}" srcOrd="1" destOrd="0" parTransId="{DB46E120-D9CC-40B9-BCB2-25F7F9A244A7}" sibTransId="{5455D38C-0E62-4CC2-8C8B-ADFADE9EC812}"/>
    <dgm:cxn modelId="{17AC081A-8790-4DC1-A2F1-5AA3DD689204}" srcId="{CAEC4102-065F-4D41-98AE-BBBB021527CE}" destId="{02AF29A2-3B8E-444D-B33B-FE122835DB9D}" srcOrd="0" destOrd="0" parTransId="{226694CF-8D80-401A-9C52-818F511D9846}" sibTransId="{10A7E6B2-E001-4D8D-B444-0D9595DC89DF}"/>
    <dgm:cxn modelId="{FCFAC52F-019B-49E0-8454-ED9321967EC8}" srcId="{3C6E091B-327F-4C7C-9C21-4204E55C7651}" destId="{3E37604A-37B2-4054-BDFD-7D8904EA9957}" srcOrd="0" destOrd="0" parTransId="{2FBF86AE-FCD6-49A6-A8BE-11395F6FD45E}" sibTransId="{15D2B5A3-9AC4-43CD-9EEC-8C58CA4BEBED}"/>
    <dgm:cxn modelId="{E35FF2F0-1E34-4128-97B6-9BE868A3BE1E}" srcId="{90141A1F-0B53-40D5-90D1-09344CEFF01F}" destId="{3C6E091B-327F-4C7C-9C21-4204E55C7651}" srcOrd="2" destOrd="0" parTransId="{55ACC879-CF90-4D3A-85A7-F5A15F97B20E}" sibTransId="{A1D7378E-DC1B-4B4C-A207-58CB519F258A}"/>
    <dgm:cxn modelId="{75CB3D62-9849-4B6D-A294-EB9076F86360}" type="presOf" srcId="{02AF29A2-3B8E-444D-B33B-FE122835DB9D}" destId="{61399B2A-E35A-44BF-979E-D7DC8C6FF540}" srcOrd="0" destOrd="0" presId="urn:microsoft.com/office/officeart/2008/layout/VerticalAccentList"/>
    <dgm:cxn modelId="{F8B985B9-9753-40BA-94D3-81679AA03AC3}" type="presOf" srcId="{436D1CCE-EA13-4BA9-A743-19B112C44E89}" destId="{61399B2A-E35A-44BF-979E-D7DC8C6FF540}" srcOrd="0" destOrd="1" presId="urn:microsoft.com/office/officeart/2008/layout/VerticalAccentList"/>
    <dgm:cxn modelId="{888D02ED-299F-4C0F-B025-91B9E973F784}" type="presOf" srcId="{352E70AC-F6BB-4E12-BB9F-4939B79148E1}" destId="{7E47F97B-FF5E-4CFD-BA53-60551A2B172A}" srcOrd="0" destOrd="0" presId="urn:microsoft.com/office/officeart/2008/layout/VerticalAccentList"/>
    <dgm:cxn modelId="{743F3361-F7FE-42D4-8680-A8BB8511B798}" srcId="{FB77729B-15BC-427B-AA1C-F2BAFE627921}" destId="{823DC0AA-59CA-420D-AF5D-5E08339D581E}" srcOrd="2" destOrd="0" parTransId="{87156796-69D7-4EAF-A91C-69857D60884F}" sibTransId="{4F0A598F-863C-4232-BEDC-5643C53C8095}"/>
    <dgm:cxn modelId="{EF71D6DB-70B8-4381-81A8-0613218FAAFA}" srcId="{FB77729B-15BC-427B-AA1C-F2BAFE627921}" destId="{352E70AC-F6BB-4E12-BB9F-4939B79148E1}" srcOrd="0" destOrd="0" parTransId="{708EA823-4118-4694-AAB8-CC1B85B9895A}" sibTransId="{6DD2A750-49D2-45C8-95AC-6AE604804277}"/>
    <dgm:cxn modelId="{66AAA485-D580-4334-91B4-D23CBBA86279}" type="presOf" srcId="{FB77729B-15BC-427B-AA1C-F2BAFE627921}" destId="{17D78A02-DDEF-4606-906E-BAC21B6A51C4}" srcOrd="0" destOrd="0" presId="urn:microsoft.com/office/officeart/2008/layout/VerticalAccentList"/>
    <dgm:cxn modelId="{279B71CD-B0B6-48A7-B96B-D755634F4719}" type="presOf" srcId="{3E37604A-37B2-4054-BDFD-7D8904EA9957}" destId="{2A384A8F-7360-495A-AB65-4146FD4031F8}" srcOrd="0" destOrd="0" presId="urn:microsoft.com/office/officeart/2008/layout/VerticalAccentList"/>
    <dgm:cxn modelId="{C5583BF5-B470-4E67-8E7A-E73E440AE568}" type="presOf" srcId="{90141A1F-0B53-40D5-90D1-09344CEFF01F}" destId="{D9C1E4FB-9D0D-4832-8F1D-647CB141C16D}" srcOrd="0" destOrd="0" presId="urn:microsoft.com/office/officeart/2008/layout/VerticalAccentList"/>
    <dgm:cxn modelId="{FA55D553-B43D-4BA5-8E7C-8B60AAD238CD}" srcId="{90141A1F-0B53-40D5-90D1-09344CEFF01F}" destId="{CAEC4102-065F-4D41-98AE-BBBB021527CE}" srcOrd="1" destOrd="0" parTransId="{99162446-290A-49C3-9F78-EB2A81D749D7}" sibTransId="{4DE1C097-8FB4-4B8B-A7BE-9955F14DE016}"/>
    <dgm:cxn modelId="{3F678790-0512-48B9-A78C-63FBD8905D86}" type="presParOf" srcId="{D9C1E4FB-9D0D-4832-8F1D-647CB141C16D}" destId="{29559FF6-C313-49D7-AAE5-0F68DECEF5FC}" srcOrd="0" destOrd="0" presId="urn:microsoft.com/office/officeart/2008/layout/VerticalAccentList"/>
    <dgm:cxn modelId="{D8CE95E4-98B9-4EC3-9779-580A8297BC2C}" type="presParOf" srcId="{29559FF6-C313-49D7-AAE5-0F68DECEF5FC}" destId="{17D78A02-DDEF-4606-906E-BAC21B6A51C4}" srcOrd="0" destOrd="0" presId="urn:microsoft.com/office/officeart/2008/layout/VerticalAccentList"/>
    <dgm:cxn modelId="{EF0F22FC-5EAC-4A53-85D9-15DE1536E96B}" type="presParOf" srcId="{D9C1E4FB-9D0D-4832-8F1D-647CB141C16D}" destId="{9DBBFA24-80EE-4916-A503-80320588F026}" srcOrd="1" destOrd="0" presId="urn:microsoft.com/office/officeart/2008/layout/VerticalAccentList"/>
    <dgm:cxn modelId="{F1A47634-7290-433B-B931-42F84CE2FFCC}" type="presParOf" srcId="{9DBBFA24-80EE-4916-A503-80320588F026}" destId="{7C8EDCB2-4638-48D7-B6A1-64620B8E7F1B}" srcOrd="0" destOrd="0" presId="urn:microsoft.com/office/officeart/2008/layout/VerticalAccentList"/>
    <dgm:cxn modelId="{55783ADA-CAD0-48DC-880A-EAFF0246C357}" type="presParOf" srcId="{9DBBFA24-80EE-4916-A503-80320588F026}" destId="{4770EB16-4E6F-42AE-BFC8-D5F49C461EAA}" srcOrd="1" destOrd="0" presId="urn:microsoft.com/office/officeart/2008/layout/VerticalAccentList"/>
    <dgm:cxn modelId="{72B6CD3A-72F9-4650-9A0F-B5D0210B6705}" type="presParOf" srcId="{9DBBFA24-80EE-4916-A503-80320588F026}" destId="{DBD1F515-979E-4EC8-90A8-109623C80CEC}" srcOrd="2" destOrd="0" presId="urn:microsoft.com/office/officeart/2008/layout/VerticalAccentList"/>
    <dgm:cxn modelId="{72BC1B18-438F-4224-A068-D9DDEC2E50C0}" type="presParOf" srcId="{9DBBFA24-80EE-4916-A503-80320588F026}" destId="{8B38246D-D20F-4310-9B9D-B70A42486A76}" srcOrd="3" destOrd="0" presId="urn:microsoft.com/office/officeart/2008/layout/VerticalAccentList"/>
    <dgm:cxn modelId="{C75D16E0-E482-4EA9-860F-83757A7E189F}" type="presParOf" srcId="{9DBBFA24-80EE-4916-A503-80320588F026}" destId="{379191BA-F365-4EE8-93D4-F48B64311265}" srcOrd="4" destOrd="0" presId="urn:microsoft.com/office/officeart/2008/layout/VerticalAccentList"/>
    <dgm:cxn modelId="{D6AEE002-182B-4C59-9C3E-F3D321ED5C7A}" type="presParOf" srcId="{9DBBFA24-80EE-4916-A503-80320588F026}" destId="{610B2F2E-1352-4DBC-8E25-5FF06709F80E}" srcOrd="5" destOrd="0" presId="urn:microsoft.com/office/officeart/2008/layout/VerticalAccentList"/>
    <dgm:cxn modelId="{692420F9-A544-45F2-B0F3-C6E9F63852BF}" type="presParOf" srcId="{9DBBFA24-80EE-4916-A503-80320588F026}" destId="{E799568C-1324-4707-9841-940B48C4E9B8}" srcOrd="6" destOrd="0" presId="urn:microsoft.com/office/officeart/2008/layout/VerticalAccentList"/>
    <dgm:cxn modelId="{EC540401-E797-47C7-834C-F273EB337C18}" type="presParOf" srcId="{9DBBFA24-80EE-4916-A503-80320588F026}" destId="{7E47F97B-FF5E-4CFD-BA53-60551A2B172A}" srcOrd="7" destOrd="0" presId="urn:microsoft.com/office/officeart/2008/layout/VerticalAccentList"/>
    <dgm:cxn modelId="{9AEE48EE-CF7C-4029-9F17-6DC071C14D81}" type="presParOf" srcId="{D9C1E4FB-9D0D-4832-8F1D-647CB141C16D}" destId="{9D1C551C-01FF-4002-8A7A-8B049148EF97}" srcOrd="2" destOrd="0" presId="urn:microsoft.com/office/officeart/2008/layout/VerticalAccentList"/>
    <dgm:cxn modelId="{590629B0-4F3A-47B6-A037-45311618CC7D}" type="presParOf" srcId="{D9C1E4FB-9D0D-4832-8F1D-647CB141C16D}" destId="{E2A68554-2F82-4C35-8623-F7E1D8899A91}" srcOrd="3" destOrd="0" presId="urn:microsoft.com/office/officeart/2008/layout/VerticalAccentList"/>
    <dgm:cxn modelId="{A8B46461-92B6-4825-9AA9-CA837B21EAE8}" type="presParOf" srcId="{E2A68554-2F82-4C35-8623-F7E1D8899A91}" destId="{8A996829-3AF1-49D6-8610-3BAE8A6079D9}" srcOrd="0" destOrd="0" presId="urn:microsoft.com/office/officeart/2008/layout/VerticalAccentList"/>
    <dgm:cxn modelId="{A39E8966-7EA8-4F17-9D3D-994811407CF6}" type="presParOf" srcId="{D9C1E4FB-9D0D-4832-8F1D-647CB141C16D}" destId="{12AA787B-0B5B-4EF8-B9D3-8066CC08D4DA}" srcOrd="4" destOrd="0" presId="urn:microsoft.com/office/officeart/2008/layout/VerticalAccentList"/>
    <dgm:cxn modelId="{DFF8389D-AA7C-4509-88CD-0E62A8DD438E}" type="presParOf" srcId="{12AA787B-0B5B-4EF8-B9D3-8066CC08D4DA}" destId="{40A48A64-27DF-4A2D-A60A-2C1BD4AF51CD}" srcOrd="0" destOrd="0" presId="urn:microsoft.com/office/officeart/2008/layout/VerticalAccentList"/>
    <dgm:cxn modelId="{44436EF9-3612-4440-A5D2-48713D2757F6}" type="presParOf" srcId="{12AA787B-0B5B-4EF8-B9D3-8066CC08D4DA}" destId="{0E857726-94A8-4FDA-88CF-75845884A9BF}" srcOrd="1" destOrd="0" presId="urn:microsoft.com/office/officeart/2008/layout/VerticalAccentList"/>
    <dgm:cxn modelId="{7C1768CE-06D7-4BB5-B247-276C71FF2866}" type="presParOf" srcId="{12AA787B-0B5B-4EF8-B9D3-8066CC08D4DA}" destId="{4089691D-8729-4298-B335-06BBE5236F1B}" srcOrd="2" destOrd="0" presId="urn:microsoft.com/office/officeart/2008/layout/VerticalAccentList"/>
    <dgm:cxn modelId="{43C408B0-A210-4DBB-B701-25F2E4CD86AD}" type="presParOf" srcId="{12AA787B-0B5B-4EF8-B9D3-8066CC08D4DA}" destId="{1FFC8DDD-6FE4-46CF-9FB5-8CE346847264}" srcOrd="3" destOrd="0" presId="urn:microsoft.com/office/officeart/2008/layout/VerticalAccentList"/>
    <dgm:cxn modelId="{D6BBB647-AD6A-4A99-9113-04D29A3D8882}" type="presParOf" srcId="{12AA787B-0B5B-4EF8-B9D3-8066CC08D4DA}" destId="{052C0845-DC7D-4FAA-A5C0-6A70E469522D}" srcOrd="4" destOrd="0" presId="urn:microsoft.com/office/officeart/2008/layout/VerticalAccentList"/>
    <dgm:cxn modelId="{3FB7DDB2-DFC3-42AA-8A06-85681E2F13FC}" type="presParOf" srcId="{12AA787B-0B5B-4EF8-B9D3-8066CC08D4DA}" destId="{D1854259-8A33-4407-8B48-B50FFBBD773A}" srcOrd="5" destOrd="0" presId="urn:microsoft.com/office/officeart/2008/layout/VerticalAccentList"/>
    <dgm:cxn modelId="{CF384C86-29EF-44A6-9DB1-81325A7E4854}" type="presParOf" srcId="{12AA787B-0B5B-4EF8-B9D3-8066CC08D4DA}" destId="{4C6CBCB1-8E8F-4F3E-8077-AC44391B62F0}" srcOrd="6" destOrd="0" presId="urn:microsoft.com/office/officeart/2008/layout/VerticalAccentList"/>
    <dgm:cxn modelId="{57C84FB2-59F9-46FD-98B5-B963648D6A48}" type="presParOf" srcId="{12AA787B-0B5B-4EF8-B9D3-8066CC08D4DA}" destId="{61399B2A-E35A-44BF-979E-D7DC8C6FF540}" srcOrd="7" destOrd="0" presId="urn:microsoft.com/office/officeart/2008/layout/VerticalAccentList"/>
    <dgm:cxn modelId="{B9B5FA9C-DAEE-4750-9C8E-9CDF73A2F0D6}" type="presParOf" srcId="{D9C1E4FB-9D0D-4832-8F1D-647CB141C16D}" destId="{6ABB5BCA-0389-463D-8F65-504D8E5B3E77}" srcOrd="5" destOrd="0" presId="urn:microsoft.com/office/officeart/2008/layout/VerticalAccentList"/>
    <dgm:cxn modelId="{82C8A051-D192-481E-8C89-9390F4DFFB6C}" type="presParOf" srcId="{D9C1E4FB-9D0D-4832-8F1D-647CB141C16D}" destId="{F0024590-EBBE-44D7-97D1-0852ED5F4BA6}" srcOrd="6" destOrd="0" presId="urn:microsoft.com/office/officeart/2008/layout/VerticalAccentList"/>
    <dgm:cxn modelId="{F4F9BE8D-76E6-46CA-9414-3CEC38BBB056}" type="presParOf" srcId="{F0024590-EBBE-44D7-97D1-0852ED5F4BA6}" destId="{881E4441-75DF-41CE-A567-E5AEBA2846F0}" srcOrd="0" destOrd="0" presId="urn:microsoft.com/office/officeart/2008/layout/VerticalAccentList"/>
    <dgm:cxn modelId="{CED493D6-5BE8-48AD-88D0-27498CC7AC63}" type="presParOf" srcId="{D9C1E4FB-9D0D-4832-8F1D-647CB141C16D}" destId="{5D832EA7-5194-4F82-886C-CA2D997ABD8F}" srcOrd="7" destOrd="0" presId="urn:microsoft.com/office/officeart/2008/layout/VerticalAccentList"/>
    <dgm:cxn modelId="{BCA743FB-DB69-49B1-8AF3-0E784FE212A0}" type="presParOf" srcId="{5D832EA7-5194-4F82-886C-CA2D997ABD8F}" destId="{515E86E4-F2F2-4363-9BBD-E95FCD413FF4}" srcOrd="0" destOrd="0" presId="urn:microsoft.com/office/officeart/2008/layout/VerticalAccentList"/>
    <dgm:cxn modelId="{D4884EE3-B8E7-476C-A2DA-379D0AD23D63}" type="presParOf" srcId="{5D832EA7-5194-4F82-886C-CA2D997ABD8F}" destId="{2CA1C1E3-46B1-4E2B-BF2D-054942AE402D}" srcOrd="1" destOrd="0" presId="urn:microsoft.com/office/officeart/2008/layout/VerticalAccentList"/>
    <dgm:cxn modelId="{3F703D0A-64F8-4147-8C08-10FDD0F792AE}" type="presParOf" srcId="{5D832EA7-5194-4F82-886C-CA2D997ABD8F}" destId="{731584F5-BF65-4141-90A0-02697DEEECEE}" srcOrd="2" destOrd="0" presId="urn:microsoft.com/office/officeart/2008/layout/VerticalAccentList"/>
    <dgm:cxn modelId="{06E4BE7A-5EF8-4FCB-8F50-1CF559DB2352}" type="presParOf" srcId="{5D832EA7-5194-4F82-886C-CA2D997ABD8F}" destId="{E177C489-90DA-4A06-911A-6AF7C8596EC0}" srcOrd="3" destOrd="0" presId="urn:microsoft.com/office/officeart/2008/layout/VerticalAccentList"/>
    <dgm:cxn modelId="{62CBC9B5-0E6D-49CA-88B2-B60BFE1EC570}" type="presParOf" srcId="{5D832EA7-5194-4F82-886C-CA2D997ABD8F}" destId="{C9C9F2DA-BE35-4AC2-80BF-55A28B6FC8D2}" srcOrd="4" destOrd="0" presId="urn:microsoft.com/office/officeart/2008/layout/VerticalAccentList"/>
    <dgm:cxn modelId="{D4BC9E34-3131-4617-B736-AE34F2DC7D69}" type="presParOf" srcId="{5D832EA7-5194-4F82-886C-CA2D997ABD8F}" destId="{46B94E54-4EA2-4395-973B-6F83ED91B97F}" srcOrd="5" destOrd="0" presId="urn:microsoft.com/office/officeart/2008/layout/VerticalAccentList"/>
    <dgm:cxn modelId="{41C4D2B5-0CE6-499D-8710-914AB9C65A3D}" type="presParOf" srcId="{5D832EA7-5194-4F82-886C-CA2D997ABD8F}" destId="{95D8B28A-EEEE-452D-9EB2-AF989BDB089F}" srcOrd="6" destOrd="0" presId="urn:microsoft.com/office/officeart/2008/layout/VerticalAccentList"/>
    <dgm:cxn modelId="{8E085210-7701-456E-B1D7-087385608468}" type="presParOf" srcId="{5D832EA7-5194-4F82-886C-CA2D997ABD8F}" destId="{2A384A8F-7360-495A-AB65-4146FD4031F8}"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36EBD5-4501-44F2-8A71-3D73DE9F9A1F}" type="doc">
      <dgm:prSet loTypeId="urn:microsoft.com/office/officeart/2005/8/layout/chevron2" loCatId="process" qsTypeId="urn:microsoft.com/office/officeart/2005/8/quickstyle/3d2" qsCatId="3D" csTypeId="urn:microsoft.com/office/officeart/2005/8/colors/accent6_5" csCatId="accent6" phldr="1"/>
      <dgm:spPr/>
      <dgm:t>
        <a:bodyPr/>
        <a:lstStyle/>
        <a:p>
          <a:endParaRPr lang="en-US"/>
        </a:p>
      </dgm:t>
    </dgm:pt>
    <dgm:pt modelId="{E3F58A46-A6FC-41E2-888A-EECB473748FB}">
      <dgm:prSet phldrT="[Text]" custT="1"/>
      <dgm:spPr/>
      <dgm:t>
        <a:bodyPr/>
        <a:lstStyle/>
        <a:p>
          <a:pPr rtl="1"/>
          <a:r>
            <a:rPr lang="fa-IR" sz="1800" b="1" smtClean="0">
              <a:solidFill>
                <a:srgbClr val="FF0000"/>
              </a:solidFill>
              <a:effectLst>
                <a:outerShdw blurRad="38100" dist="38100" dir="2700000" algn="tl">
                  <a:srgbClr val="000000">
                    <a:alpha val="43137"/>
                  </a:srgbClr>
                </a:outerShdw>
              </a:effectLst>
              <a:cs typeface="B Mitra" panose="00000400000000000000" pitchFamily="2" charset="-78"/>
            </a:rPr>
            <a:t>جلوگیری </a:t>
          </a:r>
          <a:endParaRPr lang="en-US" sz="1800" dirty="0">
            <a:solidFill>
              <a:srgbClr val="FF0000"/>
            </a:solidFill>
            <a:effectLst>
              <a:outerShdw blurRad="38100" dist="38100" dir="2700000" algn="tl">
                <a:srgbClr val="000000">
                  <a:alpha val="43137"/>
                </a:srgbClr>
              </a:outerShdw>
            </a:effectLst>
            <a:cs typeface="B Mitra" panose="00000400000000000000" pitchFamily="2" charset="-78"/>
          </a:endParaRPr>
        </a:p>
      </dgm:t>
    </dgm:pt>
    <dgm:pt modelId="{5E3CC4EF-01DB-4713-9655-BA048BFA3BFC}" type="parTrans" cxnId="{82CF7626-E961-4BD0-863C-D07FC7EE835B}">
      <dgm:prSet/>
      <dgm:spPr/>
      <dgm:t>
        <a:bodyPr/>
        <a:lstStyle/>
        <a:p>
          <a:pPr rtl="1"/>
          <a:endParaRPr lang="en-US">
            <a:cs typeface="B Mitra" panose="00000400000000000000" pitchFamily="2" charset="-78"/>
          </a:endParaRPr>
        </a:p>
      </dgm:t>
    </dgm:pt>
    <dgm:pt modelId="{BBFB857E-C37F-442A-B632-B1660782EDAC}" type="sibTrans" cxnId="{82CF7626-E961-4BD0-863C-D07FC7EE835B}">
      <dgm:prSet/>
      <dgm:spPr/>
      <dgm:t>
        <a:bodyPr/>
        <a:lstStyle/>
        <a:p>
          <a:pPr rtl="1"/>
          <a:endParaRPr lang="en-US">
            <a:cs typeface="B Mitra" panose="00000400000000000000" pitchFamily="2" charset="-78"/>
          </a:endParaRPr>
        </a:p>
      </dgm:t>
    </dgm:pt>
    <dgm:pt modelId="{69E9E267-3520-4AF1-B4F3-6AC2F9F2B7D6}">
      <dgm:prSet phldrT="[Text]" custT="1"/>
      <dgm:spPr/>
      <dgm:t>
        <a:bodyPr/>
        <a:lstStyle/>
        <a:p>
          <a:pPr rtl="1"/>
          <a:r>
            <a:rPr lang="fa-IR" sz="1800" b="1" dirty="0" smtClean="0">
              <a:solidFill>
                <a:srgbClr val="FF0000"/>
              </a:solidFill>
              <a:effectLst>
                <a:outerShdw blurRad="38100" dist="38100" dir="2700000" algn="tl">
                  <a:srgbClr val="000000">
                    <a:alpha val="43137"/>
                  </a:srgbClr>
                </a:outerShdw>
              </a:effectLst>
              <a:cs typeface="B Mitra" panose="00000400000000000000" pitchFamily="2" charset="-78"/>
            </a:rPr>
            <a:t>کم کردن تاثیرات مخرب ریسک </a:t>
          </a:r>
          <a:endParaRPr lang="en-US" sz="1800" dirty="0">
            <a:solidFill>
              <a:srgbClr val="FF0000"/>
            </a:solidFill>
            <a:effectLst>
              <a:outerShdw blurRad="38100" dist="38100" dir="2700000" algn="tl">
                <a:srgbClr val="000000">
                  <a:alpha val="43137"/>
                </a:srgbClr>
              </a:outerShdw>
            </a:effectLst>
            <a:cs typeface="B Mitra" panose="00000400000000000000" pitchFamily="2" charset="-78"/>
          </a:endParaRPr>
        </a:p>
      </dgm:t>
    </dgm:pt>
    <dgm:pt modelId="{314D5449-59C4-4D8E-B1BD-84A0D71C13F5}" type="parTrans" cxnId="{33D3C8FD-9ACB-4ED1-A511-E61F2747C02D}">
      <dgm:prSet/>
      <dgm:spPr/>
      <dgm:t>
        <a:bodyPr/>
        <a:lstStyle/>
        <a:p>
          <a:pPr rtl="1"/>
          <a:endParaRPr lang="en-US">
            <a:cs typeface="B Mitra" panose="00000400000000000000" pitchFamily="2" charset="-78"/>
          </a:endParaRPr>
        </a:p>
      </dgm:t>
    </dgm:pt>
    <dgm:pt modelId="{6B715C0E-D2CC-44A1-8578-3B1DDB481109}" type="sibTrans" cxnId="{33D3C8FD-9ACB-4ED1-A511-E61F2747C02D}">
      <dgm:prSet/>
      <dgm:spPr/>
      <dgm:t>
        <a:bodyPr/>
        <a:lstStyle/>
        <a:p>
          <a:pPr rtl="1"/>
          <a:endParaRPr lang="en-US" dirty="0">
            <a:cs typeface="B Mitra" panose="00000400000000000000" pitchFamily="2" charset="-78"/>
          </a:endParaRPr>
        </a:p>
      </dgm:t>
    </dgm:pt>
    <dgm:pt modelId="{7629B6A1-7972-430B-A827-1AAE3B85DE57}">
      <dgm:prSet phldrT="[Text]" custT="1"/>
      <dgm:spPr/>
      <dgm:t>
        <a:bodyPr/>
        <a:lstStyle/>
        <a:p>
          <a:pPr rtl="1"/>
          <a:r>
            <a:rPr lang="fa-IR" sz="1800" b="1" smtClean="0">
              <a:solidFill>
                <a:srgbClr val="FF0000"/>
              </a:solidFill>
              <a:effectLst>
                <a:outerShdw blurRad="38100" dist="38100" dir="2700000" algn="tl">
                  <a:srgbClr val="000000">
                    <a:alpha val="43137"/>
                  </a:srgbClr>
                </a:outerShdw>
              </a:effectLst>
              <a:cs typeface="B Mitra" panose="00000400000000000000" pitchFamily="2" charset="-78"/>
            </a:rPr>
            <a:t>جذب تاثیرات منفی </a:t>
          </a:r>
          <a:endParaRPr lang="en-US" sz="1800" dirty="0">
            <a:solidFill>
              <a:srgbClr val="FF0000"/>
            </a:solidFill>
            <a:effectLst>
              <a:outerShdw blurRad="38100" dist="38100" dir="2700000" algn="tl">
                <a:srgbClr val="000000">
                  <a:alpha val="43137"/>
                </a:srgbClr>
              </a:outerShdw>
            </a:effectLst>
            <a:cs typeface="B Mitra" panose="00000400000000000000" pitchFamily="2" charset="-78"/>
          </a:endParaRPr>
        </a:p>
      </dgm:t>
    </dgm:pt>
    <dgm:pt modelId="{F9828AFF-4D26-439C-8038-F11E34904246}" type="parTrans" cxnId="{6AA89D4D-8C1D-4A4E-9F8B-8A67980DDBDE}">
      <dgm:prSet/>
      <dgm:spPr/>
      <dgm:t>
        <a:bodyPr/>
        <a:lstStyle/>
        <a:p>
          <a:pPr rtl="1"/>
          <a:endParaRPr lang="en-US">
            <a:cs typeface="B Mitra" panose="00000400000000000000" pitchFamily="2" charset="-78"/>
          </a:endParaRPr>
        </a:p>
      </dgm:t>
    </dgm:pt>
    <dgm:pt modelId="{8B7DAB20-A472-4734-AE2A-BB263EDB69C2}" type="sibTrans" cxnId="{6AA89D4D-8C1D-4A4E-9F8B-8A67980DDBDE}">
      <dgm:prSet/>
      <dgm:spPr/>
      <dgm:t>
        <a:bodyPr/>
        <a:lstStyle/>
        <a:p>
          <a:pPr rtl="1"/>
          <a:endParaRPr lang="en-US">
            <a:cs typeface="B Mitra" panose="00000400000000000000" pitchFamily="2" charset="-78"/>
          </a:endParaRPr>
        </a:p>
      </dgm:t>
    </dgm:pt>
    <dgm:pt modelId="{2AD1B254-04A7-49AB-A42F-416479638D13}">
      <dgm:prSet/>
      <dgm:spPr/>
      <dgm:t>
        <a:bodyPr/>
        <a:lstStyle/>
        <a:p>
          <a:pPr rtl="1"/>
          <a:r>
            <a:rPr lang="fa-IR" b="1" dirty="0" smtClean="0">
              <a:cs typeface="B Mitra" panose="00000400000000000000" pitchFamily="2" charset="-78"/>
            </a:rPr>
            <a:t>این استراتژی بر برنامه ریزی و انجام فعالیت برای کاهش احتمال و جلوگیری از وقوع ریسک تمرکز دارد </a:t>
          </a:r>
          <a:endParaRPr lang="en-US" dirty="0">
            <a:cs typeface="B Mitra" panose="00000400000000000000" pitchFamily="2" charset="-78"/>
          </a:endParaRPr>
        </a:p>
      </dgm:t>
    </dgm:pt>
    <dgm:pt modelId="{CE001EAD-3BD9-4D6F-8AF4-06DC6F9F2094}" type="parTrans" cxnId="{5CF0BCA1-D4B4-4073-8A53-1B2BBFFDCE8C}">
      <dgm:prSet/>
      <dgm:spPr/>
      <dgm:t>
        <a:bodyPr/>
        <a:lstStyle/>
        <a:p>
          <a:pPr rtl="1"/>
          <a:endParaRPr lang="en-US">
            <a:cs typeface="B Mitra" panose="00000400000000000000" pitchFamily="2" charset="-78"/>
          </a:endParaRPr>
        </a:p>
      </dgm:t>
    </dgm:pt>
    <dgm:pt modelId="{5BBE87EB-41B7-4AA5-B3E0-A3BD8212A498}" type="sibTrans" cxnId="{5CF0BCA1-D4B4-4073-8A53-1B2BBFFDCE8C}">
      <dgm:prSet/>
      <dgm:spPr/>
      <dgm:t>
        <a:bodyPr/>
        <a:lstStyle/>
        <a:p>
          <a:pPr rtl="1"/>
          <a:endParaRPr lang="en-US">
            <a:cs typeface="B Mitra" panose="00000400000000000000" pitchFamily="2" charset="-78"/>
          </a:endParaRPr>
        </a:p>
      </dgm:t>
    </dgm:pt>
    <dgm:pt modelId="{9AA431A2-4006-475A-B9E3-2965F395627E}">
      <dgm:prSet/>
      <dgm:spPr/>
      <dgm:t>
        <a:bodyPr/>
        <a:lstStyle/>
        <a:p>
          <a:pPr rtl="1"/>
          <a:r>
            <a:rPr lang="fa-IR" b="1" dirty="0" smtClean="0">
              <a:cs typeface="B Mitra" panose="00000400000000000000" pitchFamily="2" charset="-78"/>
            </a:rPr>
            <a:t>کاربرد: در ریسکهای درون سازمانی - برای ریسک های بیرونی کاربرد چندانی ندارد </a:t>
          </a:r>
        </a:p>
      </dgm:t>
    </dgm:pt>
    <dgm:pt modelId="{EB2AF464-E353-4382-96F3-0C3DA52B6D2C}" type="parTrans" cxnId="{F319D6A7-D7E9-4AC4-AB47-736FBD460FE2}">
      <dgm:prSet/>
      <dgm:spPr/>
      <dgm:t>
        <a:bodyPr/>
        <a:lstStyle/>
        <a:p>
          <a:pPr rtl="1"/>
          <a:endParaRPr lang="en-US">
            <a:cs typeface="B Mitra" panose="00000400000000000000" pitchFamily="2" charset="-78"/>
          </a:endParaRPr>
        </a:p>
      </dgm:t>
    </dgm:pt>
    <dgm:pt modelId="{BAF5B019-E513-4098-9418-80EEC1BD46C9}" type="sibTrans" cxnId="{F319D6A7-D7E9-4AC4-AB47-736FBD460FE2}">
      <dgm:prSet/>
      <dgm:spPr/>
      <dgm:t>
        <a:bodyPr/>
        <a:lstStyle/>
        <a:p>
          <a:pPr rtl="1"/>
          <a:endParaRPr lang="en-US">
            <a:cs typeface="B Mitra" panose="00000400000000000000" pitchFamily="2" charset="-78"/>
          </a:endParaRPr>
        </a:p>
      </dgm:t>
    </dgm:pt>
    <dgm:pt modelId="{F9B5762A-FE84-4C0B-96C9-593EB5705EE6}">
      <dgm:prSet/>
      <dgm:spPr/>
      <dgm:t>
        <a:bodyPr/>
        <a:lstStyle/>
        <a:p>
          <a:pPr rtl="1"/>
          <a:r>
            <a:rPr lang="fa-IR" b="1" dirty="0" smtClean="0">
              <a:cs typeface="B Mitra" panose="00000400000000000000" pitchFamily="2" charset="-78"/>
            </a:rPr>
            <a:t>این استراتژی می‌تواند همراه با استراتژی جلوگیری اعمال شود (و در صورت ناموفق بودن  فعالیت‌های جلوگیری )</a:t>
          </a:r>
          <a:endParaRPr lang="en-US" dirty="0">
            <a:cs typeface="B Mitra" panose="00000400000000000000" pitchFamily="2" charset="-78"/>
          </a:endParaRPr>
        </a:p>
      </dgm:t>
    </dgm:pt>
    <dgm:pt modelId="{89D56B10-BDC1-4925-A330-6F872E6F4B8A}" type="parTrans" cxnId="{532699D3-5190-4A2C-98FA-573599F0121F}">
      <dgm:prSet/>
      <dgm:spPr/>
      <dgm:t>
        <a:bodyPr/>
        <a:lstStyle/>
        <a:p>
          <a:pPr rtl="1"/>
          <a:endParaRPr lang="en-US">
            <a:cs typeface="B Mitra" panose="00000400000000000000" pitchFamily="2" charset="-78"/>
          </a:endParaRPr>
        </a:p>
      </dgm:t>
    </dgm:pt>
    <dgm:pt modelId="{3E4AD7A4-8949-4DBB-9EB7-A9020692EF21}" type="sibTrans" cxnId="{532699D3-5190-4A2C-98FA-573599F0121F}">
      <dgm:prSet/>
      <dgm:spPr/>
      <dgm:t>
        <a:bodyPr/>
        <a:lstStyle/>
        <a:p>
          <a:pPr rtl="1"/>
          <a:endParaRPr lang="en-US">
            <a:cs typeface="B Mitra" panose="00000400000000000000" pitchFamily="2" charset="-78"/>
          </a:endParaRPr>
        </a:p>
      </dgm:t>
    </dgm:pt>
    <dgm:pt modelId="{C8216335-BDC7-42F2-9C4B-82F9C69DCC5F}">
      <dgm:prSet/>
      <dgm:spPr/>
      <dgm:t>
        <a:bodyPr/>
        <a:lstStyle/>
        <a:p>
          <a:pPr rtl="1"/>
          <a:r>
            <a:rPr lang="fa-IR" b="1" smtClean="0">
              <a:cs typeface="B Mitra" panose="00000400000000000000" pitchFamily="2" charset="-78"/>
            </a:rPr>
            <a:t>برنامه ریزی برای اجرای کارهای اصلاحی در مقابله با اثرات منفی وقوع ریسک و همچنین کنترل تأثیرات ریسک که شامل به کارگیری طرح‌های جایگزین نیز می شود </a:t>
          </a:r>
          <a:endParaRPr lang="fa-IR" b="1" dirty="0" smtClean="0">
            <a:cs typeface="B Mitra" panose="00000400000000000000" pitchFamily="2" charset="-78"/>
          </a:endParaRPr>
        </a:p>
      </dgm:t>
    </dgm:pt>
    <dgm:pt modelId="{76A9017C-8B46-45E3-9D36-B8A628964D91}" type="parTrans" cxnId="{1A57BA03-3962-409E-9537-40568FA2D93A}">
      <dgm:prSet/>
      <dgm:spPr/>
      <dgm:t>
        <a:bodyPr/>
        <a:lstStyle/>
        <a:p>
          <a:pPr rtl="1"/>
          <a:endParaRPr lang="en-US">
            <a:cs typeface="B Mitra" panose="00000400000000000000" pitchFamily="2" charset="-78"/>
          </a:endParaRPr>
        </a:p>
      </dgm:t>
    </dgm:pt>
    <dgm:pt modelId="{69EC924B-24B7-4991-AF70-7C585D9DFC80}" type="sibTrans" cxnId="{1A57BA03-3962-409E-9537-40568FA2D93A}">
      <dgm:prSet/>
      <dgm:spPr/>
      <dgm:t>
        <a:bodyPr/>
        <a:lstStyle/>
        <a:p>
          <a:pPr rtl="1"/>
          <a:endParaRPr lang="en-US">
            <a:cs typeface="B Mitra" panose="00000400000000000000" pitchFamily="2" charset="-78"/>
          </a:endParaRPr>
        </a:p>
      </dgm:t>
    </dgm:pt>
    <dgm:pt modelId="{39CCA7DA-3C8E-4EA6-94FB-B46414BA9858}">
      <dgm:prSet/>
      <dgm:spPr/>
      <dgm:t>
        <a:bodyPr/>
        <a:lstStyle/>
        <a:p>
          <a:pPr rtl="1"/>
          <a:r>
            <a:rPr lang="fa-IR" b="1" dirty="0" smtClean="0">
              <a:cs typeface="B Mitra" panose="00000400000000000000" pitchFamily="2" charset="-78"/>
            </a:rPr>
            <a:t>برای ریسک هایی که از اولویت کمتری برخوردارند و برای مواردی که کار های اصلاحی تاثیرات مورد نظر را نداشته باشند جذب تاثیرات منفی و مقابله با آنها باید در برنامه پیش‌بینی شود</a:t>
          </a:r>
          <a:endParaRPr lang="en-US" dirty="0">
            <a:cs typeface="B Mitra" panose="00000400000000000000" pitchFamily="2" charset="-78"/>
          </a:endParaRPr>
        </a:p>
      </dgm:t>
    </dgm:pt>
    <dgm:pt modelId="{42D59B0B-550B-4AEC-951A-B29DCEE40505}" type="parTrans" cxnId="{09E88242-18EF-4998-8ADB-715508E06BD8}">
      <dgm:prSet/>
      <dgm:spPr/>
      <dgm:t>
        <a:bodyPr/>
        <a:lstStyle/>
        <a:p>
          <a:pPr rtl="1"/>
          <a:endParaRPr lang="en-US">
            <a:cs typeface="B Mitra" panose="00000400000000000000" pitchFamily="2" charset="-78"/>
          </a:endParaRPr>
        </a:p>
      </dgm:t>
    </dgm:pt>
    <dgm:pt modelId="{694E42FE-0626-43CF-98FB-CC9033FEAF0D}" type="sibTrans" cxnId="{09E88242-18EF-4998-8ADB-715508E06BD8}">
      <dgm:prSet/>
      <dgm:spPr/>
      <dgm:t>
        <a:bodyPr/>
        <a:lstStyle/>
        <a:p>
          <a:pPr rtl="1"/>
          <a:endParaRPr lang="en-US">
            <a:cs typeface="B Mitra" panose="00000400000000000000" pitchFamily="2" charset="-78"/>
          </a:endParaRPr>
        </a:p>
      </dgm:t>
    </dgm:pt>
    <dgm:pt modelId="{0BD759CD-3C34-4F57-8350-C0FACB409464}" type="pres">
      <dgm:prSet presAssocID="{D836EBD5-4501-44F2-8A71-3D73DE9F9A1F}" presName="linearFlow" presStyleCnt="0">
        <dgm:presLayoutVars>
          <dgm:dir/>
          <dgm:animLvl val="lvl"/>
          <dgm:resizeHandles val="exact"/>
        </dgm:presLayoutVars>
      </dgm:prSet>
      <dgm:spPr/>
      <dgm:t>
        <a:bodyPr/>
        <a:lstStyle/>
        <a:p>
          <a:endParaRPr lang="en-US"/>
        </a:p>
      </dgm:t>
    </dgm:pt>
    <dgm:pt modelId="{3A52C77A-B738-4DA6-B051-B6D18A5267EF}" type="pres">
      <dgm:prSet presAssocID="{E3F58A46-A6FC-41E2-888A-EECB473748FB}" presName="composite" presStyleCnt="0"/>
      <dgm:spPr/>
    </dgm:pt>
    <dgm:pt modelId="{27E65DF8-7B01-46D6-8E9E-9395C89CAE93}" type="pres">
      <dgm:prSet presAssocID="{E3F58A46-A6FC-41E2-888A-EECB473748FB}" presName="parentText" presStyleLbl="alignNode1" presStyleIdx="0" presStyleCnt="3">
        <dgm:presLayoutVars>
          <dgm:chMax val="1"/>
          <dgm:bulletEnabled val="1"/>
        </dgm:presLayoutVars>
      </dgm:prSet>
      <dgm:spPr/>
      <dgm:t>
        <a:bodyPr/>
        <a:lstStyle/>
        <a:p>
          <a:endParaRPr lang="en-US"/>
        </a:p>
      </dgm:t>
    </dgm:pt>
    <dgm:pt modelId="{733FBF48-AF56-467F-B399-097C067EE7F8}" type="pres">
      <dgm:prSet presAssocID="{E3F58A46-A6FC-41E2-888A-EECB473748FB}" presName="descendantText" presStyleLbl="alignAcc1" presStyleIdx="0" presStyleCnt="3" custLinFactNeighborX="3213">
        <dgm:presLayoutVars>
          <dgm:bulletEnabled val="1"/>
        </dgm:presLayoutVars>
      </dgm:prSet>
      <dgm:spPr/>
      <dgm:t>
        <a:bodyPr/>
        <a:lstStyle/>
        <a:p>
          <a:endParaRPr lang="en-US"/>
        </a:p>
      </dgm:t>
    </dgm:pt>
    <dgm:pt modelId="{483E5F67-7A5C-4EB9-A98F-DA533F72BCA2}" type="pres">
      <dgm:prSet presAssocID="{BBFB857E-C37F-442A-B632-B1660782EDAC}" presName="sp" presStyleCnt="0"/>
      <dgm:spPr/>
    </dgm:pt>
    <dgm:pt modelId="{0FD7706F-7535-48C2-9162-8A65BB014FA8}" type="pres">
      <dgm:prSet presAssocID="{69E9E267-3520-4AF1-B4F3-6AC2F9F2B7D6}" presName="composite" presStyleCnt="0"/>
      <dgm:spPr/>
    </dgm:pt>
    <dgm:pt modelId="{674C213B-AEED-4A5A-A63B-638040DA6BA0}" type="pres">
      <dgm:prSet presAssocID="{69E9E267-3520-4AF1-B4F3-6AC2F9F2B7D6}" presName="parentText" presStyleLbl="alignNode1" presStyleIdx="1" presStyleCnt="3">
        <dgm:presLayoutVars>
          <dgm:chMax val="1"/>
          <dgm:bulletEnabled val="1"/>
        </dgm:presLayoutVars>
      </dgm:prSet>
      <dgm:spPr/>
      <dgm:t>
        <a:bodyPr/>
        <a:lstStyle/>
        <a:p>
          <a:endParaRPr lang="en-US"/>
        </a:p>
      </dgm:t>
    </dgm:pt>
    <dgm:pt modelId="{851AEAB4-668B-48A4-96AA-D743A1D77162}" type="pres">
      <dgm:prSet presAssocID="{69E9E267-3520-4AF1-B4F3-6AC2F9F2B7D6}" presName="descendantText" presStyleLbl="alignAcc1" presStyleIdx="1" presStyleCnt="3">
        <dgm:presLayoutVars>
          <dgm:bulletEnabled val="1"/>
        </dgm:presLayoutVars>
      </dgm:prSet>
      <dgm:spPr/>
      <dgm:t>
        <a:bodyPr/>
        <a:lstStyle/>
        <a:p>
          <a:endParaRPr lang="en-US"/>
        </a:p>
      </dgm:t>
    </dgm:pt>
    <dgm:pt modelId="{4463EA57-DF48-45F9-B6B8-4B7FCE288F3C}" type="pres">
      <dgm:prSet presAssocID="{6B715C0E-D2CC-44A1-8578-3B1DDB481109}" presName="sp" presStyleCnt="0"/>
      <dgm:spPr/>
    </dgm:pt>
    <dgm:pt modelId="{CB6599CD-53CA-4829-BDD0-2F3A93FCA6F1}" type="pres">
      <dgm:prSet presAssocID="{7629B6A1-7972-430B-A827-1AAE3B85DE57}" presName="composite" presStyleCnt="0"/>
      <dgm:spPr/>
    </dgm:pt>
    <dgm:pt modelId="{3C342678-A087-423F-9ABD-9CEFF38F03C4}" type="pres">
      <dgm:prSet presAssocID="{7629B6A1-7972-430B-A827-1AAE3B85DE57}" presName="parentText" presStyleLbl="alignNode1" presStyleIdx="2" presStyleCnt="3">
        <dgm:presLayoutVars>
          <dgm:chMax val="1"/>
          <dgm:bulletEnabled val="1"/>
        </dgm:presLayoutVars>
      </dgm:prSet>
      <dgm:spPr/>
      <dgm:t>
        <a:bodyPr/>
        <a:lstStyle/>
        <a:p>
          <a:endParaRPr lang="en-US"/>
        </a:p>
      </dgm:t>
    </dgm:pt>
    <dgm:pt modelId="{3E9CE310-6E06-4FA3-9099-0C0CF5A466A7}" type="pres">
      <dgm:prSet presAssocID="{7629B6A1-7972-430B-A827-1AAE3B85DE57}" presName="descendantText" presStyleLbl="alignAcc1" presStyleIdx="2" presStyleCnt="3">
        <dgm:presLayoutVars>
          <dgm:bulletEnabled val="1"/>
        </dgm:presLayoutVars>
      </dgm:prSet>
      <dgm:spPr/>
      <dgm:t>
        <a:bodyPr/>
        <a:lstStyle/>
        <a:p>
          <a:endParaRPr lang="en-US"/>
        </a:p>
      </dgm:t>
    </dgm:pt>
  </dgm:ptLst>
  <dgm:cxnLst>
    <dgm:cxn modelId="{F319D6A7-D7E9-4AC4-AB47-736FBD460FE2}" srcId="{E3F58A46-A6FC-41E2-888A-EECB473748FB}" destId="{9AA431A2-4006-475A-B9E3-2965F395627E}" srcOrd="1" destOrd="0" parTransId="{EB2AF464-E353-4382-96F3-0C3DA52B6D2C}" sibTransId="{BAF5B019-E513-4098-9418-80EEC1BD46C9}"/>
    <dgm:cxn modelId="{5CF0BCA1-D4B4-4073-8A53-1B2BBFFDCE8C}" srcId="{E3F58A46-A6FC-41E2-888A-EECB473748FB}" destId="{2AD1B254-04A7-49AB-A42F-416479638D13}" srcOrd="0" destOrd="0" parTransId="{CE001EAD-3BD9-4D6F-8AF4-06DC6F9F2094}" sibTransId="{5BBE87EB-41B7-4AA5-B3E0-A3BD8212A498}"/>
    <dgm:cxn modelId="{36F7EA62-463A-4589-94D7-168411F75433}" type="presOf" srcId="{69E9E267-3520-4AF1-B4F3-6AC2F9F2B7D6}" destId="{674C213B-AEED-4A5A-A63B-638040DA6BA0}" srcOrd="0" destOrd="0" presId="urn:microsoft.com/office/officeart/2005/8/layout/chevron2"/>
    <dgm:cxn modelId="{09E88242-18EF-4998-8ADB-715508E06BD8}" srcId="{7629B6A1-7972-430B-A827-1AAE3B85DE57}" destId="{39CCA7DA-3C8E-4EA6-94FB-B46414BA9858}" srcOrd="0" destOrd="0" parTransId="{42D59B0B-550B-4AEC-951A-B29DCEE40505}" sibTransId="{694E42FE-0626-43CF-98FB-CC9033FEAF0D}"/>
    <dgm:cxn modelId="{6AA89D4D-8C1D-4A4E-9F8B-8A67980DDBDE}" srcId="{D836EBD5-4501-44F2-8A71-3D73DE9F9A1F}" destId="{7629B6A1-7972-430B-A827-1AAE3B85DE57}" srcOrd="2" destOrd="0" parTransId="{F9828AFF-4D26-439C-8038-F11E34904246}" sibTransId="{8B7DAB20-A472-4734-AE2A-BB263EDB69C2}"/>
    <dgm:cxn modelId="{82CF7626-E961-4BD0-863C-D07FC7EE835B}" srcId="{D836EBD5-4501-44F2-8A71-3D73DE9F9A1F}" destId="{E3F58A46-A6FC-41E2-888A-EECB473748FB}" srcOrd="0" destOrd="0" parTransId="{5E3CC4EF-01DB-4713-9655-BA048BFA3BFC}" sibTransId="{BBFB857E-C37F-442A-B632-B1660782EDAC}"/>
    <dgm:cxn modelId="{CB586CDB-D36B-4660-8C65-81DD773692AF}" type="presOf" srcId="{F9B5762A-FE84-4C0B-96C9-593EB5705EE6}" destId="{851AEAB4-668B-48A4-96AA-D743A1D77162}" srcOrd="0" destOrd="0" presId="urn:microsoft.com/office/officeart/2005/8/layout/chevron2"/>
    <dgm:cxn modelId="{3B6AF934-6BF8-4592-A4D1-C6E81F1BC554}" type="presOf" srcId="{9AA431A2-4006-475A-B9E3-2965F395627E}" destId="{733FBF48-AF56-467F-B399-097C067EE7F8}" srcOrd="0" destOrd="1" presId="urn:microsoft.com/office/officeart/2005/8/layout/chevron2"/>
    <dgm:cxn modelId="{1B524E99-C4EC-4A0C-84AB-2E933288FAA5}" type="presOf" srcId="{D836EBD5-4501-44F2-8A71-3D73DE9F9A1F}" destId="{0BD759CD-3C34-4F57-8350-C0FACB409464}" srcOrd="0" destOrd="0" presId="urn:microsoft.com/office/officeart/2005/8/layout/chevron2"/>
    <dgm:cxn modelId="{CB5DEBC6-5D55-4BE4-8213-CF4C1ACDFDB4}" type="presOf" srcId="{7629B6A1-7972-430B-A827-1AAE3B85DE57}" destId="{3C342678-A087-423F-9ABD-9CEFF38F03C4}" srcOrd="0" destOrd="0" presId="urn:microsoft.com/office/officeart/2005/8/layout/chevron2"/>
    <dgm:cxn modelId="{1A57BA03-3962-409E-9537-40568FA2D93A}" srcId="{69E9E267-3520-4AF1-B4F3-6AC2F9F2B7D6}" destId="{C8216335-BDC7-42F2-9C4B-82F9C69DCC5F}" srcOrd="1" destOrd="0" parTransId="{76A9017C-8B46-45E3-9D36-B8A628964D91}" sibTransId="{69EC924B-24B7-4991-AF70-7C585D9DFC80}"/>
    <dgm:cxn modelId="{33D3C8FD-9ACB-4ED1-A511-E61F2747C02D}" srcId="{D836EBD5-4501-44F2-8A71-3D73DE9F9A1F}" destId="{69E9E267-3520-4AF1-B4F3-6AC2F9F2B7D6}" srcOrd="1" destOrd="0" parTransId="{314D5449-59C4-4D8E-B1BD-84A0D71C13F5}" sibTransId="{6B715C0E-D2CC-44A1-8578-3B1DDB481109}"/>
    <dgm:cxn modelId="{B0880D43-44A6-4517-B141-3439B388A065}" type="presOf" srcId="{2AD1B254-04A7-49AB-A42F-416479638D13}" destId="{733FBF48-AF56-467F-B399-097C067EE7F8}" srcOrd="0" destOrd="0" presId="urn:microsoft.com/office/officeart/2005/8/layout/chevron2"/>
    <dgm:cxn modelId="{505D4C71-2CAE-4F5E-AF04-78A46F5E272C}" type="presOf" srcId="{39CCA7DA-3C8E-4EA6-94FB-B46414BA9858}" destId="{3E9CE310-6E06-4FA3-9099-0C0CF5A466A7}" srcOrd="0" destOrd="0" presId="urn:microsoft.com/office/officeart/2005/8/layout/chevron2"/>
    <dgm:cxn modelId="{532699D3-5190-4A2C-98FA-573599F0121F}" srcId="{69E9E267-3520-4AF1-B4F3-6AC2F9F2B7D6}" destId="{F9B5762A-FE84-4C0B-96C9-593EB5705EE6}" srcOrd="0" destOrd="0" parTransId="{89D56B10-BDC1-4925-A330-6F872E6F4B8A}" sibTransId="{3E4AD7A4-8949-4DBB-9EB7-A9020692EF21}"/>
    <dgm:cxn modelId="{688A7AB0-3D5C-4B95-9F08-5218EF7A9064}" type="presOf" srcId="{C8216335-BDC7-42F2-9C4B-82F9C69DCC5F}" destId="{851AEAB4-668B-48A4-96AA-D743A1D77162}" srcOrd="0" destOrd="1" presId="urn:microsoft.com/office/officeart/2005/8/layout/chevron2"/>
    <dgm:cxn modelId="{10A52768-6AE9-43E1-BC01-BBFACD10250A}" type="presOf" srcId="{E3F58A46-A6FC-41E2-888A-EECB473748FB}" destId="{27E65DF8-7B01-46D6-8E9E-9395C89CAE93}" srcOrd="0" destOrd="0" presId="urn:microsoft.com/office/officeart/2005/8/layout/chevron2"/>
    <dgm:cxn modelId="{BF65ABCF-0940-42E7-8C81-5694F3F73A2F}" type="presParOf" srcId="{0BD759CD-3C34-4F57-8350-C0FACB409464}" destId="{3A52C77A-B738-4DA6-B051-B6D18A5267EF}" srcOrd="0" destOrd="0" presId="urn:microsoft.com/office/officeart/2005/8/layout/chevron2"/>
    <dgm:cxn modelId="{67C2D98A-42B4-4D03-8E66-FFFE9AA210CF}" type="presParOf" srcId="{3A52C77A-B738-4DA6-B051-B6D18A5267EF}" destId="{27E65DF8-7B01-46D6-8E9E-9395C89CAE93}" srcOrd="0" destOrd="0" presId="urn:microsoft.com/office/officeart/2005/8/layout/chevron2"/>
    <dgm:cxn modelId="{1C466491-E87D-4F2C-B7B6-42183615D3C9}" type="presParOf" srcId="{3A52C77A-B738-4DA6-B051-B6D18A5267EF}" destId="{733FBF48-AF56-467F-B399-097C067EE7F8}" srcOrd="1" destOrd="0" presId="urn:microsoft.com/office/officeart/2005/8/layout/chevron2"/>
    <dgm:cxn modelId="{C55668B8-3D4E-4A1B-B2C0-1935E807D58D}" type="presParOf" srcId="{0BD759CD-3C34-4F57-8350-C0FACB409464}" destId="{483E5F67-7A5C-4EB9-A98F-DA533F72BCA2}" srcOrd="1" destOrd="0" presId="urn:microsoft.com/office/officeart/2005/8/layout/chevron2"/>
    <dgm:cxn modelId="{132C728F-BE72-4C9A-916F-F6DD5B4F90F0}" type="presParOf" srcId="{0BD759CD-3C34-4F57-8350-C0FACB409464}" destId="{0FD7706F-7535-48C2-9162-8A65BB014FA8}" srcOrd="2" destOrd="0" presId="urn:microsoft.com/office/officeart/2005/8/layout/chevron2"/>
    <dgm:cxn modelId="{5EFC59D4-9E2D-41D9-BF2D-CFB4F1590076}" type="presParOf" srcId="{0FD7706F-7535-48C2-9162-8A65BB014FA8}" destId="{674C213B-AEED-4A5A-A63B-638040DA6BA0}" srcOrd="0" destOrd="0" presId="urn:microsoft.com/office/officeart/2005/8/layout/chevron2"/>
    <dgm:cxn modelId="{F95E88C0-4FC3-47BC-B157-6A5DA1346637}" type="presParOf" srcId="{0FD7706F-7535-48C2-9162-8A65BB014FA8}" destId="{851AEAB4-668B-48A4-96AA-D743A1D77162}" srcOrd="1" destOrd="0" presId="urn:microsoft.com/office/officeart/2005/8/layout/chevron2"/>
    <dgm:cxn modelId="{55B3D3CC-0CB8-4CFE-9377-0E4693AB6256}" type="presParOf" srcId="{0BD759CD-3C34-4F57-8350-C0FACB409464}" destId="{4463EA57-DF48-45F9-B6B8-4B7FCE288F3C}" srcOrd="3" destOrd="0" presId="urn:microsoft.com/office/officeart/2005/8/layout/chevron2"/>
    <dgm:cxn modelId="{EE84F72C-D797-498C-88E8-B006EFFFC2A0}" type="presParOf" srcId="{0BD759CD-3C34-4F57-8350-C0FACB409464}" destId="{CB6599CD-53CA-4829-BDD0-2F3A93FCA6F1}" srcOrd="4" destOrd="0" presId="urn:microsoft.com/office/officeart/2005/8/layout/chevron2"/>
    <dgm:cxn modelId="{AC245778-C72C-476F-B8CC-A602D352B5C6}" type="presParOf" srcId="{CB6599CD-53CA-4829-BDD0-2F3A93FCA6F1}" destId="{3C342678-A087-423F-9ABD-9CEFF38F03C4}" srcOrd="0" destOrd="0" presId="urn:microsoft.com/office/officeart/2005/8/layout/chevron2"/>
    <dgm:cxn modelId="{1DFD3D98-4E7A-4371-A954-F47DF5C0EBA9}" type="presParOf" srcId="{CB6599CD-53CA-4829-BDD0-2F3A93FCA6F1}" destId="{3E9CE310-6E06-4FA3-9099-0C0CF5A466A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36EBD5-4501-44F2-8A71-3D73DE9F9A1F}" type="doc">
      <dgm:prSet loTypeId="urn:microsoft.com/office/officeart/2005/8/layout/chevron2" loCatId="process" qsTypeId="urn:microsoft.com/office/officeart/2005/8/quickstyle/3d2" qsCatId="3D" csTypeId="urn:microsoft.com/office/officeart/2005/8/colors/accent6_5" csCatId="accent6" phldr="1"/>
      <dgm:spPr/>
      <dgm:t>
        <a:bodyPr/>
        <a:lstStyle/>
        <a:p>
          <a:endParaRPr lang="en-US"/>
        </a:p>
      </dgm:t>
    </dgm:pt>
    <dgm:pt modelId="{E3F58A46-A6FC-41E2-888A-EECB473748FB}">
      <dgm:prSet phldrT="[Text]" custT="1"/>
      <dgm:spPr/>
      <dgm:t>
        <a:bodyPr/>
        <a:lstStyle/>
        <a:p>
          <a:pPr rtl="1"/>
          <a:r>
            <a:rPr lang="fa-IR" sz="2000" b="1" dirty="0" smtClean="0">
              <a:cs typeface="B Mitra" panose="00000400000000000000" pitchFamily="2" charset="-78"/>
            </a:rPr>
            <a:t>استراتژی واکنشی </a:t>
          </a:r>
          <a:endParaRPr lang="en-US" sz="2000" dirty="0">
            <a:solidFill>
              <a:srgbClr val="FF0000"/>
            </a:solidFill>
            <a:effectLst>
              <a:outerShdw blurRad="38100" dist="38100" dir="2700000" algn="tl">
                <a:srgbClr val="000000">
                  <a:alpha val="43137"/>
                </a:srgbClr>
              </a:outerShdw>
            </a:effectLst>
            <a:cs typeface="B Mitra" panose="00000400000000000000" pitchFamily="2" charset="-78"/>
          </a:endParaRPr>
        </a:p>
      </dgm:t>
    </dgm:pt>
    <dgm:pt modelId="{5E3CC4EF-01DB-4713-9655-BA048BFA3BFC}" type="parTrans" cxnId="{82CF7626-E961-4BD0-863C-D07FC7EE835B}">
      <dgm:prSet/>
      <dgm:spPr/>
      <dgm:t>
        <a:bodyPr/>
        <a:lstStyle/>
        <a:p>
          <a:pPr rtl="1"/>
          <a:endParaRPr lang="en-US" sz="2000">
            <a:cs typeface="B Mitra" panose="00000400000000000000" pitchFamily="2" charset="-78"/>
          </a:endParaRPr>
        </a:p>
      </dgm:t>
    </dgm:pt>
    <dgm:pt modelId="{BBFB857E-C37F-442A-B632-B1660782EDAC}" type="sibTrans" cxnId="{82CF7626-E961-4BD0-863C-D07FC7EE835B}">
      <dgm:prSet/>
      <dgm:spPr/>
      <dgm:t>
        <a:bodyPr/>
        <a:lstStyle/>
        <a:p>
          <a:pPr rtl="1"/>
          <a:endParaRPr lang="en-US" sz="2000">
            <a:cs typeface="B Mitra" panose="00000400000000000000" pitchFamily="2" charset="-78"/>
          </a:endParaRPr>
        </a:p>
      </dgm:t>
    </dgm:pt>
    <dgm:pt modelId="{69E9E267-3520-4AF1-B4F3-6AC2F9F2B7D6}">
      <dgm:prSet phldrT="[Text]" custT="1"/>
      <dgm:spPr/>
      <dgm:t>
        <a:bodyPr/>
        <a:lstStyle/>
        <a:p>
          <a:pPr rtl="1"/>
          <a:r>
            <a:rPr lang="fa-IR" sz="2000" b="1" dirty="0" smtClean="0">
              <a:cs typeface="B Mitra" panose="00000400000000000000" pitchFamily="2" charset="-78"/>
            </a:rPr>
            <a:t>استراتژی پیشگیرانه </a:t>
          </a:r>
          <a:endParaRPr lang="en-US" sz="2000" dirty="0">
            <a:solidFill>
              <a:srgbClr val="FF0000"/>
            </a:solidFill>
            <a:effectLst>
              <a:outerShdw blurRad="38100" dist="38100" dir="2700000" algn="tl">
                <a:srgbClr val="000000">
                  <a:alpha val="43137"/>
                </a:srgbClr>
              </a:outerShdw>
            </a:effectLst>
            <a:cs typeface="B Mitra" panose="00000400000000000000" pitchFamily="2" charset="-78"/>
          </a:endParaRPr>
        </a:p>
      </dgm:t>
    </dgm:pt>
    <dgm:pt modelId="{314D5449-59C4-4D8E-B1BD-84A0D71C13F5}" type="parTrans" cxnId="{33D3C8FD-9ACB-4ED1-A511-E61F2747C02D}">
      <dgm:prSet/>
      <dgm:spPr/>
      <dgm:t>
        <a:bodyPr/>
        <a:lstStyle/>
        <a:p>
          <a:pPr rtl="1"/>
          <a:endParaRPr lang="en-US" sz="2000">
            <a:cs typeface="B Mitra" panose="00000400000000000000" pitchFamily="2" charset="-78"/>
          </a:endParaRPr>
        </a:p>
      </dgm:t>
    </dgm:pt>
    <dgm:pt modelId="{6B715C0E-D2CC-44A1-8578-3B1DDB481109}" type="sibTrans" cxnId="{33D3C8FD-9ACB-4ED1-A511-E61F2747C02D}">
      <dgm:prSet/>
      <dgm:spPr/>
      <dgm:t>
        <a:bodyPr/>
        <a:lstStyle/>
        <a:p>
          <a:pPr rtl="1"/>
          <a:endParaRPr lang="en-US" sz="2000" dirty="0">
            <a:cs typeface="B Mitra" panose="00000400000000000000" pitchFamily="2" charset="-78"/>
          </a:endParaRPr>
        </a:p>
      </dgm:t>
    </dgm:pt>
    <dgm:pt modelId="{2AD1B254-04A7-49AB-A42F-416479638D13}">
      <dgm:prSet custT="1"/>
      <dgm:spPr/>
      <dgm:t>
        <a:bodyPr/>
        <a:lstStyle/>
        <a:p>
          <a:pPr rtl="1"/>
          <a:r>
            <a:rPr lang="fa-IR" sz="1800" b="1" dirty="0" smtClean="0">
              <a:cs typeface="B Compset" panose="00000400000000000000" pitchFamily="2" charset="-78"/>
            </a:rPr>
            <a:t>اختصاص منابع برای رسیدگی به ریسکها و به کار گرفتن این منابع در صورت بروز ریسک </a:t>
          </a:r>
          <a:endParaRPr lang="en-US" sz="1800" dirty="0">
            <a:cs typeface="B Compset" panose="00000400000000000000" pitchFamily="2" charset="-78"/>
          </a:endParaRPr>
        </a:p>
      </dgm:t>
    </dgm:pt>
    <dgm:pt modelId="{CE001EAD-3BD9-4D6F-8AF4-06DC6F9F2094}" type="parTrans" cxnId="{5CF0BCA1-D4B4-4073-8A53-1B2BBFFDCE8C}">
      <dgm:prSet/>
      <dgm:spPr/>
      <dgm:t>
        <a:bodyPr/>
        <a:lstStyle/>
        <a:p>
          <a:pPr rtl="1"/>
          <a:endParaRPr lang="en-US" sz="2000">
            <a:cs typeface="B Mitra" panose="00000400000000000000" pitchFamily="2" charset="-78"/>
          </a:endParaRPr>
        </a:p>
      </dgm:t>
    </dgm:pt>
    <dgm:pt modelId="{5BBE87EB-41B7-4AA5-B3E0-A3BD8212A498}" type="sibTrans" cxnId="{5CF0BCA1-D4B4-4073-8A53-1B2BBFFDCE8C}">
      <dgm:prSet/>
      <dgm:spPr/>
      <dgm:t>
        <a:bodyPr/>
        <a:lstStyle/>
        <a:p>
          <a:pPr rtl="1"/>
          <a:endParaRPr lang="en-US" sz="2000">
            <a:cs typeface="B Mitra" panose="00000400000000000000" pitchFamily="2" charset="-78"/>
          </a:endParaRPr>
        </a:p>
      </dgm:t>
    </dgm:pt>
    <dgm:pt modelId="{F9B5762A-FE84-4C0B-96C9-593EB5705EE6}">
      <dgm:prSet custT="1"/>
      <dgm:spPr/>
      <dgm:t>
        <a:bodyPr/>
        <a:lstStyle/>
        <a:p>
          <a:pPr rtl="1"/>
          <a:r>
            <a:rPr lang="fa-IR" sz="1800" b="1" dirty="0" smtClean="0">
              <a:cs typeface="B Compset" panose="00000400000000000000" pitchFamily="2" charset="-78"/>
            </a:rPr>
            <a:t>یک استراتژی هوشمندانه تر برای مدیریت ریسک</a:t>
          </a:r>
          <a:endParaRPr lang="en-US" sz="1800" dirty="0">
            <a:cs typeface="B Compset" panose="00000400000000000000" pitchFamily="2" charset="-78"/>
          </a:endParaRPr>
        </a:p>
      </dgm:t>
    </dgm:pt>
    <dgm:pt modelId="{89D56B10-BDC1-4925-A330-6F872E6F4B8A}" type="parTrans" cxnId="{532699D3-5190-4A2C-98FA-573599F0121F}">
      <dgm:prSet/>
      <dgm:spPr/>
      <dgm:t>
        <a:bodyPr/>
        <a:lstStyle/>
        <a:p>
          <a:pPr rtl="1"/>
          <a:endParaRPr lang="en-US" sz="2000">
            <a:cs typeface="B Mitra" panose="00000400000000000000" pitchFamily="2" charset="-78"/>
          </a:endParaRPr>
        </a:p>
      </dgm:t>
    </dgm:pt>
    <dgm:pt modelId="{3E4AD7A4-8949-4DBB-9EB7-A9020692EF21}" type="sibTrans" cxnId="{532699D3-5190-4A2C-98FA-573599F0121F}">
      <dgm:prSet/>
      <dgm:spPr/>
      <dgm:t>
        <a:bodyPr/>
        <a:lstStyle/>
        <a:p>
          <a:pPr rtl="1"/>
          <a:endParaRPr lang="en-US" sz="2000">
            <a:cs typeface="B Mitra" panose="00000400000000000000" pitchFamily="2" charset="-78"/>
          </a:endParaRPr>
        </a:p>
      </dgm:t>
    </dgm:pt>
    <dgm:pt modelId="{1E6A1EA2-B9DF-48E9-8298-E41028E4F0EF}">
      <dgm:prSet custT="1"/>
      <dgm:spPr/>
      <dgm:t>
        <a:bodyPr/>
        <a:lstStyle/>
        <a:p>
          <a:pPr rtl="1"/>
          <a:r>
            <a:rPr lang="fa-IR" sz="1800" b="1" dirty="0" smtClean="0">
              <a:cs typeface="B Compset" panose="00000400000000000000" pitchFamily="2" charset="-78"/>
            </a:rPr>
            <a:t>تیم نرم‌افزار پس از بروز مشکل این تیم دست به کار شده و تلاش می کند تا به سرعت مسئله را اصلاح نماید</a:t>
          </a:r>
          <a:endParaRPr lang="en-US" sz="1800" dirty="0">
            <a:cs typeface="B Compset" panose="00000400000000000000" pitchFamily="2" charset="-78"/>
          </a:endParaRPr>
        </a:p>
      </dgm:t>
    </dgm:pt>
    <dgm:pt modelId="{FD2F2E5A-1124-4DE3-9CCA-02A40F000540}" type="parTrans" cxnId="{AA3F4E78-D565-46AB-8B98-4A4CC53A3F64}">
      <dgm:prSet/>
      <dgm:spPr/>
      <dgm:t>
        <a:bodyPr/>
        <a:lstStyle/>
        <a:p>
          <a:endParaRPr lang="en-US" sz="2000"/>
        </a:p>
      </dgm:t>
    </dgm:pt>
    <dgm:pt modelId="{2EAC6D06-AA0B-43A5-B8D3-1B9880251A61}" type="sibTrans" cxnId="{AA3F4E78-D565-46AB-8B98-4A4CC53A3F64}">
      <dgm:prSet/>
      <dgm:spPr/>
      <dgm:t>
        <a:bodyPr/>
        <a:lstStyle/>
        <a:p>
          <a:endParaRPr lang="en-US" sz="2000"/>
        </a:p>
      </dgm:t>
    </dgm:pt>
    <dgm:pt modelId="{130A460B-EA29-4195-81DA-5BFAC2C07293}">
      <dgm:prSet custT="1"/>
      <dgm:spPr/>
      <dgm:t>
        <a:bodyPr/>
        <a:lstStyle/>
        <a:p>
          <a:pPr rtl="1"/>
          <a:r>
            <a:rPr lang="fa-IR" sz="1800" b="1" dirty="0" smtClean="0">
              <a:cs typeface="B Compset" panose="00000400000000000000" pitchFamily="2" charset="-78"/>
            </a:rPr>
            <a:t>این حالت به فرونشاندن آتش تشبیه می گردد</a:t>
          </a:r>
          <a:endParaRPr lang="en-US" sz="1800" dirty="0">
            <a:cs typeface="B Compset" panose="00000400000000000000" pitchFamily="2" charset="-78"/>
          </a:endParaRPr>
        </a:p>
      </dgm:t>
    </dgm:pt>
    <dgm:pt modelId="{D5335466-3DA7-479E-A72C-6507060A4386}" type="parTrans" cxnId="{0EE5EBFC-BEAF-4FFD-93EC-24E4A6999A9C}">
      <dgm:prSet/>
      <dgm:spPr/>
      <dgm:t>
        <a:bodyPr/>
        <a:lstStyle/>
        <a:p>
          <a:endParaRPr lang="en-US" sz="2000"/>
        </a:p>
      </dgm:t>
    </dgm:pt>
    <dgm:pt modelId="{AF15F982-FC7F-4E21-B209-136D17D4B728}" type="sibTrans" cxnId="{0EE5EBFC-BEAF-4FFD-93EC-24E4A6999A9C}">
      <dgm:prSet/>
      <dgm:spPr/>
      <dgm:t>
        <a:bodyPr/>
        <a:lstStyle/>
        <a:p>
          <a:endParaRPr lang="en-US" sz="2000"/>
        </a:p>
      </dgm:t>
    </dgm:pt>
    <dgm:pt modelId="{FDAE51F9-669D-40AB-9CA5-489AACFB4F63}">
      <dgm:prSet custT="1"/>
      <dgm:spPr/>
      <dgm:t>
        <a:bodyPr/>
        <a:lstStyle/>
        <a:p>
          <a:pPr rtl="1"/>
          <a:r>
            <a:rPr lang="fa-IR" sz="1800" b="1" dirty="0" smtClean="0">
              <a:cs typeface="B Compset" panose="00000400000000000000" pitchFamily="2" charset="-78"/>
            </a:rPr>
            <a:t>هنگامی که این کار موفقیت‌آمیز نباشد مدیریت بحران هم فایده ای نداشته و پروژه واقعاً به خطر می‌افتد</a:t>
          </a:r>
          <a:endParaRPr lang="en-US" sz="1800" dirty="0">
            <a:cs typeface="B Compset" panose="00000400000000000000" pitchFamily="2" charset="-78"/>
          </a:endParaRPr>
        </a:p>
      </dgm:t>
    </dgm:pt>
    <dgm:pt modelId="{7F87C8E2-FDEA-4481-917D-9D231B62B82C}" type="parTrans" cxnId="{478C8AD1-CCE4-4C3F-BCF7-8914C08DA7C2}">
      <dgm:prSet/>
      <dgm:spPr/>
      <dgm:t>
        <a:bodyPr/>
        <a:lstStyle/>
        <a:p>
          <a:endParaRPr lang="en-US" sz="2000"/>
        </a:p>
      </dgm:t>
    </dgm:pt>
    <dgm:pt modelId="{2ACAFF4E-ACA8-4E78-AF54-AC767E132073}" type="sibTrans" cxnId="{478C8AD1-CCE4-4C3F-BCF7-8914C08DA7C2}">
      <dgm:prSet/>
      <dgm:spPr/>
      <dgm:t>
        <a:bodyPr/>
        <a:lstStyle/>
        <a:p>
          <a:endParaRPr lang="en-US" sz="2000"/>
        </a:p>
      </dgm:t>
    </dgm:pt>
    <dgm:pt modelId="{0852BBF0-FC4B-4108-B33D-F675B0F7EB0F}">
      <dgm:prSet custT="1"/>
      <dgm:spPr/>
      <dgm:t>
        <a:bodyPr/>
        <a:lstStyle/>
        <a:p>
          <a:pPr rtl="1"/>
          <a:r>
            <a:rPr lang="fa-IR" sz="1800" b="1" dirty="0" smtClean="0">
              <a:cs typeface="B Compset" panose="00000400000000000000" pitchFamily="2" charset="-78"/>
            </a:rPr>
            <a:t>قبل از شروع کار فنی آغاز می‌شود</a:t>
          </a:r>
          <a:endParaRPr lang="en-US" sz="1800" dirty="0">
            <a:cs typeface="B Compset" panose="00000400000000000000" pitchFamily="2" charset="-78"/>
          </a:endParaRPr>
        </a:p>
      </dgm:t>
    </dgm:pt>
    <dgm:pt modelId="{189D8E27-59DF-4C59-9C84-5D762AB3BCB8}" type="parTrans" cxnId="{9EAD5E61-635A-4C72-9310-4BC1813E366E}">
      <dgm:prSet/>
      <dgm:spPr/>
      <dgm:t>
        <a:bodyPr/>
        <a:lstStyle/>
        <a:p>
          <a:endParaRPr lang="en-US" sz="2000"/>
        </a:p>
      </dgm:t>
    </dgm:pt>
    <dgm:pt modelId="{39158029-69F4-4010-B257-8D610B84C515}" type="sibTrans" cxnId="{9EAD5E61-635A-4C72-9310-4BC1813E366E}">
      <dgm:prSet/>
      <dgm:spPr/>
      <dgm:t>
        <a:bodyPr/>
        <a:lstStyle/>
        <a:p>
          <a:endParaRPr lang="en-US" sz="2000"/>
        </a:p>
      </dgm:t>
    </dgm:pt>
    <dgm:pt modelId="{ED6E656E-91D0-4A51-AA6A-05CCC4984782}">
      <dgm:prSet custT="1"/>
      <dgm:spPr/>
      <dgm:t>
        <a:bodyPr/>
        <a:lstStyle/>
        <a:p>
          <a:pPr rtl="1"/>
          <a:r>
            <a:rPr lang="fa-IR" sz="1800" b="1" dirty="0" smtClean="0">
              <a:cs typeface="B Compset" panose="00000400000000000000" pitchFamily="2" charset="-78"/>
            </a:rPr>
            <a:t>شناسایی ریسک های بالقوه، ارزیابی احتمال و تاثیر آنها و رتبه بندی برحسب اهمیت  و سپس تدوین برنامه ای برای مدیریت ریسک</a:t>
          </a:r>
          <a:endParaRPr lang="en-US" sz="1800" dirty="0">
            <a:cs typeface="B Compset" panose="00000400000000000000" pitchFamily="2" charset="-78"/>
          </a:endParaRPr>
        </a:p>
      </dgm:t>
    </dgm:pt>
    <dgm:pt modelId="{2D9EC86A-DAA1-4AEA-9903-C4CE977058CF}" type="parTrans" cxnId="{103CC73C-32CC-40EB-A239-2E3461BA3F58}">
      <dgm:prSet/>
      <dgm:spPr/>
      <dgm:t>
        <a:bodyPr/>
        <a:lstStyle/>
        <a:p>
          <a:endParaRPr lang="en-US" sz="2000"/>
        </a:p>
      </dgm:t>
    </dgm:pt>
    <dgm:pt modelId="{CA1A823A-A7F6-492F-A3B2-7554816EE3E7}" type="sibTrans" cxnId="{103CC73C-32CC-40EB-A239-2E3461BA3F58}">
      <dgm:prSet/>
      <dgm:spPr/>
      <dgm:t>
        <a:bodyPr/>
        <a:lstStyle/>
        <a:p>
          <a:endParaRPr lang="en-US" sz="2000"/>
        </a:p>
      </dgm:t>
    </dgm:pt>
    <dgm:pt modelId="{AC0FF9D1-0A1E-4AE1-9D30-BD50F230EB61}">
      <dgm:prSet custT="1"/>
      <dgm:spPr/>
      <dgm:t>
        <a:bodyPr/>
        <a:lstStyle/>
        <a:p>
          <a:pPr rtl="1"/>
          <a:r>
            <a:rPr lang="fa-IR" sz="1800" b="1" dirty="0" smtClean="0">
              <a:cs typeface="B Compset" panose="00000400000000000000" pitchFamily="2" charset="-78"/>
            </a:rPr>
            <a:t>هدف اصلی اجتناب از ریسک است اما از آنجا که همه ریسک‌ها قابل اجتناب نیستند تیم مدیریت ریسک برنامه‌ای اقتضایی را توسعه دهد به نحوی که امکان پاسخگویی به شکلی کنترل شده و کارآمد فراهم شود</a:t>
          </a:r>
          <a:endParaRPr lang="en-US" sz="1800" dirty="0">
            <a:cs typeface="B Compset" panose="00000400000000000000" pitchFamily="2" charset="-78"/>
          </a:endParaRPr>
        </a:p>
      </dgm:t>
    </dgm:pt>
    <dgm:pt modelId="{FCF06E29-D127-432B-A8D4-2DC93E8D25D7}" type="parTrans" cxnId="{68B4F875-7BB6-408D-AF34-1BD3DE00CB90}">
      <dgm:prSet/>
      <dgm:spPr/>
    </dgm:pt>
    <dgm:pt modelId="{05C4EB1D-877A-41A7-B8CE-1E8649F15487}" type="sibTrans" cxnId="{68B4F875-7BB6-408D-AF34-1BD3DE00CB90}">
      <dgm:prSet/>
      <dgm:spPr/>
    </dgm:pt>
    <dgm:pt modelId="{0BD759CD-3C34-4F57-8350-C0FACB409464}" type="pres">
      <dgm:prSet presAssocID="{D836EBD5-4501-44F2-8A71-3D73DE9F9A1F}" presName="linearFlow" presStyleCnt="0">
        <dgm:presLayoutVars>
          <dgm:dir/>
          <dgm:animLvl val="lvl"/>
          <dgm:resizeHandles val="exact"/>
        </dgm:presLayoutVars>
      </dgm:prSet>
      <dgm:spPr/>
      <dgm:t>
        <a:bodyPr/>
        <a:lstStyle/>
        <a:p>
          <a:endParaRPr lang="en-US"/>
        </a:p>
      </dgm:t>
    </dgm:pt>
    <dgm:pt modelId="{3A52C77A-B738-4DA6-B051-B6D18A5267EF}" type="pres">
      <dgm:prSet presAssocID="{E3F58A46-A6FC-41E2-888A-EECB473748FB}" presName="composite" presStyleCnt="0"/>
      <dgm:spPr/>
    </dgm:pt>
    <dgm:pt modelId="{27E65DF8-7B01-46D6-8E9E-9395C89CAE93}" type="pres">
      <dgm:prSet presAssocID="{E3F58A46-A6FC-41E2-888A-EECB473748FB}" presName="parentText" presStyleLbl="alignNode1" presStyleIdx="0" presStyleCnt="2">
        <dgm:presLayoutVars>
          <dgm:chMax val="1"/>
          <dgm:bulletEnabled val="1"/>
        </dgm:presLayoutVars>
      </dgm:prSet>
      <dgm:spPr/>
      <dgm:t>
        <a:bodyPr/>
        <a:lstStyle/>
        <a:p>
          <a:endParaRPr lang="en-US"/>
        </a:p>
      </dgm:t>
    </dgm:pt>
    <dgm:pt modelId="{733FBF48-AF56-467F-B399-097C067EE7F8}" type="pres">
      <dgm:prSet presAssocID="{E3F58A46-A6FC-41E2-888A-EECB473748FB}" presName="descendantText" presStyleLbl="alignAcc1" presStyleIdx="0" presStyleCnt="2" custScaleY="142299" custLinFactNeighborX="3213">
        <dgm:presLayoutVars>
          <dgm:bulletEnabled val="1"/>
        </dgm:presLayoutVars>
      </dgm:prSet>
      <dgm:spPr/>
      <dgm:t>
        <a:bodyPr/>
        <a:lstStyle/>
        <a:p>
          <a:endParaRPr lang="en-US"/>
        </a:p>
      </dgm:t>
    </dgm:pt>
    <dgm:pt modelId="{483E5F67-7A5C-4EB9-A98F-DA533F72BCA2}" type="pres">
      <dgm:prSet presAssocID="{BBFB857E-C37F-442A-B632-B1660782EDAC}" presName="sp" presStyleCnt="0"/>
      <dgm:spPr/>
    </dgm:pt>
    <dgm:pt modelId="{0FD7706F-7535-48C2-9162-8A65BB014FA8}" type="pres">
      <dgm:prSet presAssocID="{69E9E267-3520-4AF1-B4F3-6AC2F9F2B7D6}" presName="composite" presStyleCnt="0"/>
      <dgm:spPr/>
    </dgm:pt>
    <dgm:pt modelId="{674C213B-AEED-4A5A-A63B-638040DA6BA0}" type="pres">
      <dgm:prSet presAssocID="{69E9E267-3520-4AF1-B4F3-6AC2F9F2B7D6}" presName="parentText" presStyleLbl="alignNode1" presStyleIdx="1" presStyleCnt="2">
        <dgm:presLayoutVars>
          <dgm:chMax val="1"/>
          <dgm:bulletEnabled val="1"/>
        </dgm:presLayoutVars>
      </dgm:prSet>
      <dgm:spPr/>
      <dgm:t>
        <a:bodyPr/>
        <a:lstStyle/>
        <a:p>
          <a:endParaRPr lang="en-US"/>
        </a:p>
      </dgm:t>
    </dgm:pt>
    <dgm:pt modelId="{851AEAB4-668B-48A4-96AA-D743A1D77162}" type="pres">
      <dgm:prSet presAssocID="{69E9E267-3520-4AF1-B4F3-6AC2F9F2B7D6}" presName="descendantText" presStyleLbl="alignAcc1" presStyleIdx="1" presStyleCnt="2" custScaleY="138584" custLinFactNeighborX="0">
        <dgm:presLayoutVars>
          <dgm:bulletEnabled val="1"/>
        </dgm:presLayoutVars>
      </dgm:prSet>
      <dgm:spPr/>
      <dgm:t>
        <a:bodyPr/>
        <a:lstStyle/>
        <a:p>
          <a:endParaRPr lang="en-US"/>
        </a:p>
      </dgm:t>
    </dgm:pt>
  </dgm:ptLst>
  <dgm:cxnLst>
    <dgm:cxn modelId="{AA3F4E78-D565-46AB-8B98-4A4CC53A3F64}" srcId="{E3F58A46-A6FC-41E2-888A-EECB473748FB}" destId="{1E6A1EA2-B9DF-48E9-8298-E41028E4F0EF}" srcOrd="1" destOrd="0" parTransId="{FD2F2E5A-1124-4DE3-9CCA-02A40F000540}" sibTransId="{2EAC6D06-AA0B-43A5-B8D3-1B9880251A61}"/>
    <dgm:cxn modelId="{5A6BA088-1054-49FF-8030-66C17039913D}" type="presOf" srcId="{0852BBF0-FC4B-4108-B33D-F675B0F7EB0F}" destId="{851AEAB4-668B-48A4-96AA-D743A1D77162}" srcOrd="0" destOrd="1" presId="urn:microsoft.com/office/officeart/2005/8/layout/chevron2"/>
    <dgm:cxn modelId="{9EAD5E61-635A-4C72-9310-4BC1813E366E}" srcId="{69E9E267-3520-4AF1-B4F3-6AC2F9F2B7D6}" destId="{0852BBF0-FC4B-4108-B33D-F675B0F7EB0F}" srcOrd="1" destOrd="0" parTransId="{189D8E27-59DF-4C59-9C84-5D762AB3BCB8}" sibTransId="{39158029-69F4-4010-B257-8D610B84C515}"/>
    <dgm:cxn modelId="{1FE7F075-F6F2-417F-8C06-4DA8EF0F5463}" type="presOf" srcId="{69E9E267-3520-4AF1-B4F3-6AC2F9F2B7D6}" destId="{674C213B-AEED-4A5A-A63B-638040DA6BA0}" srcOrd="0" destOrd="0" presId="urn:microsoft.com/office/officeart/2005/8/layout/chevron2"/>
    <dgm:cxn modelId="{0EE5EBFC-BEAF-4FFD-93EC-24E4A6999A9C}" srcId="{E3F58A46-A6FC-41E2-888A-EECB473748FB}" destId="{130A460B-EA29-4195-81DA-5BFAC2C07293}" srcOrd="2" destOrd="0" parTransId="{D5335466-3DA7-479E-A72C-6507060A4386}" sibTransId="{AF15F982-FC7F-4E21-B209-136D17D4B728}"/>
    <dgm:cxn modelId="{A13817A5-ACE3-49D1-9B76-F17AD286E702}" type="presOf" srcId="{F9B5762A-FE84-4C0B-96C9-593EB5705EE6}" destId="{851AEAB4-668B-48A4-96AA-D743A1D77162}" srcOrd="0" destOrd="0" presId="urn:microsoft.com/office/officeart/2005/8/layout/chevron2"/>
    <dgm:cxn modelId="{470BA17F-5503-45CF-B84D-86FCB17461B0}" type="presOf" srcId="{E3F58A46-A6FC-41E2-888A-EECB473748FB}" destId="{27E65DF8-7B01-46D6-8E9E-9395C89CAE93}" srcOrd="0" destOrd="0" presId="urn:microsoft.com/office/officeart/2005/8/layout/chevron2"/>
    <dgm:cxn modelId="{98B04634-8E98-4E21-B314-8F86115D9CBE}" type="presOf" srcId="{AC0FF9D1-0A1E-4AE1-9D30-BD50F230EB61}" destId="{851AEAB4-668B-48A4-96AA-D743A1D77162}" srcOrd="0" destOrd="3" presId="urn:microsoft.com/office/officeart/2005/8/layout/chevron2"/>
    <dgm:cxn modelId="{EB72192A-A8EA-4985-87CA-562D6FF5AD40}" type="presOf" srcId="{1E6A1EA2-B9DF-48E9-8298-E41028E4F0EF}" destId="{733FBF48-AF56-467F-B399-097C067EE7F8}" srcOrd="0" destOrd="1" presId="urn:microsoft.com/office/officeart/2005/8/layout/chevron2"/>
    <dgm:cxn modelId="{532699D3-5190-4A2C-98FA-573599F0121F}" srcId="{69E9E267-3520-4AF1-B4F3-6AC2F9F2B7D6}" destId="{F9B5762A-FE84-4C0B-96C9-593EB5705EE6}" srcOrd="0" destOrd="0" parTransId="{89D56B10-BDC1-4925-A330-6F872E6F4B8A}" sibTransId="{3E4AD7A4-8949-4DBB-9EB7-A9020692EF21}"/>
    <dgm:cxn modelId="{5CF0BCA1-D4B4-4073-8A53-1B2BBFFDCE8C}" srcId="{E3F58A46-A6FC-41E2-888A-EECB473748FB}" destId="{2AD1B254-04A7-49AB-A42F-416479638D13}" srcOrd="0" destOrd="0" parTransId="{CE001EAD-3BD9-4D6F-8AF4-06DC6F9F2094}" sibTransId="{5BBE87EB-41B7-4AA5-B3E0-A3BD8212A498}"/>
    <dgm:cxn modelId="{4056CB96-DFEA-4C2F-8007-266D009E3970}" type="presOf" srcId="{2AD1B254-04A7-49AB-A42F-416479638D13}" destId="{733FBF48-AF56-467F-B399-097C067EE7F8}" srcOrd="0" destOrd="0" presId="urn:microsoft.com/office/officeart/2005/8/layout/chevron2"/>
    <dgm:cxn modelId="{816386E9-E3E5-4D79-9C38-02A5E30C1F77}" type="presOf" srcId="{ED6E656E-91D0-4A51-AA6A-05CCC4984782}" destId="{851AEAB4-668B-48A4-96AA-D743A1D77162}" srcOrd="0" destOrd="2" presId="urn:microsoft.com/office/officeart/2005/8/layout/chevron2"/>
    <dgm:cxn modelId="{ED9732E1-18AF-4FB8-BAE4-58B6C0321E60}" type="presOf" srcId="{D836EBD5-4501-44F2-8A71-3D73DE9F9A1F}" destId="{0BD759CD-3C34-4F57-8350-C0FACB409464}" srcOrd="0" destOrd="0" presId="urn:microsoft.com/office/officeart/2005/8/layout/chevron2"/>
    <dgm:cxn modelId="{68B4F875-7BB6-408D-AF34-1BD3DE00CB90}" srcId="{69E9E267-3520-4AF1-B4F3-6AC2F9F2B7D6}" destId="{AC0FF9D1-0A1E-4AE1-9D30-BD50F230EB61}" srcOrd="3" destOrd="0" parTransId="{FCF06E29-D127-432B-A8D4-2DC93E8D25D7}" sibTransId="{05C4EB1D-877A-41A7-B8CE-1E8649F15487}"/>
    <dgm:cxn modelId="{A23366E7-4647-41DC-9867-1DA6CA41E92B}" type="presOf" srcId="{FDAE51F9-669D-40AB-9CA5-489AACFB4F63}" destId="{733FBF48-AF56-467F-B399-097C067EE7F8}" srcOrd="0" destOrd="3" presId="urn:microsoft.com/office/officeart/2005/8/layout/chevron2"/>
    <dgm:cxn modelId="{33D3C8FD-9ACB-4ED1-A511-E61F2747C02D}" srcId="{D836EBD5-4501-44F2-8A71-3D73DE9F9A1F}" destId="{69E9E267-3520-4AF1-B4F3-6AC2F9F2B7D6}" srcOrd="1" destOrd="0" parTransId="{314D5449-59C4-4D8E-B1BD-84A0D71C13F5}" sibTransId="{6B715C0E-D2CC-44A1-8578-3B1DDB481109}"/>
    <dgm:cxn modelId="{478C8AD1-CCE4-4C3F-BCF7-8914C08DA7C2}" srcId="{E3F58A46-A6FC-41E2-888A-EECB473748FB}" destId="{FDAE51F9-669D-40AB-9CA5-489AACFB4F63}" srcOrd="3" destOrd="0" parTransId="{7F87C8E2-FDEA-4481-917D-9D231B62B82C}" sibTransId="{2ACAFF4E-ACA8-4E78-AF54-AC767E132073}"/>
    <dgm:cxn modelId="{82CF7626-E961-4BD0-863C-D07FC7EE835B}" srcId="{D836EBD5-4501-44F2-8A71-3D73DE9F9A1F}" destId="{E3F58A46-A6FC-41E2-888A-EECB473748FB}" srcOrd="0" destOrd="0" parTransId="{5E3CC4EF-01DB-4713-9655-BA048BFA3BFC}" sibTransId="{BBFB857E-C37F-442A-B632-B1660782EDAC}"/>
    <dgm:cxn modelId="{103CC73C-32CC-40EB-A239-2E3461BA3F58}" srcId="{69E9E267-3520-4AF1-B4F3-6AC2F9F2B7D6}" destId="{ED6E656E-91D0-4A51-AA6A-05CCC4984782}" srcOrd="2" destOrd="0" parTransId="{2D9EC86A-DAA1-4AEA-9903-C4CE977058CF}" sibTransId="{CA1A823A-A7F6-492F-A3B2-7554816EE3E7}"/>
    <dgm:cxn modelId="{E61C5C7F-BE26-46CE-8FF9-C1F8A6612669}" type="presOf" srcId="{130A460B-EA29-4195-81DA-5BFAC2C07293}" destId="{733FBF48-AF56-467F-B399-097C067EE7F8}" srcOrd="0" destOrd="2" presId="urn:microsoft.com/office/officeart/2005/8/layout/chevron2"/>
    <dgm:cxn modelId="{73170915-647B-4294-8725-E8A1A46F87F4}" type="presParOf" srcId="{0BD759CD-3C34-4F57-8350-C0FACB409464}" destId="{3A52C77A-B738-4DA6-B051-B6D18A5267EF}" srcOrd="0" destOrd="0" presId="urn:microsoft.com/office/officeart/2005/8/layout/chevron2"/>
    <dgm:cxn modelId="{AFF1BE8A-0E44-400F-A3EC-A27755036140}" type="presParOf" srcId="{3A52C77A-B738-4DA6-B051-B6D18A5267EF}" destId="{27E65DF8-7B01-46D6-8E9E-9395C89CAE93}" srcOrd="0" destOrd="0" presId="urn:microsoft.com/office/officeart/2005/8/layout/chevron2"/>
    <dgm:cxn modelId="{B1AB913B-ADDA-4B0B-B865-0F21046A58E9}" type="presParOf" srcId="{3A52C77A-B738-4DA6-B051-B6D18A5267EF}" destId="{733FBF48-AF56-467F-B399-097C067EE7F8}" srcOrd="1" destOrd="0" presId="urn:microsoft.com/office/officeart/2005/8/layout/chevron2"/>
    <dgm:cxn modelId="{A9B9E91B-266A-45D6-8AEA-B97591C4D4BD}" type="presParOf" srcId="{0BD759CD-3C34-4F57-8350-C0FACB409464}" destId="{483E5F67-7A5C-4EB9-A98F-DA533F72BCA2}" srcOrd="1" destOrd="0" presId="urn:microsoft.com/office/officeart/2005/8/layout/chevron2"/>
    <dgm:cxn modelId="{679A146D-FAD7-4D05-BB2A-D7129674A4CA}" type="presParOf" srcId="{0BD759CD-3C34-4F57-8350-C0FACB409464}" destId="{0FD7706F-7535-48C2-9162-8A65BB014FA8}" srcOrd="2" destOrd="0" presId="urn:microsoft.com/office/officeart/2005/8/layout/chevron2"/>
    <dgm:cxn modelId="{5B67A048-63A8-47ED-BD5D-081F45763D3C}" type="presParOf" srcId="{0FD7706F-7535-48C2-9162-8A65BB014FA8}" destId="{674C213B-AEED-4A5A-A63B-638040DA6BA0}" srcOrd="0" destOrd="0" presId="urn:microsoft.com/office/officeart/2005/8/layout/chevron2"/>
    <dgm:cxn modelId="{4C6A2593-23B8-420F-BB1F-CB8D49DAA06A}" type="presParOf" srcId="{0FD7706F-7535-48C2-9162-8A65BB014FA8}" destId="{851AEAB4-668B-48A4-96AA-D743A1D771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8F4519-D25C-41AB-859C-F6D66702F275}" type="doc">
      <dgm:prSet loTypeId="urn:microsoft.com/office/officeart/2005/8/layout/cycle1" loCatId="cycle" qsTypeId="urn:microsoft.com/office/officeart/2005/8/quickstyle/3d1" qsCatId="3D" csTypeId="urn:microsoft.com/office/officeart/2005/8/colors/colorful5" csCatId="colorful" phldr="1"/>
      <dgm:spPr/>
      <dgm:t>
        <a:bodyPr/>
        <a:lstStyle/>
        <a:p>
          <a:endParaRPr lang="en-US"/>
        </a:p>
      </dgm:t>
    </dgm:pt>
    <dgm:pt modelId="{EB5AB656-84AA-41C2-80A3-4DE48CBFD742}">
      <dgm:prSet phldrT="[Text]" custT="1"/>
      <dgm:spPr/>
      <dgm:t>
        <a:bodyPr/>
        <a:lstStyle/>
        <a:p>
          <a:r>
            <a:rPr lang="fa-IR" sz="3200" b="1" dirty="0" smtClean="0">
              <a:cs typeface="B Compset" panose="00000400000000000000" pitchFamily="2" charset="-78"/>
            </a:rPr>
            <a:t>1.تشخیص </a:t>
          </a:r>
          <a:endParaRPr lang="en-US" sz="3200" dirty="0">
            <a:cs typeface="B Compset" panose="00000400000000000000" pitchFamily="2" charset="-78"/>
          </a:endParaRPr>
        </a:p>
      </dgm:t>
    </dgm:pt>
    <dgm:pt modelId="{6A814946-1656-4A68-BA14-92D5FF572318}" type="parTrans" cxnId="{02FCA4D5-1BFA-4DD5-8D85-6AC284ED54AC}">
      <dgm:prSet/>
      <dgm:spPr/>
      <dgm:t>
        <a:bodyPr/>
        <a:lstStyle/>
        <a:p>
          <a:endParaRPr lang="en-US" sz="2000">
            <a:cs typeface="B Compset" panose="00000400000000000000" pitchFamily="2" charset="-78"/>
          </a:endParaRPr>
        </a:p>
      </dgm:t>
    </dgm:pt>
    <dgm:pt modelId="{9F7853BD-0E61-46A9-82E4-DC32BA382FD3}" type="sibTrans" cxnId="{02FCA4D5-1BFA-4DD5-8D85-6AC284ED54AC}">
      <dgm:prSet/>
      <dgm:spPr/>
      <dgm:t>
        <a:bodyPr/>
        <a:lstStyle/>
        <a:p>
          <a:endParaRPr lang="en-US" sz="2000">
            <a:cs typeface="B Compset" panose="00000400000000000000" pitchFamily="2" charset="-78"/>
          </a:endParaRPr>
        </a:p>
      </dgm:t>
    </dgm:pt>
    <dgm:pt modelId="{13C43E9C-6B37-4478-88A6-AD5B6A29CF45}">
      <dgm:prSet phldrT="[Text]" custT="1"/>
      <dgm:spPr/>
      <dgm:t>
        <a:bodyPr/>
        <a:lstStyle/>
        <a:p>
          <a:r>
            <a:rPr lang="fa-IR" sz="3200" b="1" dirty="0" smtClean="0">
              <a:cs typeface="B Compset" panose="00000400000000000000" pitchFamily="2" charset="-78"/>
            </a:rPr>
            <a:t>2.تحلیل </a:t>
          </a:r>
          <a:endParaRPr lang="en-US" sz="3200" dirty="0">
            <a:cs typeface="B Compset" panose="00000400000000000000" pitchFamily="2" charset="-78"/>
          </a:endParaRPr>
        </a:p>
      </dgm:t>
    </dgm:pt>
    <dgm:pt modelId="{B6DCBE82-BCE7-4ADC-A54F-4F48C60D1CCD}" type="parTrans" cxnId="{32A9BAF9-BE36-4A79-B496-76DA0FB7712B}">
      <dgm:prSet/>
      <dgm:spPr/>
      <dgm:t>
        <a:bodyPr/>
        <a:lstStyle/>
        <a:p>
          <a:endParaRPr lang="en-US" sz="2000">
            <a:cs typeface="B Compset" panose="00000400000000000000" pitchFamily="2" charset="-78"/>
          </a:endParaRPr>
        </a:p>
      </dgm:t>
    </dgm:pt>
    <dgm:pt modelId="{2F4EA988-36A8-4730-B8D1-6558B9B96803}" type="sibTrans" cxnId="{32A9BAF9-BE36-4A79-B496-76DA0FB7712B}">
      <dgm:prSet/>
      <dgm:spPr/>
      <dgm:t>
        <a:bodyPr/>
        <a:lstStyle/>
        <a:p>
          <a:endParaRPr lang="en-US" sz="2000">
            <a:cs typeface="B Compset" panose="00000400000000000000" pitchFamily="2" charset="-78"/>
          </a:endParaRPr>
        </a:p>
      </dgm:t>
    </dgm:pt>
    <dgm:pt modelId="{2AD3D6C7-1379-4E98-854B-EDB9E98074AA}">
      <dgm:prSet phldrT="[Text]" custT="1"/>
      <dgm:spPr/>
      <dgm:t>
        <a:bodyPr/>
        <a:lstStyle/>
        <a:p>
          <a:r>
            <a:rPr lang="fa-IR" sz="3200" b="1" dirty="0" smtClean="0">
              <a:cs typeface="B Compset" panose="00000400000000000000" pitchFamily="2" charset="-78"/>
            </a:rPr>
            <a:t>3.برنامه ریزی </a:t>
          </a:r>
          <a:endParaRPr lang="en-US" sz="3200" dirty="0">
            <a:cs typeface="B Compset" panose="00000400000000000000" pitchFamily="2" charset="-78"/>
          </a:endParaRPr>
        </a:p>
      </dgm:t>
    </dgm:pt>
    <dgm:pt modelId="{959102F9-7CD0-467C-8226-42F3200EEAA7}" type="parTrans" cxnId="{4E78112E-81FB-4502-AB8B-7FA2620C0564}">
      <dgm:prSet/>
      <dgm:spPr/>
      <dgm:t>
        <a:bodyPr/>
        <a:lstStyle/>
        <a:p>
          <a:endParaRPr lang="en-US" sz="2000">
            <a:cs typeface="B Compset" panose="00000400000000000000" pitchFamily="2" charset="-78"/>
          </a:endParaRPr>
        </a:p>
      </dgm:t>
    </dgm:pt>
    <dgm:pt modelId="{FA3B73A0-07D9-4409-B9D1-A4BF24EFAE14}" type="sibTrans" cxnId="{4E78112E-81FB-4502-AB8B-7FA2620C0564}">
      <dgm:prSet/>
      <dgm:spPr/>
      <dgm:t>
        <a:bodyPr/>
        <a:lstStyle/>
        <a:p>
          <a:endParaRPr lang="en-US" sz="2000">
            <a:cs typeface="B Compset" panose="00000400000000000000" pitchFamily="2" charset="-78"/>
          </a:endParaRPr>
        </a:p>
      </dgm:t>
    </dgm:pt>
    <dgm:pt modelId="{CF0B4ACD-20A6-47C4-B3F6-244065590E1B}">
      <dgm:prSet phldrT="[Text]" custT="1"/>
      <dgm:spPr/>
      <dgm:t>
        <a:bodyPr/>
        <a:lstStyle/>
        <a:p>
          <a:r>
            <a:rPr lang="fa-IR" sz="3200" b="1" dirty="0" smtClean="0">
              <a:cs typeface="B Compset" panose="00000400000000000000" pitchFamily="2" charset="-78"/>
            </a:rPr>
            <a:t>4.رصد کردن </a:t>
          </a:r>
          <a:endParaRPr lang="en-US" sz="3200" dirty="0">
            <a:cs typeface="B Compset" panose="00000400000000000000" pitchFamily="2" charset="-78"/>
          </a:endParaRPr>
        </a:p>
      </dgm:t>
    </dgm:pt>
    <dgm:pt modelId="{413BE17E-2BA9-40F4-89B4-F5C28DF27616}" type="parTrans" cxnId="{82031F77-2FFE-4353-9E9C-789EEA49DB24}">
      <dgm:prSet/>
      <dgm:spPr/>
      <dgm:t>
        <a:bodyPr/>
        <a:lstStyle/>
        <a:p>
          <a:endParaRPr lang="en-US" sz="2000">
            <a:cs typeface="B Compset" panose="00000400000000000000" pitchFamily="2" charset="-78"/>
          </a:endParaRPr>
        </a:p>
      </dgm:t>
    </dgm:pt>
    <dgm:pt modelId="{2288DAE2-C04F-4FF5-A764-E9BDC13FB58D}" type="sibTrans" cxnId="{82031F77-2FFE-4353-9E9C-789EEA49DB24}">
      <dgm:prSet/>
      <dgm:spPr/>
      <dgm:t>
        <a:bodyPr/>
        <a:lstStyle/>
        <a:p>
          <a:endParaRPr lang="en-US" sz="2000">
            <a:cs typeface="B Compset" panose="00000400000000000000" pitchFamily="2" charset="-78"/>
          </a:endParaRPr>
        </a:p>
      </dgm:t>
    </dgm:pt>
    <dgm:pt modelId="{3F5C4D62-B603-4911-A142-6EF810931EBD}">
      <dgm:prSet phldrT="[Text]" custT="1"/>
      <dgm:spPr/>
      <dgm:t>
        <a:bodyPr/>
        <a:lstStyle/>
        <a:p>
          <a:r>
            <a:rPr lang="fa-IR" sz="3200" dirty="0" smtClean="0">
              <a:cs typeface="B Compset" panose="00000400000000000000" pitchFamily="2" charset="-78"/>
            </a:rPr>
            <a:t>5.کنترل</a:t>
          </a:r>
          <a:endParaRPr lang="en-US" sz="3200" dirty="0">
            <a:cs typeface="B Compset" panose="00000400000000000000" pitchFamily="2" charset="-78"/>
          </a:endParaRPr>
        </a:p>
      </dgm:t>
    </dgm:pt>
    <dgm:pt modelId="{14727CB0-D426-4750-80FE-098CA50BE4D1}" type="parTrans" cxnId="{8DB97FB0-ECB5-44A2-A8D8-17B3DB5C64FB}">
      <dgm:prSet/>
      <dgm:spPr/>
      <dgm:t>
        <a:bodyPr/>
        <a:lstStyle/>
        <a:p>
          <a:endParaRPr lang="en-US" sz="2000">
            <a:cs typeface="B Compset" panose="00000400000000000000" pitchFamily="2" charset="-78"/>
          </a:endParaRPr>
        </a:p>
      </dgm:t>
    </dgm:pt>
    <dgm:pt modelId="{AD474951-D98F-4216-9F05-1141B8E231DB}" type="sibTrans" cxnId="{8DB97FB0-ECB5-44A2-A8D8-17B3DB5C64FB}">
      <dgm:prSet/>
      <dgm:spPr/>
      <dgm:t>
        <a:bodyPr/>
        <a:lstStyle/>
        <a:p>
          <a:endParaRPr lang="en-US" sz="2000">
            <a:cs typeface="B Compset" panose="00000400000000000000" pitchFamily="2" charset="-78"/>
          </a:endParaRPr>
        </a:p>
      </dgm:t>
    </dgm:pt>
    <dgm:pt modelId="{FB078435-2664-44EE-8315-1FECA833AC5A}" type="pres">
      <dgm:prSet presAssocID="{BC8F4519-D25C-41AB-859C-F6D66702F275}" presName="cycle" presStyleCnt="0">
        <dgm:presLayoutVars>
          <dgm:dir/>
          <dgm:resizeHandles val="exact"/>
        </dgm:presLayoutVars>
      </dgm:prSet>
      <dgm:spPr/>
      <dgm:t>
        <a:bodyPr/>
        <a:lstStyle/>
        <a:p>
          <a:endParaRPr lang="en-US"/>
        </a:p>
      </dgm:t>
    </dgm:pt>
    <dgm:pt modelId="{C0D9ED8C-F961-495A-A1F8-DF87870F94D4}" type="pres">
      <dgm:prSet presAssocID="{EB5AB656-84AA-41C2-80A3-4DE48CBFD742}" presName="dummy" presStyleCnt="0"/>
      <dgm:spPr/>
    </dgm:pt>
    <dgm:pt modelId="{16A4BB1B-A674-4256-91F8-2BEF4303C2FC}" type="pres">
      <dgm:prSet presAssocID="{EB5AB656-84AA-41C2-80A3-4DE48CBFD742}" presName="node" presStyleLbl="revTx" presStyleIdx="0" presStyleCnt="5" custScaleX="123371">
        <dgm:presLayoutVars>
          <dgm:bulletEnabled val="1"/>
        </dgm:presLayoutVars>
      </dgm:prSet>
      <dgm:spPr/>
      <dgm:t>
        <a:bodyPr/>
        <a:lstStyle/>
        <a:p>
          <a:endParaRPr lang="en-US"/>
        </a:p>
      </dgm:t>
    </dgm:pt>
    <dgm:pt modelId="{03865CE4-BEBA-4A1B-9E86-B26E33906241}" type="pres">
      <dgm:prSet presAssocID="{9F7853BD-0E61-46A9-82E4-DC32BA382FD3}" presName="sibTrans" presStyleLbl="node1" presStyleIdx="0" presStyleCnt="5"/>
      <dgm:spPr/>
      <dgm:t>
        <a:bodyPr/>
        <a:lstStyle/>
        <a:p>
          <a:endParaRPr lang="en-US"/>
        </a:p>
      </dgm:t>
    </dgm:pt>
    <dgm:pt modelId="{9CDAD496-701D-4EEF-9DF7-8BCCEFB8AB89}" type="pres">
      <dgm:prSet presAssocID="{13C43E9C-6B37-4478-88A6-AD5B6A29CF45}" presName="dummy" presStyleCnt="0"/>
      <dgm:spPr/>
    </dgm:pt>
    <dgm:pt modelId="{CD9D421E-D230-4600-B187-464B381FDBAC}" type="pres">
      <dgm:prSet presAssocID="{13C43E9C-6B37-4478-88A6-AD5B6A29CF45}" presName="node" presStyleLbl="revTx" presStyleIdx="1" presStyleCnt="5">
        <dgm:presLayoutVars>
          <dgm:bulletEnabled val="1"/>
        </dgm:presLayoutVars>
      </dgm:prSet>
      <dgm:spPr/>
      <dgm:t>
        <a:bodyPr/>
        <a:lstStyle/>
        <a:p>
          <a:endParaRPr lang="en-US"/>
        </a:p>
      </dgm:t>
    </dgm:pt>
    <dgm:pt modelId="{CD542682-4A38-4A2A-94F3-77FC252F28C1}" type="pres">
      <dgm:prSet presAssocID="{2F4EA988-36A8-4730-B8D1-6558B9B96803}" presName="sibTrans" presStyleLbl="node1" presStyleIdx="1" presStyleCnt="5" custLinFactNeighborX="6045" custLinFactNeighborY="-907"/>
      <dgm:spPr/>
      <dgm:t>
        <a:bodyPr/>
        <a:lstStyle/>
        <a:p>
          <a:endParaRPr lang="en-US"/>
        </a:p>
      </dgm:t>
    </dgm:pt>
    <dgm:pt modelId="{9AA5A3D7-D484-484D-A148-571E769D5E86}" type="pres">
      <dgm:prSet presAssocID="{2AD3D6C7-1379-4E98-854B-EDB9E98074AA}" presName="dummy" presStyleCnt="0"/>
      <dgm:spPr/>
    </dgm:pt>
    <dgm:pt modelId="{1505DFAE-C098-4F95-87D0-1E90772EA2EE}" type="pres">
      <dgm:prSet presAssocID="{2AD3D6C7-1379-4E98-854B-EDB9E98074AA}" presName="node" presStyleLbl="revTx" presStyleIdx="2" presStyleCnt="5" custScaleX="203396" custScaleY="56215">
        <dgm:presLayoutVars>
          <dgm:bulletEnabled val="1"/>
        </dgm:presLayoutVars>
      </dgm:prSet>
      <dgm:spPr/>
      <dgm:t>
        <a:bodyPr/>
        <a:lstStyle/>
        <a:p>
          <a:endParaRPr lang="en-US"/>
        </a:p>
      </dgm:t>
    </dgm:pt>
    <dgm:pt modelId="{EF49E87E-FDB9-440C-ABF9-B083571D48EC}" type="pres">
      <dgm:prSet presAssocID="{FA3B73A0-07D9-4409-B9D1-A4BF24EFAE14}" presName="sibTrans" presStyleLbl="node1" presStyleIdx="2" presStyleCnt="5" custScaleX="105752" custScaleY="105577" custLinFactNeighborX="-7829" custLinFactNeighborY="-2417"/>
      <dgm:spPr/>
      <dgm:t>
        <a:bodyPr/>
        <a:lstStyle/>
        <a:p>
          <a:endParaRPr lang="en-US"/>
        </a:p>
      </dgm:t>
    </dgm:pt>
    <dgm:pt modelId="{CA302896-59D9-4BA7-965B-4095781B64C2}" type="pres">
      <dgm:prSet presAssocID="{CF0B4ACD-20A6-47C4-B3F6-244065590E1B}" presName="dummy" presStyleCnt="0"/>
      <dgm:spPr/>
    </dgm:pt>
    <dgm:pt modelId="{9CE096A5-1C0C-4787-8F2E-A862B2E6AB51}" type="pres">
      <dgm:prSet presAssocID="{CF0B4ACD-20A6-47C4-B3F6-244065590E1B}" presName="node" presStyleLbl="revTx" presStyleIdx="3" presStyleCnt="5" custScaleX="155431">
        <dgm:presLayoutVars>
          <dgm:bulletEnabled val="1"/>
        </dgm:presLayoutVars>
      </dgm:prSet>
      <dgm:spPr/>
      <dgm:t>
        <a:bodyPr/>
        <a:lstStyle/>
        <a:p>
          <a:endParaRPr lang="en-US"/>
        </a:p>
      </dgm:t>
    </dgm:pt>
    <dgm:pt modelId="{192500E5-6D50-4008-B2AE-5AB8554B19C8}" type="pres">
      <dgm:prSet presAssocID="{2288DAE2-C04F-4FF5-A764-E9BDC13FB58D}" presName="sibTrans" presStyleLbl="node1" presStyleIdx="3" presStyleCnt="5"/>
      <dgm:spPr/>
      <dgm:t>
        <a:bodyPr/>
        <a:lstStyle/>
        <a:p>
          <a:endParaRPr lang="en-US"/>
        </a:p>
      </dgm:t>
    </dgm:pt>
    <dgm:pt modelId="{71D5E3C4-7EA4-4EC4-886E-DBB847511E20}" type="pres">
      <dgm:prSet presAssocID="{3F5C4D62-B603-4911-A142-6EF810931EBD}" presName="dummy" presStyleCnt="0"/>
      <dgm:spPr/>
    </dgm:pt>
    <dgm:pt modelId="{EC060D53-567C-4FB7-998A-448E94E09B55}" type="pres">
      <dgm:prSet presAssocID="{3F5C4D62-B603-4911-A142-6EF810931EBD}" presName="node" presStyleLbl="revTx" presStyleIdx="4" presStyleCnt="5">
        <dgm:presLayoutVars>
          <dgm:bulletEnabled val="1"/>
        </dgm:presLayoutVars>
      </dgm:prSet>
      <dgm:spPr/>
      <dgm:t>
        <a:bodyPr/>
        <a:lstStyle/>
        <a:p>
          <a:endParaRPr lang="en-US"/>
        </a:p>
      </dgm:t>
    </dgm:pt>
    <dgm:pt modelId="{82DB86ED-A743-4699-AA02-1A2F986397A9}" type="pres">
      <dgm:prSet presAssocID="{AD474951-D98F-4216-9F05-1141B8E231DB}" presName="sibTrans" presStyleLbl="node1" presStyleIdx="4" presStyleCnt="5" custLinFactNeighborX="1443" custLinFactNeighborY="-866"/>
      <dgm:spPr/>
      <dgm:t>
        <a:bodyPr/>
        <a:lstStyle/>
        <a:p>
          <a:endParaRPr lang="en-US"/>
        </a:p>
      </dgm:t>
    </dgm:pt>
  </dgm:ptLst>
  <dgm:cxnLst>
    <dgm:cxn modelId="{8DB97FB0-ECB5-44A2-A8D8-17B3DB5C64FB}" srcId="{BC8F4519-D25C-41AB-859C-F6D66702F275}" destId="{3F5C4D62-B603-4911-A142-6EF810931EBD}" srcOrd="4" destOrd="0" parTransId="{14727CB0-D426-4750-80FE-098CA50BE4D1}" sibTransId="{AD474951-D98F-4216-9F05-1141B8E231DB}"/>
    <dgm:cxn modelId="{DB3BA228-4A40-44D5-BA54-B047599ABB29}" type="presOf" srcId="{3F5C4D62-B603-4911-A142-6EF810931EBD}" destId="{EC060D53-567C-4FB7-998A-448E94E09B55}" srcOrd="0" destOrd="0" presId="urn:microsoft.com/office/officeart/2005/8/layout/cycle1"/>
    <dgm:cxn modelId="{97A281EC-3969-476A-986B-BE67AC66F71A}" type="presOf" srcId="{2288DAE2-C04F-4FF5-A764-E9BDC13FB58D}" destId="{192500E5-6D50-4008-B2AE-5AB8554B19C8}" srcOrd="0" destOrd="0" presId="urn:microsoft.com/office/officeart/2005/8/layout/cycle1"/>
    <dgm:cxn modelId="{60F1C94E-F17A-4283-BCAB-DB3FFB771093}" type="presOf" srcId="{2F4EA988-36A8-4730-B8D1-6558B9B96803}" destId="{CD542682-4A38-4A2A-94F3-77FC252F28C1}" srcOrd="0" destOrd="0" presId="urn:microsoft.com/office/officeart/2005/8/layout/cycle1"/>
    <dgm:cxn modelId="{C1C64EFB-31A3-494E-93F4-809A3556F10A}" type="presOf" srcId="{FA3B73A0-07D9-4409-B9D1-A4BF24EFAE14}" destId="{EF49E87E-FDB9-440C-ABF9-B083571D48EC}" srcOrd="0" destOrd="0" presId="urn:microsoft.com/office/officeart/2005/8/layout/cycle1"/>
    <dgm:cxn modelId="{82031F77-2FFE-4353-9E9C-789EEA49DB24}" srcId="{BC8F4519-D25C-41AB-859C-F6D66702F275}" destId="{CF0B4ACD-20A6-47C4-B3F6-244065590E1B}" srcOrd="3" destOrd="0" parTransId="{413BE17E-2BA9-40F4-89B4-F5C28DF27616}" sibTransId="{2288DAE2-C04F-4FF5-A764-E9BDC13FB58D}"/>
    <dgm:cxn modelId="{27CBC183-FECB-47FB-B52E-EDFD4747FB0E}" type="presOf" srcId="{BC8F4519-D25C-41AB-859C-F6D66702F275}" destId="{FB078435-2664-44EE-8315-1FECA833AC5A}" srcOrd="0" destOrd="0" presId="urn:microsoft.com/office/officeart/2005/8/layout/cycle1"/>
    <dgm:cxn modelId="{4E78112E-81FB-4502-AB8B-7FA2620C0564}" srcId="{BC8F4519-D25C-41AB-859C-F6D66702F275}" destId="{2AD3D6C7-1379-4E98-854B-EDB9E98074AA}" srcOrd="2" destOrd="0" parTransId="{959102F9-7CD0-467C-8226-42F3200EEAA7}" sibTransId="{FA3B73A0-07D9-4409-B9D1-A4BF24EFAE14}"/>
    <dgm:cxn modelId="{626B1551-4A06-484E-9AB1-2D6806915313}" type="presOf" srcId="{CF0B4ACD-20A6-47C4-B3F6-244065590E1B}" destId="{9CE096A5-1C0C-4787-8F2E-A862B2E6AB51}" srcOrd="0" destOrd="0" presId="urn:microsoft.com/office/officeart/2005/8/layout/cycle1"/>
    <dgm:cxn modelId="{3AA95A10-957F-41AA-AA3A-26ED07E12602}" type="presOf" srcId="{13C43E9C-6B37-4478-88A6-AD5B6A29CF45}" destId="{CD9D421E-D230-4600-B187-464B381FDBAC}" srcOrd="0" destOrd="0" presId="urn:microsoft.com/office/officeart/2005/8/layout/cycle1"/>
    <dgm:cxn modelId="{7ED85040-FB1F-4EE6-9819-F3D1B8285EE1}" type="presOf" srcId="{EB5AB656-84AA-41C2-80A3-4DE48CBFD742}" destId="{16A4BB1B-A674-4256-91F8-2BEF4303C2FC}" srcOrd="0" destOrd="0" presId="urn:microsoft.com/office/officeart/2005/8/layout/cycle1"/>
    <dgm:cxn modelId="{32A9BAF9-BE36-4A79-B496-76DA0FB7712B}" srcId="{BC8F4519-D25C-41AB-859C-F6D66702F275}" destId="{13C43E9C-6B37-4478-88A6-AD5B6A29CF45}" srcOrd="1" destOrd="0" parTransId="{B6DCBE82-BCE7-4ADC-A54F-4F48C60D1CCD}" sibTransId="{2F4EA988-36A8-4730-B8D1-6558B9B96803}"/>
    <dgm:cxn modelId="{D8F5BE51-914B-40D7-8499-D88A58BB89DE}" type="presOf" srcId="{9F7853BD-0E61-46A9-82E4-DC32BA382FD3}" destId="{03865CE4-BEBA-4A1B-9E86-B26E33906241}" srcOrd="0" destOrd="0" presId="urn:microsoft.com/office/officeart/2005/8/layout/cycle1"/>
    <dgm:cxn modelId="{EDB2828A-BDC8-4BB8-8CE8-8983367851C5}" type="presOf" srcId="{2AD3D6C7-1379-4E98-854B-EDB9E98074AA}" destId="{1505DFAE-C098-4F95-87D0-1E90772EA2EE}" srcOrd="0" destOrd="0" presId="urn:microsoft.com/office/officeart/2005/8/layout/cycle1"/>
    <dgm:cxn modelId="{02FCA4D5-1BFA-4DD5-8D85-6AC284ED54AC}" srcId="{BC8F4519-D25C-41AB-859C-F6D66702F275}" destId="{EB5AB656-84AA-41C2-80A3-4DE48CBFD742}" srcOrd="0" destOrd="0" parTransId="{6A814946-1656-4A68-BA14-92D5FF572318}" sibTransId="{9F7853BD-0E61-46A9-82E4-DC32BA382FD3}"/>
    <dgm:cxn modelId="{D6466482-DBBC-4860-A3B0-D8667D727D68}" type="presOf" srcId="{AD474951-D98F-4216-9F05-1141B8E231DB}" destId="{82DB86ED-A743-4699-AA02-1A2F986397A9}" srcOrd="0" destOrd="0" presId="urn:microsoft.com/office/officeart/2005/8/layout/cycle1"/>
    <dgm:cxn modelId="{FFD1814F-4070-40E4-A1E1-537B01809112}" type="presParOf" srcId="{FB078435-2664-44EE-8315-1FECA833AC5A}" destId="{C0D9ED8C-F961-495A-A1F8-DF87870F94D4}" srcOrd="0" destOrd="0" presId="urn:microsoft.com/office/officeart/2005/8/layout/cycle1"/>
    <dgm:cxn modelId="{E9ED9CD8-7177-4CD8-BA0A-1769D82BC62F}" type="presParOf" srcId="{FB078435-2664-44EE-8315-1FECA833AC5A}" destId="{16A4BB1B-A674-4256-91F8-2BEF4303C2FC}" srcOrd="1" destOrd="0" presId="urn:microsoft.com/office/officeart/2005/8/layout/cycle1"/>
    <dgm:cxn modelId="{0D77D92C-869E-42C6-9AA1-11058A5191C1}" type="presParOf" srcId="{FB078435-2664-44EE-8315-1FECA833AC5A}" destId="{03865CE4-BEBA-4A1B-9E86-B26E33906241}" srcOrd="2" destOrd="0" presId="urn:microsoft.com/office/officeart/2005/8/layout/cycle1"/>
    <dgm:cxn modelId="{B564544B-0BA8-471E-B585-5AC06782F8DB}" type="presParOf" srcId="{FB078435-2664-44EE-8315-1FECA833AC5A}" destId="{9CDAD496-701D-4EEF-9DF7-8BCCEFB8AB89}" srcOrd="3" destOrd="0" presId="urn:microsoft.com/office/officeart/2005/8/layout/cycle1"/>
    <dgm:cxn modelId="{9A151DB9-9D48-4EA4-B420-8B627631D8C2}" type="presParOf" srcId="{FB078435-2664-44EE-8315-1FECA833AC5A}" destId="{CD9D421E-D230-4600-B187-464B381FDBAC}" srcOrd="4" destOrd="0" presId="urn:microsoft.com/office/officeart/2005/8/layout/cycle1"/>
    <dgm:cxn modelId="{F5B8B82F-9AD2-4D17-9645-18119CCB7239}" type="presParOf" srcId="{FB078435-2664-44EE-8315-1FECA833AC5A}" destId="{CD542682-4A38-4A2A-94F3-77FC252F28C1}" srcOrd="5" destOrd="0" presId="urn:microsoft.com/office/officeart/2005/8/layout/cycle1"/>
    <dgm:cxn modelId="{1CF929A6-BE30-4133-BAE2-519231826880}" type="presParOf" srcId="{FB078435-2664-44EE-8315-1FECA833AC5A}" destId="{9AA5A3D7-D484-484D-A148-571E769D5E86}" srcOrd="6" destOrd="0" presId="urn:microsoft.com/office/officeart/2005/8/layout/cycle1"/>
    <dgm:cxn modelId="{0742EBAF-8310-47C8-8B82-C50DE9E17CA1}" type="presParOf" srcId="{FB078435-2664-44EE-8315-1FECA833AC5A}" destId="{1505DFAE-C098-4F95-87D0-1E90772EA2EE}" srcOrd="7" destOrd="0" presId="urn:microsoft.com/office/officeart/2005/8/layout/cycle1"/>
    <dgm:cxn modelId="{FB46DF70-9A60-4129-ACDD-BAB822EEFBE4}" type="presParOf" srcId="{FB078435-2664-44EE-8315-1FECA833AC5A}" destId="{EF49E87E-FDB9-440C-ABF9-B083571D48EC}" srcOrd="8" destOrd="0" presId="urn:microsoft.com/office/officeart/2005/8/layout/cycle1"/>
    <dgm:cxn modelId="{BDB48F25-F733-4259-A884-1E69F77E65B8}" type="presParOf" srcId="{FB078435-2664-44EE-8315-1FECA833AC5A}" destId="{CA302896-59D9-4BA7-965B-4095781B64C2}" srcOrd="9" destOrd="0" presId="urn:microsoft.com/office/officeart/2005/8/layout/cycle1"/>
    <dgm:cxn modelId="{7A9D3DDF-2E90-457F-A278-FCE5F64715E6}" type="presParOf" srcId="{FB078435-2664-44EE-8315-1FECA833AC5A}" destId="{9CE096A5-1C0C-4787-8F2E-A862B2E6AB51}" srcOrd="10" destOrd="0" presId="urn:microsoft.com/office/officeart/2005/8/layout/cycle1"/>
    <dgm:cxn modelId="{55ECD494-EAE1-403A-9DBC-07637C653D78}" type="presParOf" srcId="{FB078435-2664-44EE-8315-1FECA833AC5A}" destId="{192500E5-6D50-4008-B2AE-5AB8554B19C8}" srcOrd="11" destOrd="0" presId="urn:microsoft.com/office/officeart/2005/8/layout/cycle1"/>
    <dgm:cxn modelId="{3625E0C1-E8C1-476F-AF13-9ECCBE243D61}" type="presParOf" srcId="{FB078435-2664-44EE-8315-1FECA833AC5A}" destId="{71D5E3C4-7EA4-4EC4-886E-DBB847511E20}" srcOrd="12" destOrd="0" presId="urn:microsoft.com/office/officeart/2005/8/layout/cycle1"/>
    <dgm:cxn modelId="{6BE49DB9-B784-4C2F-9FD5-A99E2780189E}" type="presParOf" srcId="{FB078435-2664-44EE-8315-1FECA833AC5A}" destId="{EC060D53-567C-4FB7-998A-448E94E09B55}" srcOrd="13" destOrd="0" presId="urn:microsoft.com/office/officeart/2005/8/layout/cycle1"/>
    <dgm:cxn modelId="{E5281606-91CE-40C3-BAAA-284E049ED62F}" type="presParOf" srcId="{FB078435-2664-44EE-8315-1FECA833AC5A}" destId="{82DB86ED-A743-4699-AA02-1A2F986397A9}"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5DAD15-C9DD-424F-A307-7834529DF92C}" type="doc">
      <dgm:prSet loTypeId="urn:microsoft.com/office/officeart/2005/8/layout/hierarchy6" loCatId="hierarchy" qsTypeId="urn:microsoft.com/office/officeart/2005/8/quickstyle/3d1" qsCatId="3D" csTypeId="urn:microsoft.com/office/officeart/2005/8/colors/accent5_3" csCatId="accent5" phldr="1"/>
      <dgm:spPr/>
      <dgm:t>
        <a:bodyPr/>
        <a:lstStyle/>
        <a:p>
          <a:endParaRPr lang="en-US"/>
        </a:p>
      </dgm:t>
    </dgm:pt>
    <dgm:pt modelId="{5F272922-2888-4C59-AC67-8985D1101BDF}">
      <dgm:prSet phldrT="[Text]" custT="1"/>
      <dgm:spPr/>
      <dgm:t>
        <a:bodyPr/>
        <a:lstStyle/>
        <a:p>
          <a:r>
            <a:rPr lang="fa-IR" sz="1600" b="1" dirty="0" smtClean="0">
              <a:solidFill>
                <a:srgbClr val="C00000"/>
              </a:solidFill>
              <a:cs typeface="B Mitra" panose="00000400000000000000" pitchFamily="2" charset="-78"/>
            </a:rPr>
            <a:t>مدیریت ریسک </a:t>
          </a:r>
          <a:endParaRPr lang="en-US" sz="1600" b="1" dirty="0">
            <a:solidFill>
              <a:srgbClr val="C00000"/>
            </a:solidFill>
            <a:cs typeface="B Mitra" panose="00000400000000000000" pitchFamily="2" charset="-78"/>
          </a:endParaRPr>
        </a:p>
      </dgm:t>
    </dgm:pt>
    <dgm:pt modelId="{2FC9EA40-F061-4041-ACBA-365036ED1150}" type="parTrans" cxnId="{67D1CC45-E330-4B3B-BFC5-1DC19A2B799A}">
      <dgm:prSet/>
      <dgm:spPr/>
      <dgm:t>
        <a:bodyPr/>
        <a:lstStyle/>
        <a:p>
          <a:endParaRPr lang="en-US" sz="2000" b="1">
            <a:solidFill>
              <a:srgbClr val="C00000"/>
            </a:solidFill>
            <a:cs typeface="B Mitra" panose="00000400000000000000" pitchFamily="2" charset="-78"/>
          </a:endParaRPr>
        </a:p>
      </dgm:t>
    </dgm:pt>
    <dgm:pt modelId="{C7C88CA4-1CF6-4588-BC82-6A82DB691CEB}" type="sibTrans" cxnId="{67D1CC45-E330-4B3B-BFC5-1DC19A2B799A}">
      <dgm:prSet/>
      <dgm:spPr/>
      <dgm:t>
        <a:bodyPr/>
        <a:lstStyle/>
        <a:p>
          <a:endParaRPr lang="en-US" sz="2000" b="1">
            <a:solidFill>
              <a:srgbClr val="C00000"/>
            </a:solidFill>
            <a:cs typeface="B Mitra" panose="00000400000000000000" pitchFamily="2" charset="-78"/>
          </a:endParaRPr>
        </a:p>
      </dgm:t>
    </dgm:pt>
    <dgm:pt modelId="{C2DD9108-998D-4D39-BBD8-27C5E72BDB12}">
      <dgm:prSet phldrT="[Text]" custT="1"/>
      <dgm:spPr/>
      <dgm:t>
        <a:bodyPr/>
        <a:lstStyle/>
        <a:p>
          <a:r>
            <a:rPr lang="fa-IR" sz="1600" b="1" dirty="0" smtClean="0">
              <a:solidFill>
                <a:srgbClr val="C00000"/>
              </a:solidFill>
              <a:cs typeface="B Mitra" panose="00000400000000000000" pitchFamily="2" charset="-78"/>
            </a:rPr>
            <a:t>ارزیابی ریسک </a:t>
          </a:r>
          <a:endParaRPr lang="en-US" sz="1600" b="1" dirty="0">
            <a:solidFill>
              <a:srgbClr val="C00000"/>
            </a:solidFill>
            <a:cs typeface="B Mitra" panose="00000400000000000000" pitchFamily="2" charset="-78"/>
          </a:endParaRPr>
        </a:p>
      </dgm:t>
    </dgm:pt>
    <dgm:pt modelId="{21B38D1A-E797-483D-9108-1BCF1C97EBD7}" type="parTrans" cxnId="{12AC8BAC-D4C0-4A00-8E13-108EF08DEA99}">
      <dgm:prSet/>
      <dgm:spPr/>
      <dgm:t>
        <a:bodyPr/>
        <a:lstStyle/>
        <a:p>
          <a:endParaRPr lang="en-US" sz="2000" b="1">
            <a:solidFill>
              <a:srgbClr val="C00000"/>
            </a:solidFill>
            <a:cs typeface="B Mitra" panose="00000400000000000000" pitchFamily="2" charset="-78"/>
          </a:endParaRPr>
        </a:p>
      </dgm:t>
    </dgm:pt>
    <dgm:pt modelId="{79B2B5B9-04FE-41C6-A17A-B40E015A5411}" type="sibTrans" cxnId="{12AC8BAC-D4C0-4A00-8E13-108EF08DEA99}">
      <dgm:prSet/>
      <dgm:spPr/>
      <dgm:t>
        <a:bodyPr/>
        <a:lstStyle/>
        <a:p>
          <a:endParaRPr lang="en-US" sz="2000" b="1">
            <a:solidFill>
              <a:srgbClr val="C00000"/>
            </a:solidFill>
            <a:cs typeface="B Mitra" panose="00000400000000000000" pitchFamily="2" charset="-78"/>
          </a:endParaRPr>
        </a:p>
      </dgm:t>
    </dgm:pt>
    <dgm:pt modelId="{2AC33424-60FE-4AB5-814F-4B9BE99415D5}">
      <dgm:prSet phldrT="[Text]" custT="1"/>
      <dgm:spPr/>
      <dgm:t>
        <a:bodyPr/>
        <a:lstStyle/>
        <a:p>
          <a:r>
            <a:rPr lang="fa-IR" sz="1600" b="1" dirty="0" smtClean="0">
              <a:solidFill>
                <a:srgbClr val="C00000"/>
              </a:solidFill>
              <a:cs typeface="B Mitra" panose="00000400000000000000" pitchFamily="2" charset="-78"/>
            </a:rPr>
            <a:t>تشخیص ریسک</a:t>
          </a:r>
          <a:endParaRPr lang="en-US" sz="1600" b="1" dirty="0">
            <a:solidFill>
              <a:srgbClr val="C00000"/>
            </a:solidFill>
            <a:cs typeface="B Mitra" panose="00000400000000000000" pitchFamily="2" charset="-78"/>
          </a:endParaRPr>
        </a:p>
      </dgm:t>
    </dgm:pt>
    <dgm:pt modelId="{EB67DB6C-D1E7-42F6-BCBA-D8C19EC89DDC}" type="parTrans" cxnId="{62A55CCE-CBD9-4DB1-B6D7-ED42A49680DC}">
      <dgm:prSet/>
      <dgm:spPr/>
      <dgm:t>
        <a:bodyPr/>
        <a:lstStyle/>
        <a:p>
          <a:endParaRPr lang="en-US" sz="2000" b="1">
            <a:solidFill>
              <a:srgbClr val="C00000"/>
            </a:solidFill>
            <a:cs typeface="B Mitra" panose="00000400000000000000" pitchFamily="2" charset="-78"/>
          </a:endParaRPr>
        </a:p>
      </dgm:t>
    </dgm:pt>
    <dgm:pt modelId="{8EFDE963-23E4-4A6E-8BD5-394191DA1CF9}" type="sibTrans" cxnId="{62A55CCE-CBD9-4DB1-B6D7-ED42A49680DC}">
      <dgm:prSet/>
      <dgm:spPr/>
      <dgm:t>
        <a:bodyPr/>
        <a:lstStyle/>
        <a:p>
          <a:endParaRPr lang="en-US" sz="2000" b="1">
            <a:solidFill>
              <a:srgbClr val="C00000"/>
            </a:solidFill>
            <a:cs typeface="B Mitra" panose="00000400000000000000" pitchFamily="2" charset="-78"/>
          </a:endParaRPr>
        </a:p>
      </dgm:t>
    </dgm:pt>
    <dgm:pt modelId="{D32D850D-A99F-4389-B0BD-D3B919D91E6E}">
      <dgm:prSet phldrT="[Text]" custT="1"/>
      <dgm:spPr/>
      <dgm:t>
        <a:bodyPr/>
        <a:lstStyle/>
        <a:p>
          <a:r>
            <a:rPr lang="fa-IR" sz="1600" b="1" dirty="0" smtClean="0">
              <a:solidFill>
                <a:srgbClr val="C00000"/>
              </a:solidFill>
              <a:cs typeface="B Mitra" panose="00000400000000000000" pitchFamily="2" charset="-78"/>
            </a:rPr>
            <a:t>تحلیل ریسک </a:t>
          </a:r>
          <a:endParaRPr lang="en-US" sz="1600" b="1" dirty="0">
            <a:solidFill>
              <a:srgbClr val="C00000"/>
            </a:solidFill>
            <a:cs typeface="B Mitra" panose="00000400000000000000" pitchFamily="2" charset="-78"/>
          </a:endParaRPr>
        </a:p>
      </dgm:t>
    </dgm:pt>
    <dgm:pt modelId="{4EFAF590-3960-4E43-B2BB-983E6B1DC01D}" type="parTrans" cxnId="{CAC4C72D-C85A-489E-9501-4635055E21AA}">
      <dgm:prSet/>
      <dgm:spPr/>
      <dgm:t>
        <a:bodyPr/>
        <a:lstStyle/>
        <a:p>
          <a:endParaRPr lang="en-US" sz="2000" b="1">
            <a:solidFill>
              <a:srgbClr val="C00000"/>
            </a:solidFill>
            <a:cs typeface="B Mitra" panose="00000400000000000000" pitchFamily="2" charset="-78"/>
          </a:endParaRPr>
        </a:p>
      </dgm:t>
    </dgm:pt>
    <dgm:pt modelId="{031577E3-C7EB-4893-A08F-81797C801B1A}" type="sibTrans" cxnId="{CAC4C72D-C85A-489E-9501-4635055E21AA}">
      <dgm:prSet/>
      <dgm:spPr/>
      <dgm:t>
        <a:bodyPr/>
        <a:lstStyle/>
        <a:p>
          <a:endParaRPr lang="en-US" sz="2000" b="1">
            <a:solidFill>
              <a:srgbClr val="C00000"/>
            </a:solidFill>
            <a:cs typeface="B Mitra" panose="00000400000000000000" pitchFamily="2" charset="-78"/>
          </a:endParaRPr>
        </a:p>
      </dgm:t>
    </dgm:pt>
    <dgm:pt modelId="{C926269E-16E4-45BB-B29B-EA775D7F0692}">
      <dgm:prSet phldrT="[Text]" custT="1"/>
      <dgm:spPr/>
      <dgm:t>
        <a:bodyPr/>
        <a:lstStyle/>
        <a:p>
          <a:r>
            <a:rPr lang="fa-IR" sz="1600" b="1" dirty="0" smtClean="0">
              <a:solidFill>
                <a:srgbClr val="C00000"/>
              </a:solidFill>
              <a:cs typeface="B Mitra" panose="00000400000000000000" pitchFamily="2" charset="-78"/>
            </a:rPr>
            <a:t>کنترل ریسک</a:t>
          </a:r>
          <a:endParaRPr lang="en-US" sz="1600" b="1" dirty="0">
            <a:solidFill>
              <a:srgbClr val="C00000"/>
            </a:solidFill>
            <a:cs typeface="B Mitra" panose="00000400000000000000" pitchFamily="2" charset="-78"/>
          </a:endParaRPr>
        </a:p>
      </dgm:t>
    </dgm:pt>
    <dgm:pt modelId="{D72A56D3-0693-49F8-AD66-A0D172D607C0}" type="parTrans" cxnId="{C4EE0543-4116-4422-A1AF-EB89E98432FF}">
      <dgm:prSet/>
      <dgm:spPr/>
      <dgm:t>
        <a:bodyPr/>
        <a:lstStyle/>
        <a:p>
          <a:endParaRPr lang="en-US" sz="2000" b="1">
            <a:solidFill>
              <a:srgbClr val="C00000"/>
            </a:solidFill>
            <a:cs typeface="B Mitra" panose="00000400000000000000" pitchFamily="2" charset="-78"/>
          </a:endParaRPr>
        </a:p>
      </dgm:t>
    </dgm:pt>
    <dgm:pt modelId="{ABA9DD3E-CB63-4E36-9D2C-40917F23AFE4}" type="sibTrans" cxnId="{C4EE0543-4116-4422-A1AF-EB89E98432FF}">
      <dgm:prSet/>
      <dgm:spPr/>
      <dgm:t>
        <a:bodyPr/>
        <a:lstStyle/>
        <a:p>
          <a:endParaRPr lang="en-US" sz="2000" b="1">
            <a:solidFill>
              <a:srgbClr val="C00000"/>
            </a:solidFill>
            <a:cs typeface="B Mitra" panose="00000400000000000000" pitchFamily="2" charset="-78"/>
          </a:endParaRPr>
        </a:p>
      </dgm:t>
    </dgm:pt>
    <dgm:pt modelId="{0A1DF5B9-6F2A-43EF-A427-AAA3AD62B616}">
      <dgm:prSet phldrT="[Text]" custT="1"/>
      <dgm:spPr/>
      <dgm:t>
        <a:bodyPr/>
        <a:lstStyle/>
        <a:p>
          <a:r>
            <a:rPr lang="fa-IR" sz="1600" b="1" dirty="0" smtClean="0">
              <a:solidFill>
                <a:srgbClr val="C00000"/>
              </a:solidFill>
              <a:cs typeface="B Mitra" panose="00000400000000000000" pitchFamily="2" charset="-78"/>
            </a:rPr>
            <a:t>برنامه ریزی برای ریسک </a:t>
          </a:r>
          <a:endParaRPr lang="en-US" sz="1600" b="1" dirty="0">
            <a:solidFill>
              <a:srgbClr val="C00000"/>
            </a:solidFill>
            <a:cs typeface="B Mitra" panose="00000400000000000000" pitchFamily="2" charset="-78"/>
          </a:endParaRPr>
        </a:p>
      </dgm:t>
    </dgm:pt>
    <dgm:pt modelId="{5FB2463C-B5AE-4F50-BBA2-15705691D130}" type="parTrans" cxnId="{00DFD495-EA1E-4A1A-8E6B-DF5F0C902756}">
      <dgm:prSet/>
      <dgm:spPr/>
      <dgm:t>
        <a:bodyPr/>
        <a:lstStyle/>
        <a:p>
          <a:endParaRPr lang="en-US" sz="2000" b="1">
            <a:solidFill>
              <a:srgbClr val="C00000"/>
            </a:solidFill>
            <a:cs typeface="B Mitra" panose="00000400000000000000" pitchFamily="2" charset="-78"/>
          </a:endParaRPr>
        </a:p>
      </dgm:t>
    </dgm:pt>
    <dgm:pt modelId="{83064CA5-1E88-4E6D-A16D-2BC2FE86D21D}" type="sibTrans" cxnId="{00DFD495-EA1E-4A1A-8E6B-DF5F0C902756}">
      <dgm:prSet/>
      <dgm:spPr/>
      <dgm:t>
        <a:bodyPr/>
        <a:lstStyle/>
        <a:p>
          <a:endParaRPr lang="en-US" sz="2000" b="1">
            <a:solidFill>
              <a:srgbClr val="C00000"/>
            </a:solidFill>
            <a:cs typeface="B Mitra" panose="00000400000000000000" pitchFamily="2" charset="-78"/>
          </a:endParaRPr>
        </a:p>
      </dgm:t>
    </dgm:pt>
    <dgm:pt modelId="{F5F17718-4B07-4F3C-AC9E-DEBF9B19C7AD}">
      <dgm:prSet custT="1"/>
      <dgm:spPr/>
      <dgm:t>
        <a:bodyPr/>
        <a:lstStyle/>
        <a:p>
          <a:r>
            <a:rPr lang="fa-IR" sz="1600" b="1" dirty="0" smtClean="0">
              <a:solidFill>
                <a:srgbClr val="C00000"/>
              </a:solidFill>
              <a:cs typeface="B Mitra" panose="00000400000000000000" pitchFamily="2" charset="-78"/>
            </a:rPr>
            <a:t>پاسخ و مقابله با ریسک </a:t>
          </a:r>
          <a:endParaRPr lang="en-US" sz="1600" b="1" dirty="0">
            <a:solidFill>
              <a:srgbClr val="C00000"/>
            </a:solidFill>
            <a:cs typeface="B Mitra" panose="00000400000000000000" pitchFamily="2" charset="-78"/>
          </a:endParaRPr>
        </a:p>
      </dgm:t>
    </dgm:pt>
    <dgm:pt modelId="{EF04CA31-1DB2-4AB4-9C42-026EE1598EA0}" type="parTrans" cxnId="{B9777E2B-6BD3-4381-8172-8EEA18366ABD}">
      <dgm:prSet/>
      <dgm:spPr/>
      <dgm:t>
        <a:bodyPr/>
        <a:lstStyle/>
        <a:p>
          <a:endParaRPr lang="en-US" sz="2000" b="1">
            <a:solidFill>
              <a:srgbClr val="C00000"/>
            </a:solidFill>
            <a:cs typeface="B Mitra" panose="00000400000000000000" pitchFamily="2" charset="-78"/>
          </a:endParaRPr>
        </a:p>
      </dgm:t>
    </dgm:pt>
    <dgm:pt modelId="{36C835F1-C00F-42BB-9BE6-DC6F0D0E7C3B}" type="sibTrans" cxnId="{B9777E2B-6BD3-4381-8172-8EEA18366ABD}">
      <dgm:prSet/>
      <dgm:spPr/>
      <dgm:t>
        <a:bodyPr/>
        <a:lstStyle/>
        <a:p>
          <a:endParaRPr lang="en-US" sz="2000" b="1">
            <a:solidFill>
              <a:srgbClr val="C00000"/>
            </a:solidFill>
            <a:cs typeface="B Mitra" panose="00000400000000000000" pitchFamily="2" charset="-78"/>
          </a:endParaRPr>
        </a:p>
      </dgm:t>
    </dgm:pt>
    <dgm:pt modelId="{5445641D-43B8-49D8-A62D-9FCF4E4DB35C}">
      <dgm:prSet custT="1"/>
      <dgm:spPr/>
      <dgm:t>
        <a:bodyPr/>
        <a:lstStyle/>
        <a:p>
          <a:r>
            <a:rPr lang="fa-IR" sz="1600" b="1" dirty="0" smtClean="0">
              <a:solidFill>
                <a:srgbClr val="C00000"/>
              </a:solidFill>
              <a:cs typeface="B Mitra" panose="00000400000000000000" pitchFamily="2" charset="-78"/>
            </a:rPr>
            <a:t>رصد کردن ریسک </a:t>
          </a:r>
          <a:endParaRPr lang="en-US" sz="1600" b="1" dirty="0">
            <a:solidFill>
              <a:srgbClr val="C00000"/>
            </a:solidFill>
            <a:cs typeface="B Mitra" panose="00000400000000000000" pitchFamily="2" charset="-78"/>
          </a:endParaRPr>
        </a:p>
      </dgm:t>
    </dgm:pt>
    <dgm:pt modelId="{E0817E70-1FA8-4BF1-9ECC-32FFBC224F51}" type="parTrans" cxnId="{09F73B81-7C2E-43F0-BB23-92AADA695644}">
      <dgm:prSet/>
      <dgm:spPr/>
      <dgm:t>
        <a:bodyPr/>
        <a:lstStyle/>
        <a:p>
          <a:endParaRPr lang="en-US" sz="2000" b="1">
            <a:solidFill>
              <a:srgbClr val="C00000"/>
            </a:solidFill>
            <a:cs typeface="B Mitra" panose="00000400000000000000" pitchFamily="2" charset="-78"/>
          </a:endParaRPr>
        </a:p>
      </dgm:t>
    </dgm:pt>
    <dgm:pt modelId="{FF192533-510D-423C-A256-C1C37B6E8AAD}" type="sibTrans" cxnId="{09F73B81-7C2E-43F0-BB23-92AADA695644}">
      <dgm:prSet/>
      <dgm:spPr/>
      <dgm:t>
        <a:bodyPr/>
        <a:lstStyle/>
        <a:p>
          <a:endParaRPr lang="en-US" sz="2000" b="1">
            <a:solidFill>
              <a:srgbClr val="C00000"/>
            </a:solidFill>
            <a:cs typeface="B Mitra" panose="00000400000000000000" pitchFamily="2" charset="-78"/>
          </a:endParaRPr>
        </a:p>
      </dgm:t>
    </dgm:pt>
    <dgm:pt modelId="{7B3D86CA-E79D-45B1-A741-CBF215656DFA}">
      <dgm:prSet custT="1"/>
      <dgm:spPr/>
      <dgm:t>
        <a:bodyPr/>
        <a:lstStyle/>
        <a:p>
          <a:r>
            <a:rPr lang="fa-IR" sz="1600" b="1" dirty="0" smtClean="0">
              <a:solidFill>
                <a:srgbClr val="C00000"/>
              </a:solidFill>
              <a:cs typeface="B Mitra" panose="00000400000000000000" pitchFamily="2" charset="-78"/>
            </a:rPr>
            <a:t>اولویت بندی ریسک </a:t>
          </a:r>
          <a:endParaRPr lang="en-US" sz="1600" b="1" dirty="0">
            <a:solidFill>
              <a:srgbClr val="C00000"/>
            </a:solidFill>
            <a:cs typeface="B Mitra" panose="00000400000000000000" pitchFamily="2" charset="-78"/>
          </a:endParaRPr>
        </a:p>
      </dgm:t>
    </dgm:pt>
    <dgm:pt modelId="{22381404-3B54-4061-828A-4889C0D13F65}" type="parTrans" cxnId="{4BFF6C6F-EC4F-42D5-A832-95646F5E9083}">
      <dgm:prSet/>
      <dgm:spPr/>
      <dgm:t>
        <a:bodyPr/>
        <a:lstStyle/>
        <a:p>
          <a:endParaRPr lang="en-US" sz="2000" b="1">
            <a:solidFill>
              <a:srgbClr val="C00000"/>
            </a:solidFill>
            <a:cs typeface="B Mitra" panose="00000400000000000000" pitchFamily="2" charset="-78"/>
          </a:endParaRPr>
        </a:p>
      </dgm:t>
    </dgm:pt>
    <dgm:pt modelId="{0BF62361-E872-4ED8-ACD4-624EA61FAADC}" type="sibTrans" cxnId="{4BFF6C6F-EC4F-42D5-A832-95646F5E9083}">
      <dgm:prSet/>
      <dgm:spPr/>
      <dgm:t>
        <a:bodyPr/>
        <a:lstStyle/>
        <a:p>
          <a:endParaRPr lang="en-US" sz="2000" b="1">
            <a:solidFill>
              <a:srgbClr val="C00000"/>
            </a:solidFill>
            <a:cs typeface="B Mitra" panose="00000400000000000000" pitchFamily="2" charset="-78"/>
          </a:endParaRPr>
        </a:p>
      </dgm:t>
    </dgm:pt>
    <dgm:pt modelId="{3135EBE2-D359-4DD4-B368-8AB172FD94EB}" type="pres">
      <dgm:prSet presAssocID="{EC5DAD15-C9DD-424F-A307-7834529DF92C}" presName="mainComposite" presStyleCnt="0">
        <dgm:presLayoutVars>
          <dgm:chPref val="1"/>
          <dgm:dir/>
          <dgm:animOne val="branch"/>
          <dgm:animLvl val="lvl"/>
          <dgm:resizeHandles val="exact"/>
        </dgm:presLayoutVars>
      </dgm:prSet>
      <dgm:spPr/>
      <dgm:t>
        <a:bodyPr/>
        <a:lstStyle/>
        <a:p>
          <a:endParaRPr lang="en-US"/>
        </a:p>
      </dgm:t>
    </dgm:pt>
    <dgm:pt modelId="{C1029A67-A96D-4004-A19D-508BA4A734FD}" type="pres">
      <dgm:prSet presAssocID="{EC5DAD15-C9DD-424F-A307-7834529DF92C}" presName="hierFlow" presStyleCnt="0"/>
      <dgm:spPr/>
    </dgm:pt>
    <dgm:pt modelId="{3FE73E35-6CDF-47EA-8B93-487112B82CC5}" type="pres">
      <dgm:prSet presAssocID="{EC5DAD15-C9DD-424F-A307-7834529DF92C}" presName="hierChild1" presStyleCnt="0">
        <dgm:presLayoutVars>
          <dgm:chPref val="1"/>
          <dgm:animOne val="branch"/>
          <dgm:animLvl val="lvl"/>
        </dgm:presLayoutVars>
      </dgm:prSet>
      <dgm:spPr/>
    </dgm:pt>
    <dgm:pt modelId="{50AE8D0F-6971-4880-81B6-1EECC38632AF}" type="pres">
      <dgm:prSet presAssocID="{5F272922-2888-4C59-AC67-8985D1101BDF}" presName="Name14" presStyleCnt="0"/>
      <dgm:spPr/>
    </dgm:pt>
    <dgm:pt modelId="{DA562E1F-1FE4-4116-9FB4-B611E2546ECB}" type="pres">
      <dgm:prSet presAssocID="{5F272922-2888-4C59-AC67-8985D1101BDF}" presName="level1Shape" presStyleLbl="node0" presStyleIdx="0" presStyleCnt="1">
        <dgm:presLayoutVars>
          <dgm:chPref val="3"/>
        </dgm:presLayoutVars>
      </dgm:prSet>
      <dgm:spPr/>
      <dgm:t>
        <a:bodyPr/>
        <a:lstStyle/>
        <a:p>
          <a:endParaRPr lang="en-US"/>
        </a:p>
      </dgm:t>
    </dgm:pt>
    <dgm:pt modelId="{885FB1BA-5D92-4E5B-9372-F6583C723D4C}" type="pres">
      <dgm:prSet presAssocID="{5F272922-2888-4C59-AC67-8985D1101BDF}" presName="hierChild2" presStyleCnt="0"/>
      <dgm:spPr/>
    </dgm:pt>
    <dgm:pt modelId="{76349B94-E7B7-49E1-A8BD-CB6BEA389D20}" type="pres">
      <dgm:prSet presAssocID="{21B38D1A-E797-483D-9108-1BCF1C97EBD7}" presName="Name19" presStyleLbl="parChTrans1D2" presStyleIdx="0" presStyleCnt="2"/>
      <dgm:spPr/>
      <dgm:t>
        <a:bodyPr/>
        <a:lstStyle/>
        <a:p>
          <a:endParaRPr lang="en-US"/>
        </a:p>
      </dgm:t>
    </dgm:pt>
    <dgm:pt modelId="{C3D5A848-21FA-4A84-A950-7676B88A9085}" type="pres">
      <dgm:prSet presAssocID="{C2DD9108-998D-4D39-BBD8-27C5E72BDB12}" presName="Name21" presStyleCnt="0"/>
      <dgm:spPr/>
    </dgm:pt>
    <dgm:pt modelId="{9A51B488-6177-4E87-9EC9-4D8399E8D9FF}" type="pres">
      <dgm:prSet presAssocID="{C2DD9108-998D-4D39-BBD8-27C5E72BDB12}" presName="level2Shape" presStyleLbl="node2" presStyleIdx="0" presStyleCnt="2"/>
      <dgm:spPr/>
      <dgm:t>
        <a:bodyPr/>
        <a:lstStyle/>
        <a:p>
          <a:endParaRPr lang="en-US"/>
        </a:p>
      </dgm:t>
    </dgm:pt>
    <dgm:pt modelId="{834EA6BD-6941-4A66-9DDE-F7A806F29EB3}" type="pres">
      <dgm:prSet presAssocID="{C2DD9108-998D-4D39-BBD8-27C5E72BDB12}" presName="hierChild3" presStyleCnt="0"/>
      <dgm:spPr/>
    </dgm:pt>
    <dgm:pt modelId="{99E5E502-F3C3-4810-BDB2-BB5941CBCCF2}" type="pres">
      <dgm:prSet presAssocID="{EB67DB6C-D1E7-42F6-BCBA-D8C19EC89DDC}" presName="Name19" presStyleLbl="parChTrans1D3" presStyleIdx="0" presStyleCnt="6"/>
      <dgm:spPr/>
      <dgm:t>
        <a:bodyPr/>
        <a:lstStyle/>
        <a:p>
          <a:endParaRPr lang="en-US"/>
        </a:p>
      </dgm:t>
    </dgm:pt>
    <dgm:pt modelId="{193E3CBE-E91C-46D9-81FF-EB8E10300AE0}" type="pres">
      <dgm:prSet presAssocID="{2AC33424-60FE-4AB5-814F-4B9BE99415D5}" presName="Name21" presStyleCnt="0"/>
      <dgm:spPr/>
    </dgm:pt>
    <dgm:pt modelId="{5219690D-C876-4BE0-A991-3F6CA1F62A99}" type="pres">
      <dgm:prSet presAssocID="{2AC33424-60FE-4AB5-814F-4B9BE99415D5}" presName="level2Shape" presStyleLbl="node3" presStyleIdx="0" presStyleCnt="6"/>
      <dgm:spPr/>
      <dgm:t>
        <a:bodyPr/>
        <a:lstStyle/>
        <a:p>
          <a:endParaRPr lang="en-US"/>
        </a:p>
      </dgm:t>
    </dgm:pt>
    <dgm:pt modelId="{45EB9E9D-57A3-45CA-8610-09E61D70EDB8}" type="pres">
      <dgm:prSet presAssocID="{2AC33424-60FE-4AB5-814F-4B9BE99415D5}" presName="hierChild3" presStyleCnt="0"/>
      <dgm:spPr/>
    </dgm:pt>
    <dgm:pt modelId="{11038E39-8354-4077-AE38-4F0825283061}" type="pres">
      <dgm:prSet presAssocID="{4EFAF590-3960-4E43-B2BB-983E6B1DC01D}" presName="Name19" presStyleLbl="parChTrans1D3" presStyleIdx="1" presStyleCnt="6"/>
      <dgm:spPr/>
      <dgm:t>
        <a:bodyPr/>
        <a:lstStyle/>
        <a:p>
          <a:endParaRPr lang="en-US"/>
        </a:p>
      </dgm:t>
    </dgm:pt>
    <dgm:pt modelId="{3E0E0B30-1C85-46B3-A591-462053AC9D69}" type="pres">
      <dgm:prSet presAssocID="{D32D850D-A99F-4389-B0BD-D3B919D91E6E}" presName="Name21" presStyleCnt="0"/>
      <dgm:spPr/>
    </dgm:pt>
    <dgm:pt modelId="{FC7C6F8E-FA9B-417F-9344-3C01D41A1180}" type="pres">
      <dgm:prSet presAssocID="{D32D850D-A99F-4389-B0BD-D3B919D91E6E}" presName="level2Shape" presStyleLbl="node3" presStyleIdx="1" presStyleCnt="6"/>
      <dgm:spPr/>
      <dgm:t>
        <a:bodyPr/>
        <a:lstStyle/>
        <a:p>
          <a:endParaRPr lang="en-US"/>
        </a:p>
      </dgm:t>
    </dgm:pt>
    <dgm:pt modelId="{7EA35C3F-C563-44D9-920E-1616B59B4E57}" type="pres">
      <dgm:prSet presAssocID="{D32D850D-A99F-4389-B0BD-D3B919D91E6E}" presName="hierChild3" presStyleCnt="0"/>
      <dgm:spPr/>
    </dgm:pt>
    <dgm:pt modelId="{04280413-2BE4-419F-86E6-07A139DE90CC}" type="pres">
      <dgm:prSet presAssocID="{22381404-3B54-4061-828A-4889C0D13F65}" presName="Name19" presStyleLbl="parChTrans1D3" presStyleIdx="2" presStyleCnt="6"/>
      <dgm:spPr/>
      <dgm:t>
        <a:bodyPr/>
        <a:lstStyle/>
        <a:p>
          <a:endParaRPr lang="en-US"/>
        </a:p>
      </dgm:t>
    </dgm:pt>
    <dgm:pt modelId="{8490E6DA-BD92-41E1-9D90-0A591086D930}" type="pres">
      <dgm:prSet presAssocID="{7B3D86CA-E79D-45B1-A741-CBF215656DFA}" presName="Name21" presStyleCnt="0"/>
      <dgm:spPr/>
    </dgm:pt>
    <dgm:pt modelId="{B63782D7-1E97-488E-B5AA-F9560B0E1D04}" type="pres">
      <dgm:prSet presAssocID="{7B3D86CA-E79D-45B1-A741-CBF215656DFA}" presName="level2Shape" presStyleLbl="node3" presStyleIdx="2" presStyleCnt="6"/>
      <dgm:spPr/>
      <dgm:t>
        <a:bodyPr/>
        <a:lstStyle/>
        <a:p>
          <a:endParaRPr lang="en-US"/>
        </a:p>
      </dgm:t>
    </dgm:pt>
    <dgm:pt modelId="{548B1CD5-8D67-4D82-81D7-3DD795CBD820}" type="pres">
      <dgm:prSet presAssocID="{7B3D86CA-E79D-45B1-A741-CBF215656DFA}" presName="hierChild3" presStyleCnt="0"/>
      <dgm:spPr/>
    </dgm:pt>
    <dgm:pt modelId="{6A9229F3-7CF6-4C67-8662-320D25A142D6}" type="pres">
      <dgm:prSet presAssocID="{D72A56D3-0693-49F8-AD66-A0D172D607C0}" presName="Name19" presStyleLbl="parChTrans1D2" presStyleIdx="1" presStyleCnt="2"/>
      <dgm:spPr/>
      <dgm:t>
        <a:bodyPr/>
        <a:lstStyle/>
        <a:p>
          <a:endParaRPr lang="en-US"/>
        </a:p>
      </dgm:t>
    </dgm:pt>
    <dgm:pt modelId="{BC46A645-5DA6-452C-A192-7AFAB3411A7B}" type="pres">
      <dgm:prSet presAssocID="{C926269E-16E4-45BB-B29B-EA775D7F0692}" presName="Name21" presStyleCnt="0"/>
      <dgm:spPr/>
    </dgm:pt>
    <dgm:pt modelId="{5A9C2995-713F-4F8B-AB87-BBA2A535BB44}" type="pres">
      <dgm:prSet presAssocID="{C926269E-16E4-45BB-B29B-EA775D7F0692}" presName="level2Shape" presStyleLbl="node2" presStyleIdx="1" presStyleCnt="2"/>
      <dgm:spPr/>
      <dgm:t>
        <a:bodyPr/>
        <a:lstStyle/>
        <a:p>
          <a:endParaRPr lang="en-US"/>
        </a:p>
      </dgm:t>
    </dgm:pt>
    <dgm:pt modelId="{358ADC35-2441-422C-8DDE-1388D64E68CF}" type="pres">
      <dgm:prSet presAssocID="{C926269E-16E4-45BB-B29B-EA775D7F0692}" presName="hierChild3" presStyleCnt="0"/>
      <dgm:spPr/>
    </dgm:pt>
    <dgm:pt modelId="{CD572612-E1C3-43AC-9E6B-8ACD914E8FC1}" type="pres">
      <dgm:prSet presAssocID="{5FB2463C-B5AE-4F50-BBA2-15705691D130}" presName="Name19" presStyleLbl="parChTrans1D3" presStyleIdx="3" presStyleCnt="6"/>
      <dgm:spPr/>
      <dgm:t>
        <a:bodyPr/>
        <a:lstStyle/>
        <a:p>
          <a:endParaRPr lang="en-US"/>
        </a:p>
      </dgm:t>
    </dgm:pt>
    <dgm:pt modelId="{9C01D9D0-60CD-4D8B-AEE1-25CA09AD85E6}" type="pres">
      <dgm:prSet presAssocID="{0A1DF5B9-6F2A-43EF-A427-AAA3AD62B616}" presName="Name21" presStyleCnt="0"/>
      <dgm:spPr/>
    </dgm:pt>
    <dgm:pt modelId="{D7D9EC2E-B8FC-4FD8-ACE7-CD62319C63B9}" type="pres">
      <dgm:prSet presAssocID="{0A1DF5B9-6F2A-43EF-A427-AAA3AD62B616}" presName="level2Shape" presStyleLbl="node3" presStyleIdx="3" presStyleCnt="6"/>
      <dgm:spPr/>
      <dgm:t>
        <a:bodyPr/>
        <a:lstStyle/>
        <a:p>
          <a:endParaRPr lang="en-US"/>
        </a:p>
      </dgm:t>
    </dgm:pt>
    <dgm:pt modelId="{C5EDC81A-8D5A-44B7-A62D-F78F6B6D69F2}" type="pres">
      <dgm:prSet presAssocID="{0A1DF5B9-6F2A-43EF-A427-AAA3AD62B616}" presName="hierChild3" presStyleCnt="0"/>
      <dgm:spPr/>
    </dgm:pt>
    <dgm:pt modelId="{709FCAD7-8D4D-45DB-9D47-48234E1A5C35}" type="pres">
      <dgm:prSet presAssocID="{EF04CA31-1DB2-4AB4-9C42-026EE1598EA0}" presName="Name19" presStyleLbl="parChTrans1D3" presStyleIdx="4" presStyleCnt="6"/>
      <dgm:spPr/>
      <dgm:t>
        <a:bodyPr/>
        <a:lstStyle/>
        <a:p>
          <a:endParaRPr lang="en-US"/>
        </a:p>
      </dgm:t>
    </dgm:pt>
    <dgm:pt modelId="{A1D4342E-4747-40E0-AF78-83E3865EEC5C}" type="pres">
      <dgm:prSet presAssocID="{F5F17718-4B07-4F3C-AC9E-DEBF9B19C7AD}" presName="Name21" presStyleCnt="0"/>
      <dgm:spPr/>
    </dgm:pt>
    <dgm:pt modelId="{01AF4E79-7E71-4CF2-8C97-34C0F24D083A}" type="pres">
      <dgm:prSet presAssocID="{F5F17718-4B07-4F3C-AC9E-DEBF9B19C7AD}" presName="level2Shape" presStyleLbl="node3" presStyleIdx="4" presStyleCnt="6"/>
      <dgm:spPr/>
      <dgm:t>
        <a:bodyPr/>
        <a:lstStyle/>
        <a:p>
          <a:endParaRPr lang="en-US"/>
        </a:p>
      </dgm:t>
    </dgm:pt>
    <dgm:pt modelId="{2E25AB87-6804-4E46-8A3E-C2A8005C833A}" type="pres">
      <dgm:prSet presAssocID="{F5F17718-4B07-4F3C-AC9E-DEBF9B19C7AD}" presName="hierChild3" presStyleCnt="0"/>
      <dgm:spPr/>
    </dgm:pt>
    <dgm:pt modelId="{70751FF4-7103-4394-BACA-4E8FBFDD39B5}" type="pres">
      <dgm:prSet presAssocID="{E0817E70-1FA8-4BF1-9ECC-32FFBC224F51}" presName="Name19" presStyleLbl="parChTrans1D3" presStyleIdx="5" presStyleCnt="6"/>
      <dgm:spPr/>
      <dgm:t>
        <a:bodyPr/>
        <a:lstStyle/>
        <a:p>
          <a:endParaRPr lang="en-US"/>
        </a:p>
      </dgm:t>
    </dgm:pt>
    <dgm:pt modelId="{C33FC3A1-7785-44FA-95DD-C904E949B06E}" type="pres">
      <dgm:prSet presAssocID="{5445641D-43B8-49D8-A62D-9FCF4E4DB35C}" presName="Name21" presStyleCnt="0"/>
      <dgm:spPr/>
    </dgm:pt>
    <dgm:pt modelId="{36495BC6-4EE6-4843-9296-B6386BC0EE1C}" type="pres">
      <dgm:prSet presAssocID="{5445641D-43B8-49D8-A62D-9FCF4E4DB35C}" presName="level2Shape" presStyleLbl="node3" presStyleIdx="5" presStyleCnt="6"/>
      <dgm:spPr/>
      <dgm:t>
        <a:bodyPr/>
        <a:lstStyle/>
        <a:p>
          <a:endParaRPr lang="en-US"/>
        </a:p>
      </dgm:t>
    </dgm:pt>
    <dgm:pt modelId="{88FA923E-89B3-4467-BCC4-AB6AF77C73F5}" type="pres">
      <dgm:prSet presAssocID="{5445641D-43B8-49D8-A62D-9FCF4E4DB35C}" presName="hierChild3" presStyleCnt="0"/>
      <dgm:spPr/>
    </dgm:pt>
    <dgm:pt modelId="{48F2AE30-6611-4092-B11F-61CF390E0ABA}" type="pres">
      <dgm:prSet presAssocID="{EC5DAD15-C9DD-424F-A307-7834529DF92C}" presName="bgShapesFlow" presStyleCnt="0"/>
      <dgm:spPr/>
    </dgm:pt>
  </dgm:ptLst>
  <dgm:cxnLst>
    <dgm:cxn modelId="{9E81B87F-2488-44A5-A9B5-94523459F97B}" type="presOf" srcId="{D72A56D3-0693-49F8-AD66-A0D172D607C0}" destId="{6A9229F3-7CF6-4C67-8662-320D25A142D6}" srcOrd="0" destOrd="0" presId="urn:microsoft.com/office/officeart/2005/8/layout/hierarchy6"/>
    <dgm:cxn modelId="{ACDD4E90-6507-4136-90DC-4572DF5BCD22}" type="presOf" srcId="{EF04CA31-1DB2-4AB4-9C42-026EE1598EA0}" destId="{709FCAD7-8D4D-45DB-9D47-48234E1A5C35}" srcOrd="0" destOrd="0" presId="urn:microsoft.com/office/officeart/2005/8/layout/hierarchy6"/>
    <dgm:cxn modelId="{09F73B81-7C2E-43F0-BB23-92AADA695644}" srcId="{C926269E-16E4-45BB-B29B-EA775D7F0692}" destId="{5445641D-43B8-49D8-A62D-9FCF4E4DB35C}" srcOrd="2" destOrd="0" parTransId="{E0817E70-1FA8-4BF1-9ECC-32FFBC224F51}" sibTransId="{FF192533-510D-423C-A256-C1C37B6E8AAD}"/>
    <dgm:cxn modelId="{FC94E25E-B49C-46DF-BD56-1F1D3E6F5A3F}" type="presOf" srcId="{7B3D86CA-E79D-45B1-A741-CBF215656DFA}" destId="{B63782D7-1E97-488E-B5AA-F9560B0E1D04}" srcOrd="0" destOrd="0" presId="urn:microsoft.com/office/officeart/2005/8/layout/hierarchy6"/>
    <dgm:cxn modelId="{12AC8BAC-D4C0-4A00-8E13-108EF08DEA99}" srcId="{5F272922-2888-4C59-AC67-8985D1101BDF}" destId="{C2DD9108-998D-4D39-BBD8-27C5E72BDB12}" srcOrd="0" destOrd="0" parTransId="{21B38D1A-E797-483D-9108-1BCF1C97EBD7}" sibTransId="{79B2B5B9-04FE-41C6-A17A-B40E015A5411}"/>
    <dgm:cxn modelId="{4BFF6C6F-EC4F-42D5-A832-95646F5E9083}" srcId="{C2DD9108-998D-4D39-BBD8-27C5E72BDB12}" destId="{7B3D86CA-E79D-45B1-A741-CBF215656DFA}" srcOrd="2" destOrd="0" parTransId="{22381404-3B54-4061-828A-4889C0D13F65}" sibTransId="{0BF62361-E872-4ED8-ACD4-624EA61FAADC}"/>
    <dgm:cxn modelId="{3A142868-F29D-44A0-A88B-8842D5F8D194}" type="presOf" srcId="{D32D850D-A99F-4389-B0BD-D3B919D91E6E}" destId="{FC7C6F8E-FA9B-417F-9344-3C01D41A1180}" srcOrd="0" destOrd="0" presId="urn:microsoft.com/office/officeart/2005/8/layout/hierarchy6"/>
    <dgm:cxn modelId="{A6199E60-A365-4387-A7E6-C1FC0CB28667}" type="presOf" srcId="{EB67DB6C-D1E7-42F6-BCBA-D8C19EC89DDC}" destId="{99E5E502-F3C3-4810-BDB2-BB5941CBCCF2}" srcOrd="0" destOrd="0" presId="urn:microsoft.com/office/officeart/2005/8/layout/hierarchy6"/>
    <dgm:cxn modelId="{DB77F2AC-40B3-4569-8ECD-D1CFBDB815FF}" type="presOf" srcId="{0A1DF5B9-6F2A-43EF-A427-AAA3AD62B616}" destId="{D7D9EC2E-B8FC-4FD8-ACE7-CD62319C63B9}" srcOrd="0" destOrd="0" presId="urn:microsoft.com/office/officeart/2005/8/layout/hierarchy6"/>
    <dgm:cxn modelId="{D5FF1551-5B84-4755-A92F-ED0A0A54E9E7}" type="presOf" srcId="{5445641D-43B8-49D8-A62D-9FCF4E4DB35C}" destId="{36495BC6-4EE6-4843-9296-B6386BC0EE1C}" srcOrd="0" destOrd="0" presId="urn:microsoft.com/office/officeart/2005/8/layout/hierarchy6"/>
    <dgm:cxn modelId="{62A55CCE-CBD9-4DB1-B6D7-ED42A49680DC}" srcId="{C2DD9108-998D-4D39-BBD8-27C5E72BDB12}" destId="{2AC33424-60FE-4AB5-814F-4B9BE99415D5}" srcOrd="0" destOrd="0" parTransId="{EB67DB6C-D1E7-42F6-BCBA-D8C19EC89DDC}" sibTransId="{8EFDE963-23E4-4A6E-8BD5-394191DA1CF9}"/>
    <dgm:cxn modelId="{23C983DB-4494-4733-BE78-F95DDA5A4BEA}" type="presOf" srcId="{5F272922-2888-4C59-AC67-8985D1101BDF}" destId="{DA562E1F-1FE4-4116-9FB4-B611E2546ECB}" srcOrd="0" destOrd="0" presId="urn:microsoft.com/office/officeart/2005/8/layout/hierarchy6"/>
    <dgm:cxn modelId="{4F87B171-920B-4DB3-92B5-6281EADCC1DD}" type="presOf" srcId="{22381404-3B54-4061-828A-4889C0D13F65}" destId="{04280413-2BE4-419F-86E6-07A139DE90CC}" srcOrd="0" destOrd="0" presId="urn:microsoft.com/office/officeart/2005/8/layout/hierarchy6"/>
    <dgm:cxn modelId="{67D1CC45-E330-4B3B-BFC5-1DC19A2B799A}" srcId="{EC5DAD15-C9DD-424F-A307-7834529DF92C}" destId="{5F272922-2888-4C59-AC67-8985D1101BDF}" srcOrd="0" destOrd="0" parTransId="{2FC9EA40-F061-4041-ACBA-365036ED1150}" sibTransId="{C7C88CA4-1CF6-4588-BC82-6A82DB691CEB}"/>
    <dgm:cxn modelId="{DAFD3FFB-EFB4-4B42-86E3-BD0A3AC90DCC}" type="presOf" srcId="{2AC33424-60FE-4AB5-814F-4B9BE99415D5}" destId="{5219690D-C876-4BE0-A991-3F6CA1F62A99}" srcOrd="0" destOrd="0" presId="urn:microsoft.com/office/officeart/2005/8/layout/hierarchy6"/>
    <dgm:cxn modelId="{470AE04A-B636-40F4-BE89-E7236C2C66C2}" type="presOf" srcId="{EC5DAD15-C9DD-424F-A307-7834529DF92C}" destId="{3135EBE2-D359-4DD4-B368-8AB172FD94EB}" srcOrd="0" destOrd="0" presId="urn:microsoft.com/office/officeart/2005/8/layout/hierarchy6"/>
    <dgm:cxn modelId="{8BAD165C-AEEC-4855-8B79-21F40DA8CE44}" type="presOf" srcId="{4EFAF590-3960-4E43-B2BB-983E6B1DC01D}" destId="{11038E39-8354-4077-AE38-4F0825283061}" srcOrd="0" destOrd="0" presId="urn:microsoft.com/office/officeart/2005/8/layout/hierarchy6"/>
    <dgm:cxn modelId="{B9777E2B-6BD3-4381-8172-8EEA18366ABD}" srcId="{C926269E-16E4-45BB-B29B-EA775D7F0692}" destId="{F5F17718-4B07-4F3C-AC9E-DEBF9B19C7AD}" srcOrd="1" destOrd="0" parTransId="{EF04CA31-1DB2-4AB4-9C42-026EE1598EA0}" sibTransId="{36C835F1-C00F-42BB-9BE6-DC6F0D0E7C3B}"/>
    <dgm:cxn modelId="{20E35060-1F4A-4BAF-96D7-FC35FF91FB25}" type="presOf" srcId="{21B38D1A-E797-483D-9108-1BCF1C97EBD7}" destId="{76349B94-E7B7-49E1-A8BD-CB6BEA389D20}" srcOrd="0" destOrd="0" presId="urn:microsoft.com/office/officeart/2005/8/layout/hierarchy6"/>
    <dgm:cxn modelId="{43E481C3-D0E8-406A-B28D-4B01A83EFE20}" type="presOf" srcId="{C2DD9108-998D-4D39-BBD8-27C5E72BDB12}" destId="{9A51B488-6177-4E87-9EC9-4D8399E8D9FF}" srcOrd="0" destOrd="0" presId="urn:microsoft.com/office/officeart/2005/8/layout/hierarchy6"/>
    <dgm:cxn modelId="{C4EE0543-4116-4422-A1AF-EB89E98432FF}" srcId="{5F272922-2888-4C59-AC67-8985D1101BDF}" destId="{C926269E-16E4-45BB-B29B-EA775D7F0692}" srcOrd="1" destOrd="0" parTransId="{D72A56D3-0693-49F8-AD66-A0D172D607C0}" sibTransId="{ABA9DD3E-CB63-4E36-9D2C-40917F23AFE4}"/>
    <dgm:cxn modelId="{CAC4C72D-C85A-489E-9501-4635055E21AA}" srcId="{C2DD9108-998D-4D39-BBD8-27C5E72BDB12}" destId="{D32D850D-A99F-4389-B0BD-D3B919D91E6E}" srcOrd="1" destOrd="0" parTransId="{4EFAF590-3960-4E43-B2BB-983E6B1DC01D}" sibTransId="{031577E3-C7EB-4893-A08F-81797C801B1A}"/>
    <dgm:cxn modelId="{EA22A4BC-5766-41D9-9E01-0AF3E83D7379}" type="presOf" srcId="{5FB2463C-B5AE-4F50-BBA2-15705691D130}" destId="{CD572612-E1C3-43AC-9E6B-8ACD914E8FC1}" srcOrd="0" destOrd="0" presId="urn:microsoft.com/office/officeart/2005/8/layout/hierarchy6"/>
    <dgm:cxn modelId="{9D99CF4E-3215-4011-B540-9BF856D61FBF}" type="presOf" srcId="{F5F17718-4B07-4F3C-AC9E-DEBF9B19C7AD}" destId="{01AF4E79-7E71-4CF2-8C97-34C0F24D083A}" srcOrd="0" destOrd="0" presId="urn:microsoft.com/office/officeart/2005/8/layout/hierarchy6"/>
    <dgm:cxn modelId="{7D1F2BA9-8EAB-4729-B4CF-C90FD7D4179D}" type="presOf" srcId="{C926269E-16E4-45BB-B29B-EA775D7F0692}" destId="{5A9C2995-713F-4F8B-AB87-BBA2A535BB44}" srcOrd="0" destOrd="0" presId="urn:microsoft.com/office/officeart/2005/8/layout/hierarchy6"/>
    <dgm:cxn modelId="{7D341EA1-91BF-4F46-9060-AFFC7C41F77B}" type="presOf" srcId="{E0817E70-1FA8-4BF1-9ECC-32FFBC224F51}" destId="{70751FF4-7103-4394-BACA-4E8FBFDD39B5}" srcOrd="0" destOrd="0" presId="urn:microsoft.com/office/officeart/2005/8/layout/hierarchy6"/>
    <dgm:cxn modelId="{00DFD495-EA1E-4A1A-8E6B-DF5F0C902756}" srcId="{C926269E-16E4-45BB-B29B-EA775D7F0692}" destId="{0A1DF5B9-6F2A-43EF-A427-AAA3AD62B616}" srcOrd="0" destOrd="0" parTransId="{5FB2463C-B5AE-4F50-BBA2-15705691D130}" sibTransId="{83064CA5-1E88-4E6D-A16D-2BC2FE86D21D}"/>
    <dgm:cxn modelId="{51473E5B-2248-43C6-8E2F-523BE8F0A604}" type="presParOf" srcId="{3135EBE2-D359-4DD4-B368-8AB172FD94EB}" destId="{C1029A67-A96D-4004-A19D-508BA4A734FD}" srcOrd="0" destOrd="0" presId="urn:microsoft.com/office/officeart/2005/8/layout/hierarchy6"/>
    <dgm:cxn modelId="{38FF4A42-FCC0-4EB2-ADE4-CD34DB6724C0}" type="presParOf" srcId="{C1029A67-A96D-4004-A19D-508BA4A734FD}" destId="{3FE73E35-6CDF-47EA-8B93-487112B82CC5}" srcOrd="0" destOrd="0" presId="urn:microsoft.com/office/officeart/2005/8/layout/hierarchy6"/>
    <dgm:cxn modelId="{EDC8BB9D-AAEF-46C6-AFE4-E1E98A80002B}" type="presParOf" srcId="{3FE73E35-6CDF-47EA-8B93-487112B82CC5}" destId="{50AE8D0F-6971-4880-81B6-1EECC38632AF}" srcOrd="0" destOrd="0" presId="urn:microsoft.com/office/officeart/2005/8/layout/hierarchy6"/>
    <dgm:cxn modelId="{55594C1C-4969-470D-BEC1-E1FBE02240B1}" type="presParOf" srcId="{50AE8D0F-6971-4880-81B6-1EECC38632AF}" destId="{DA562E1F-1FE4-4116-9FB4-B611E2546ECB}" srcOrd="0" destOrd="0" presId="urn:microsoft.com/office/officeart/2005/8/layout/hierarchy6"/>
    <dgm:cxn modelId="{CA4FE4E4-09E2-4DBB-879F-9F8C66550C5C}" type="presParOf" srcId="{50AE8D0F-6971-4880-81B6-1EECC38632AF}" destId="{885FB1BA-5D92-4E5B-9372-F6583C723D4C}" srcOrd="1" destOrd="0" presId="urn:microsoft.com/office/officeart/2005/8/layout/hierarchy6"/>
    <dgm:cxn modelId="{C256FD97-57B0-42AC-A6D6-B81996E005CD}" type="presParOf" srcId="{885FB1BA-5D92-4E5B-9372-F6583C723D4C}" destId="{76349B94-E7B7-49E1-A8BD-CB6BEA389D20}" srcOrd="0" destOrd="0" presId="urn:microsoft.com/office/officeart/2005/8/layout/hierarchy6"/>
    <dgm:cxn modelId="{F392909F-5220-4605-A382-91845FB2AF7C}" type="presParOf" srcId="{885FB1BA-5D92-4E5B-9372-F6583C723D4C}" destId="{C3D5A848-21FA-4A84-A950-7676B88A9085}" srcOrd="1" destOrd="0" presId="urn:microsoft.com/office/officeart/2005/8/layout/hierarchy6"/>
    <dgm:cxn modelId="{BF767F9A-491F-4ED6-B38F-D432E82A0410}" type="presParOf" srcId="{C3D5A848-21FA-4A84-A950-7676B88A9085}" destId="{9A51B488-6177-4E87-9EC9-4D8399E8D9FF}" srcOrd="0" destOrd="0" presId="urn:microsoft.com/office/officeart/2005/8/layout/hierarchy6"/>
    <dgm:cxn modelId="{D31C79BB-A5AB-442F-B87B-E130D5B9D584}" type="presParOf" srcId="{C3D5A848-21FA-4A84-A950-7676B88A9085}" destId="{834EA6BD-6941-4A66-9DDE-F7A806F29EB3}" srcOrd="1" destOrd="0" presId="urn:microsoft.com/office/officeart/2005/8/layout/hierarchy6"/>
    <dgm:cxn modelId="{08442EE3-2C68-4203-B32B-ED8DF828F9EB}" type="presParOf" srcId="{834EA6BD-6941-4A66-9DDE-F7A806F29EB3}" destId="{99E5E502-F3C3-4810-BDB2-BB5941CBCCF2}" srcOrd="0" destOrd="0" presId="urn:microsoft.com/office/officeart/2005/8/layout/hierarchy6"/>
    <dgm:cxn modelId="{BC828006-15A8-4262-B0B7-AA69AD45B7A6}" type="presParOf" srcId="{834EA6BD-6941-4A66-9DDE-F7A806F29EB3}" destId="{193E3CBE-E91C-46D9-81FF-EB8E10300AE0}" srcOrd="1" destOrd="0" presId="urn:microsoft.com/office/officeart/2005/8/layout/hierarchy6"/>
    <dgm:cxn modelId="{0D506DF4-8D1E-4746-A093-02E6AF4F6107}" type="presParOf" srcId="{193E3CBE-E91C-46D9-81FF-EB8E10300AE0}" destId="{5219690D-C876-4BE0-A991-3F6CA1F62A99}" srcOrd="0" destOrd="0" presId="urn:microsoft.com/office/officeart/2005/8/layout/hierarchy6"/>
    <dgm:cxn modelId="{4C04773E-971B-49FC-A5F2-02A8C68A0820}" type="presParOf" srcId="{193E3CBE-E91C-46D9-81FF-EB8E10300AE0}" destId="{45EB9E9D-57A3-45CA-8610-09E61D70EDB8}" srcOrd="1" destOrd="0" presId="urn:microsoft.com/office/officeart/2005/8/layout/hierarchy6"/>
    <dgm:cxn modelId="{87FADA5D-5E05-4DFE-A69C-F049C81486D8}" type="presParOf" srcId="{834EA6BD-6941-4A66-9DDE-F7A806F29EB3}" destId="{11038E39-8354-4077-AE38-4F0825283061}" srcOrd="2" destOrd="0" presId="urn:microsoft.com/office/officeart/2005/8/layout/hierarchy6"/>
    <dgm:cxn modelId="{687510E2-D537-4D5E-99A7-3E661F7C8D83}" type="presParOf" srcId="{834EA6BD-6941-4A66-9DDE-F7A806F29EB3}" destId="{3E0E0B30-1C85-46B3-A591-462053AC9D69}" srcOrd="3" destOrd="0" presId="urn:microsoft.com/office/officeart/2005/8/layout/hierarchy6"/>
    <dgm:cxn modelId="{393AE344-C1E4-40A6-BB7B-F0FA5248AD06}" type="presParOf" srcId="{3E0E0B30-1C85-46B3-A591-462053AC9D69}" destId="{FC7C6F8E-FA9B-417F-9344-3C01D41A1180}" srcOrd="0" destOrd="0" presId="urn:microsoft.com/office/officeart/2005/8/layout/hierarchy6"/>
    <dgm:cxn modelId="{F286E863-493D-43D1-A743-ADC03BFAA1B3}" type="presParOf" srcId="{3E0E0B30-1C85-46B3-A591-462053AC9D69}" destId="{7EA35C3F-C563-44D9-920E-1616B59B4E57}" srcOrd="1" destOrd="0" presId="urn:microsoft.com/office/officeart/2005/8/layout/hierarchy6"/>
    <dgm:cxn modelId="{7F1CC0FF-8DCD-47CF-92D5-9799305CFEEF}" type="presParOf" srcId="{834EA6BD-6941-4A66-9DDE-F7A806F29EB3}" destId="{04280413-2BE4-419F-86E6-07A139DE90CC}" srcOrd="4" destOrd="0" presId="urn:microsoft.com/office/officeart/2005/8/layout/hierarchy6"/>
    <dgm:cxn modelId="{B90669F4-2C2B-44D4-8ADE-014FCEF06733}" type="presParOf" srcId="{834EA6BD-6941-4A66-9DDE-F7A806F29EB3}" destId="{8490E6DA-BD92-41E1-9D90-0A591086D930}" srcOrd="5" destOrd="0" presId="urn:microsoft.com/office/officeart/2005/8/layout/hierarchy6"/>
    <dgm:cxn modelId="{02E80936-C6AC-4707-A144-138DB63DB473}" type="presParOf" srcId="{8490E6DA-BD92-41E1-9D90-0A591086D930}" destId="{B63782D7-1E97-488E-B5AA-F9560B0E1D04}" srcOrd="0" destOrd="0" presId="urn:microsoft.com/office/officeart/2005/8/layout/hierarchy6"/>
    <dgm:cxn modelId="{657CC284-69A8-4EF2-80D4-39BB60EEC0D9}" type="presParOf" srcId="{8490E6DA-BD92-41E1-9D90-0A591086D930}" destId="{548B1CD5-8D67-4D82-81D7-3DD795CBD820}" srcOrd="1" destOrd="0" presId="urn:microsoft.com/office/officeart/2005/8/layout/hierarchy6"/>
    <dgm:cxn modelId="{03BF45D7-A80F-4197-886D-1B801A023A3C}" type="presParOf" srcId="{885FB1BA-5D92-4E5B-9372-F6583C723D4C}" destId="{6A9229F3-7CF6-4C67-8662-320D25A142D6}" srcOrd="2" destOrd="0" presId="urn:microsoft.com/office/officeart/2005/8/layout/hierarchy6"/>
    <dgm:cxn modelId="{8CB8E47F-D462-42A5-AF1D-5367B57090CF}" type="presParOf" srcId="{885FB1BA-5D92-4E5B-9372-F6583C723D4C}" destId="{BC46A645-5DA6-452C-A192-7AFAB3411A7B}" srcOrd="3" destOrd="0" presId="urn:microsoft.com/office/officeart/2005/8/layout/hierarchy6"/>
    <dgm:cxn modelId="{56D65BA7-85A8-4528-923E-F2270CA46142}" type="presParOf" srcId="{BC46A645-5DA6-452C-A192-7AFAB3411A7B}" destId="{5A9C2995-713F-4F8B-AB87-BBA2A535BB44}" srcOrd="0" destOrd="0" presId="urn:microsoft.com/office/officeart/2005/8/layout/hierarchy6"/>
    <dgm:cxn modelId="{F90E82EE-F08C-483A-97EC-A40AC01EC629}" type="presParOf" srcId="{BC46A645-5DA6-452C-A192-7AFAB3411A7B}" destId="{358ADC35-2441-422C-8DDE-1388D64E68CF}" srcOrd="1" destOrd="0" presId="urn:microsoft.com/office/officeart/2005/8/layout/hierarchy6"/>
    <dgm:cxn modelId="{FA450C32-B6C3-4683-8CE6-FEA9CDD20ED2}" type="presParOf" srcId="{358ADC35-2441-422C-8DDE-1388D64E68CF}" destId="{CD572612-E1C3-43AC-9E6B-8ACD914E8FC1}" srcOrd="0" destOrd="0" presId="urn:microsoft.com/office/officeart/2005/8/layout/hierarchy6"/>
    <dgm:cxn modelId="{D2F77310-0A33-45D2-82E7-C74BE6DABB45}" type="presParOf" srcId="{358ADC35-2441-422C-8DDE-1388D64E68CF}" destId="{9C01D9D0-60CD-4D8B-AEE1-25CA09AD85E6}" srcOrd="1" destOrd="0" presId="urn:microsoft.com/office/officeart/2005/8/layout/hierarchy6"/>
    <dgm:cxn modelId="{F100DB98-AB77-4EB4-ADFA-5381D9A02644}" type="presParOf" srcId="{9C01D9D0-60CD-4D8B-AEE1-25CA09AD85E6}" destId="{D7D9EC2E-B8FC-4FD8-ACE7-CD62319C63B9}" srcOrd="0" destOrd="0" presId="urn:microsoft.com/office/officeart/2005/8/layout/hierarchy6"/>
    <dgm:cxn modelId="{9D9A97A1-7728-4DBD-B405-7C27DF7E4C26}" type="presParOf" srcId="{9C01D9D0-60CD-4D8B-AEE1-25CA09AD85E6}" destId="{C5EDC81A-8D5A-44B7-A62D-F78F6B6D69F2}" srcOrd="1" destOrd="0" presId="urn:microsoft.com/office/officeart/2005/8/layout/hierarchy6"/>
    <dgm:cxn modelId="{79261FCC-B2B7-4797-A8D0-A9CDEEA6FDA6}" type="presParOf" srcId="{358ADC35-2441-422C-8DDE-1388D64E68CF}" destId="{709FCAD7-8D4D-45DB-9D47-48234E1A5C35}" srcOrd="2" destOrd="0" presId="urn:microsoft.com/office/officeart/2005/8/layout/hierarchy6"/>
    <dgm:cxn modelId="{4E56C650-6A93-479B-8953-11DBE10F0566}" type="presParOf" srcId="{358ADC35-2441-422C-8DDE-1388D64E68CF}" destId="{A1D4342E-4747-40E0-AF78-83E3865EEC5C}" srcOrd="3" destOrd="0" presId="urn:microsoft.com/office/officeart/2005/8/layout/hierarchy6"/>
    <dgm:cxn modelId="{B1D9557D-7376-475E-AAFC-ED7897CDB073}" type="presParOf" srcId="{A1D4342E-4747-40E0-AF78-83E3865EEC5C}" destId="{01AF4E79-7E71-4CF2-8C97-34C0F24D083A}" srcOrd="0" destOrd="0" presId="urn:microsoft.com/office/officeart/2005/8/layout/hierarchy6"/>
    <dgm:cxn modelId="{ABE8BF89-E959-4B60-85A1-4202A434EA66}" type="presParOf" srcId="{A1D4342E-4747-40E0-AF78-83E3865EEC5C}" destId="{2E25AB87-6804-4E46-8A3E-C2A8005C833A}" srcOrd="1" destOrd="0" presId="urn:microsoft.com/office/officeart/2005/8/layout/hierarchy6"/>
    <dgm:cxn modelId="{A928B263-6BC8-48B8-A21B-B4CDF5F90F7F}" type="presParOf" srcId="{358ADC35-2441-422C-8DDE-1388D64E68CF}" destId="{70751FF4-7103-4394-BACA-4E8FBFDD39B5}" srcOrd="4" destOrd="0" presId="urn:microsoft.com/office/officeart/2005/8/layout/hierarchy6"/>
    <dgm:cxn modelId="{C6BE4341-224E-4BDB-9797-A97B8E12F332}" type="presParOf" srcId="{358ADC35-2441-422C-8DDE-1388D64E68CF}" destId="{C33FC3A1-7785-44FA-95DD-C904E949B06E}" srcOrd="5" destOrd="0" presId="urn:microsoft.com/office/officeart/2005/8/layout/hierarchy6"/>
    <dgm:cxn modelId="{CB11E5EC-9632-4F0A-A3D8-4651C518DB7A}" type="presParOf" srcId="{C33FC3A1-7785-44FA-95DD-C904E949B06E}" destId="{36495BC6-4EE6-4843-9296-B6386BC0EE1C}" srcOrd="0" destOrd="0" presId="urn:microsoft.com/office/officeart/2005/8/layout/hierarchy6"/>
    <dgm:cxn modelId="{A1742D01-44A3-4FCD-BD88-4DBA49ABDB2A}" type="presParOf" srcId="{C33FC3A1-7785-44FA-95DD-C904E949B06E}" destId="{88FA923E-89B3-4467-BCC4-AB6AF77C73F5}" srcOrd="1" destOrd="0" presId="urn:microsoft.com/office/officeart/2005/8/layout/hierarchy6"/>
    <dgm:cxn modelId="{37ECAA30-5C9A-4D67-B972-8B89FF2A2FF6}" type="presParOf" srcId="{3135EBE2-D359-4DD4-B368-8AB172FD94EB}" destId="{48F2AE30-6611-4092-B11F-61CF390E0AB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78A02-DDEF-4606-906E-BAC21B6A51C4}">
      <dsp:nvSpPr>
        <dsp:cNvPr id="0" name=""/>
        <dsp:cNvSpPr/>
      </dsp:nvSpPr>
      <dsp:spPr>
        <a:xfrm>
          <a:off x="2745210" y="2804"/>
          <a:ext cx="8063749" cy="73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r" defTabSz="1244600" rtl="1">
            <a:lnSpc>
              <a:spcPct val="90000"/>
            </a:lnSpc>
            <a:spcBef>
              <a:spcPct val="0"/>
            </a:spcBef>
            <a:spcAft>
              <a:spcPct val="35000"/>
            </a:spcAft>
          </a:pPr>
          <a:r>
            <a:rPr lang="fa-IR" sz="2800" b="1" kern="1200" dirty="0" smtClean="0">
              <a:cs typeface="B Mitra" panose="00000400000000000000" pitchFamily="2" charset="-78"/>
            </a:rPr>
            <a:t>ریسک های فنی </a:t>
          </a:r>
          <a:endParaRPr lang="en-US" sz="2800" kern="1200" dirty="0">
            <a:cs typeface="B Mitra" panose="00000400000000000000" pitchFamily="2" charset="-78"/>
          </a:endParaRPr>
        </a:p>
      </dsp:txBody>
      <dsp:txXfrm>
        <a:off x="2745210" y="2804"/>
        <a:ext cx="8063749" cy="733068"/>
      </dsp:txXfrm>
    </dsp:sp>
    <dsp:sp modelId="{7C8EDCB2-4638-48D7-B6A1-64620B8E7F1B}">
      <dsp:nvSpPr>
        <dsp:cNvPr id="0" name=""/>
        <dsp:cNvSpPr/>
      </dsp:nvSpPr>
      <dsp:spPr>
        <a:xfrm>
          <a:off x="2745210" y="735872"/>
          <a:ext cx="1886917" cy="1493286"/>
        </a:xfrm>
        <a:prstGeom prst="chevron">
          <a:avLst>
            <a:gd name="adj" fmla="val 70610"/>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w="6350" cap="flat" cmpd="sng" algn="ctr">
          <a:solidFill>
            <a:schemeClr val="accent6">
              <a:shade val="50000"/>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770EB16-4E6F-42AE-BFC8-D5F49C461EAA}">
      <dsp:nvSpPr>
        <dsp:cNvPr id="0" name=""/>
        <dsp:cNvSpPr/>
      </dsp:nvSpPr>
      <dsp:spPr>
        <a:xfrm>
          <a:off x="3878615" y="735872"/>
          <a:ext cx="1886917" cy="1493286"/>
        </a:xfrm>
        <a:prstGeom prst="chevron">
          <a:avLst>
            <a:gd name="adj" fmla="val 70610"/>
          </a:avLst>
        </a:prstGeom>
        <a:gradFill rotWithShape="0">
          <a:gsLst>
            <a:gs pos="0">
              <a:schemeClr val="accent6">
                <a:shade val="50000"/>
                <a:hueOff val="35088"/>
                <a:satOff val="-1534"/>
                <a:lumOff val="4187"/>
                <a:alphaOff val="0"/>
                <a:satMod val="103000"/>
                <a:lumMod val="102000"/>
                <a:tint val="94000"/>
              </a:schemeClr>
            </a:gs>
            <a:gs pos="50000">
              <a:schemeClr val="accent6">
                <a:shade val="50000"/>
                <a:hueOff val="35088"/>
                <a:satOff val="-1534"/>
                <a:lumOff val="4187"/>
                <a:alphaOff val="0"/>
                <a:satMod val="110000"/>
                <a:lumMod val="100000"/>
                <a:shade val="100000"/>
              </a:schemeClr>
            </a:gs>
            <a:gs pos="100000">
              <a:schemeClr val="accent6">
                <a:shade val="50000"/>
                <a:hueOff val="35088"/>
                <a:satOff val="-1534"/>
                <a:lumOff val="4187"/>
                <a:alphaOff val="0"/>
                <a:lumMod val="99000"/>
                <a:satMod val="120000"/>
                <a:shade val="78000"/>
              </a:schemeClr>
            </a:gs>
          </a:gsLst>
          <a:lin ang="5400000" scaled="0"/>
        </a:gradFill>
        <a:ln w="6350" cap="flat" cmpd="sng" algn="ctr">
          <a:solidFill>
            <a:schemeClr val="accent6">
              <a:shade val="50000"/>
              <a:hueOff val="35088"/>
              <a:satOff val="-1534"/>
              <a:lumOff val="41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BD1F515-979E-4EC8-90A8-109623C80CEC}">
      <dsp:nvSpPr>
        <dsp:cNvPr id="0" name=""/>
        <dsp:cNvSpPr/>
      </dsp:nvSpPr>
      <dsp:spPr>
        <a:xfrm>
          <a:off x="5012916" y="735872"/>
          <a:ext cx="1886917" cy="1493286"/>
        </a:xfrm>
        <a:prstGeom prst="chevron">
          <a:avLst>
            <a:gd name="adj" fmla="val 70610"/>
          </a:avLst>
        </a:prstGeom>
        <a:gradFill rotWithShape="0">
          <a:gsLst>
            <a:gs pos="0">
              <a:schemeClr val="accent6">
                <a:shade val="50000"/>
                <a:hueOff val="70176"/>
                <a:satOff val="-3068"/>
                <a:lumOff val="8374"/>
                <a:alphaOff val="0"/>
                <a:satMod val="103000"/>
                <a:lumMod val="102000"/>
                <a:tint val="94000"/>
              </a:schemeClr>
            </a:gs>
            <a:gs pos="50000">
              <a:schemeClr val="accent6">
                <a:shade val="50000"/>
                <a:hueOff val="70176"/>
                <a:satOff val="-3068"/>
                <a:lumOff val="8374"/>
                <a:alphaOff val="0"/>
                <a:satMod val="110000"/>
                <a:lumMod val="100000"/>
                <a:shade val="100000"/>
              </a:schemeClr>
            </a:gs>
            <a:gs pos="100000">
              <a:schemeClr val="accent6">
                <a:shade val="50000"/>
                <a:hueOff val="70176"/>
                <a:satOff val="-3068"/>
                <a:lumOff val="8374"/>
                <a:alphaOff val="0"/>
                <a:lumMod val="99000"/>
                <a:satMod val="120000"/>
                <a:shade val="78000"/>
              </a:schemeClr>
            </a:gs>
          </a:gsLst>
          <a:lin ang="5400000" scaled="0"/>
        </a:gradFill>
        <a:ln w="6350" cap="flat" cmpd="sng" algn="ctr">
          <a:solidFill>
            <a:schemeClr val="accent6">
              <a:shade val="50000"/>
              <a:hueOff val="70176"/>
              <a:satOff val="-3068"/>
              <a:lumOff val="837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38246D-D20F-4310-9B9D-B70A42486A76}">
      <dsp:nvSpPr>
        <dsp:cNvPr id="0" name=""/>
        <dsp:cNvSpPr/>
      </dsp:nvSpPr>
      <dsp:spPr>
        <a:xfrm>
          <a:off x="6146321" y="735872"/>
          <a:ext cx="1886917" cy="1493286"/>
        </a:xfrm>
        <a:prstGeom prst="chevron">
          <a:avLst>
            <a:gd name="adj" fmla="val 70610"/>
          </a:avLst>
        </a:prstGeom>
        <a:gradFill rotWithShape="0">
          <a:gsLst>
            <a:gs pos="0">
              <a:schemeClr val="accent6">
                <a:shade val="50000"/>
                <a:hueOff val="105264"/>
                <a:satOff val="-4601"/>
                <a:lumOff val="12560"/>
                <a:alphaOff val="0"/>
                <a:satMod val="103000"/>
                <a:lumMod val="102000"/>
                <a:tint val="94000"/>
              </a:schemeClr>
            </a:gs>
            <a:gs pos="50000">
              <a:schemeClr val="accent6">
                <a:shade val="50000"/>
                <a:hueOff val="105264"/>
                <a:satOff val="-4601"/>
                <a:lumOff val="12560"/>
                <a:alphaOff val="0"/>
                <a:satMod val="110000"/>
                <a:lumMod val="100000"/>
                <a:shade val="100000"/>
              </a:schemeClr>
            </a:gs>
            <a:gs pos="100000">
              <a:schemeClr val="accent6">
                <a:shade val="50000"/>
                <a:hueOff val="105264"/>
                <a:satOff val="-4601"/>
                <a:lumOff val="12560"/>
                <a:alphaOff val="0"/>
                <a:lumMod val="99000"/>
                <a:satMod val="120000"/>
                <a:shade val="78000"/>
              </a:schemeClr>
            </a:gs>
          </a:gsLst>
          <a:lin ang="5400000" scaled="0"/>
        </a:gradFill>
        <a:ln w="6350" cap="flat" cmpd="sng" algn="ctr">
          <a:solidFill>
            <a:schemeClr val="accent6">
              <a:shade val="50000"/>
              <a:hueOff val="105264"/>
              <a:satOff val="-4601"/>
              <a:lumOff val="125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9191BA-F365-4EE8-93D4-F48B64311265}">
      <dsp:nvSpPr>
        <dsp:cNvPr id="0" name=""/>
        <dsp:cNvSpPr/>
      </dsp:nvSpPr>
      <dsp:spPr>
        <a:xfrm>
          <a:off x="7280622" y="735872"/>
          <a:ext cx="1886917" cy="1493286"/>
        </a:xfrm>
        <a:prstGeom prst="chevron">
          <a:avLst>
            <a:gd name="adj" fmla="val 70610"/>
          </a:avLst>
        </a:prstGeom>
        <a:gradFill rotWithShape="0">
          <a:gsLst>
            <a:gs pos="0">
              <a:schemeClr val="accent6">
                <a:shade val="50000"/>
                <a:hueOff val="140352"/>
                <a:satOff val="-6135"/>
                <a:lumOff val="16747"/>
                <a:alphaOff val="0"/>
                <a:satMod val="103000"/>
                <a:lumMod val="102000"/>
                <a:tint val="94000"/>
              </a:schemeClr>
            </a:gs>
            <a:gs pos="50000">
              <a:schemeClr val="accent6">
                <a:shade val="50000"/>
                <a:hueOff val="140352"/>
                <a:satOff val="-6135"/>
                <a:lumOff val="16747"/>
                <a:alphaOff val="0"/>
                <a:satMod val="110000"/>
                <a:lumMod val="100000"/>
                <a:shade val="100000"/>
              </a:schemeClr>
            </a:gs>
            <a:gs pos="100000">
              <a:schemeClr val="accent6">
                <a:shade val="50000"/>
                <a:hueOff val="140352"/>
                <a:satOff val="-6135"/>
                <a:lumOff val="16747"/>
                <a:alphaOff val="0"/>
                <a:lumMod val="99000"/>
                <a:satMod val="120000"/>
                <a:shade val="78000"/>
              </a:schemeClr>
            </a:gs>
          </a:gsLst>
          <a:lin ang="5400000" scaled="0"/>
        </a:gradFill>
        <a:ln w="6350" cap="flat" cmpd="sng" algn="ctr">
          <a:solidFill>
            <a:schemeClr val="accent6">
              <a:shade val="50000"/>
              <a:hueOff val="140352"/>
              <a:satOff val="-6135"/>
              <a:lumOff val="1674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10B2F2E-1352-4DBC-8E25-5FF06709F80E}">
      <dsp:nvSpPr>
        <dsp:cNvPr id="0" name=""/>
        <dsp:cNvSpPr/>
      </dsp:nvSpPr>
      <dsp:spPr>
        <a:xfrm>
          <a:off x="8414026" y="735872"/>
          <a:ext cx="1886917" cy="1493286"/>
        </a:xfrm>
        <a:prstGeom prst="chevron">
          <a:avLst>
            <a:gd name="adj" fmla="val 70610"/>
          </a:avLst>
        </a:prstGeom>
        <a:gradFill rotWithShape="0">
          <a:gsLst>
            <a:gs pos="0">
              <a:schemeClr val="accent6">
                <a:shade val="50000"/>
                <a:hueOff val="175440"/>
                <a:satOff val="-7669"/>
                <a:lumOff val="20934"/>
                <a:alphaOff val="0"/>
                <a:satMod val="103000"/>
                <a:lumMod val="102000"/>
                <a:tint val="94000"/>
              </a:schemeClr>
            </a:gs>
            <a:gs pos="50000">
              <a:schemeClr val="accent6">
                <a:shade val="50000"/>
                <a:hueOff val="175440"/>
                <a:satOff val="-7669"/>
                <a:lumOff val="20934"/>
                <a:alphaOff val="0"/>
                <a:satMod val="110000"/>
                <a:lumMod val="100000"/>
                <a:shade val="100000"/>
              </a:schemeClr>
            </a:gs>
            <a:gs pos="100000">
              <a:schemeClr val="accent6">
                <a:shade val="50000"/>
                <a:hueOff val="175440"/>
                <a:satOff val="-7669"/>
                <a:lumOff val="20934"/>
                <a:alphaOff val="0"/>
                <a:lumMod val="99000"/>
                <a:satMod val="120000"/>
                <a:shade val="78000"/>
              </a:schemeClr>
            </a:gs>
          </a:gsLst>
          <a:lin ang="5400000" scaled="0"/>
        </a:gradFill>
        <a:ln w="6350" cap="flat" cmpd="sng" algn="ctr">
          <a:solidFill>
            <a:schemeClr val="accent6">
              <a:shade val="50000"/>
              <a:hueOff val="175440"/>
              <a:satOff val="-7669"/>
              <a:lumOff val="2093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799568C-1324-4707-9841-940B48C4E9B8}">
      <dsp:nvSpPr>
        <dsp:cNvPr id="0" name=""/>
        <dsp:cNvSpPr/>
      </dsp:nvSpPr>
      <dsp:spPr>
        <a:xfrm>
          <a:off x="9548327" y="735872"/>
          <a:ext cx="1886917" cy="1493286"/>
        </a:xfrm>
        <a:prstGeom prst="chevron">
          <a:avLst>
            <a:gd name="adj" fmla="val 70610"/>
          </a:avLst>
        </a:prstGeom>
        <a:gradFill rotWithShape="0">
          <a:gsLst>
            <a:gs pos="0">
              <a:schemeClr val="accent6">
                <a:shade val="50000"/>
                <a:hueOff val="210528"/>
                <a:satOff val="-9203"/>
                <a:lumOff val="25121"/>
                <a:alphaOff val="0"/>
                <a:satMod val="103000"/>
                <a:lumMod val="102000"/>
                <a:tint val="94000"/>
              </a:schemeClr>
            </a:gs>
            <a:gs pos="50000">
              <a:schemeClr val="accent6">
                <a:shade val="50000"/>
                <a:hueOff val="210528"/>
                <a:satOff val="-9203"/>
                <a:lumOff val="25121"/>
                <a:alphaOff val="0"/>
                <a:satMod val="110000"/>
                <a:lumMod val="100000"/>
                <a:shade val="100000"/>
              </a:schemeClr>
            </a:gs>
            <a:gs pos="100000">
              <a:schemeClr val="accent6">
                <a:shade val="50000"/>
                <a:hueOff val="210528"/>
                <a:satOff val="-9203"/>
                <a:lumOff val="25121"/>
                <a:alphaOff val="0"/>
                <a:lumMod val="99000"/>
                <a:satMod val="120000"/>
                <a:shade val="78000"/>
              </a:schemeClr>
            </a:gs>
          </a:gsLst>
          <a:lin ang="5400000" scaled="0"/>
        </a:gradFill>
        <a:ln w="6350" cap="flat" cmpd="sng" algn="ctr">
          <a:solidFill>
            <a:schemeClr val="accent6">
              <a:shade val="50000"/>
              <a:hueOff val="210528"/>
              <a:satOff val="-9203"/>
              <a:lumOff val="2512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E47F97B-FF5E-4CFD-BA53-60551A2B172A}">
      <dsp:nvSpPr>
        <dsp:cNvPr id="0" name=""/>
        <dsp:cNvSpPr/>
      </dsp:nvSpPr>
      <dsp:spPr>
        <a:xfrm>
          <a:off x="2745210" y="885201"/>
          <a:ext cx="8168578" cy="1194629"/>
        </a:xfrm>
        <a:prstGeom prst="rect">
          <a:avLst/>
        </a:prstGeom>
        <a:solidFill>
          <a:schemeClr val="lt1">
            <a:hueOff val="0"/>
            <a:satOff val="0"/>
            <a:lumOff val="0"/>
            <a:alphaOff val="0"/>
          </a:schemeClr>
        </a:solidFill>
        <a:ln w="6350" cap="flat" cmpd="sng" algn="ctr">
          <a:solidFill>
            <a:schemeClr val="accent6">
              <a:shade val="5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r" defTabSz="622300" rtl="1">
            <a:lnSpc>
              <a:spcPct val="90000"/>
            </a:lnSpc>
            <a:spcBef>
              <a:spcPct val="0"/>
            </a:spcBef>
            <a:spcAft>
              <a:spcPct val="35000"/>
            </a:spcAft>
          </a:pPr>
          <a:r>
            <a:rPr lang="fa-IR" sz="1400" b="1" kern="1200" dirty="0" smtClean="0">
              <a:cs typeface="B Mitra" panose="00000400000000000000" pitchFamily="2" charset="-78"/>
            </a:rPr>
            <a:t>چالش هایی در رابطه با کیفیت و زمان بندی نرم‌افزار </a:t>
          </a:r>
          <a:endParaRPr lang="en-US" sz="1400" b="1" kern="1200" dirty="0">
            <a:cs typeface="B Mitra" panose="00000400000000000000" pitchFamily="2" charset="-78"/>
          </a:endParaRPr>
        </a:p>
        <a:p>
          <a:pPr lvl="0" algn="r" defTabSz="622300" rtl="1">
            <a:lnSpc>
              <a:spcPct val="90000"/>
            </a:lnSpc>
            <a:spcBef>
              <a:spcPct val="0"/>
            </a:spcBef>
            <a:spcAft>
              <a:spcPct val="35000"/>
            </a:spcAft>
          </a:pPr>
          <a:r>
            <a:rPr lang="fa-IR" sz="1400" b="1" kern="1200" dirty="0" smtClean="0">
              <a:cs typeface="B Mitra" panose="00000400000000000000" pitchFamily="2" charset="-78"/>
            </a:rPr>
            <a:t>چالش‌ها و مشکلات مربوط به طراحی و پیاده سازی رابط ها و نگهداری</a:t>
          </a:r>
          <a:endParaRPr lang="en-US" sz="1400" b="1" kern="1200" dirty="0">
            <a:cs typeface="B Mitra" panose="00000400000000000000" pitchFamily="2" charset="-78"/>
          </a:endParaRPr>
        </a:p>
        <a:p>
          <a:pPr lvl="0" algn="r" defTabSz="622300" rtl="1">
            <a:lnSpc>
              <a:spcPct val="90000"/>
            </a:lnSpc>
            <a:spcBef>
              <a:spcPct val="0"/>
            </a:spcBef>
            <a:spcAft>
              <a:spcPct val="35000"/>
            </a:spcAft>
          </a:pPr>
          <a:r>
            <a:rPr lang="fa-IR" sz="1400" b="1" kern="1200" dirty="0" smtClean="0">
              <a:cs typeface="B Mitra" panose="00000400000000000000" pitchFamily="2" charset="-78"/>
            </a:rPr>
            <a:t> به علاوه بر مواردی همچون ابهام در ویژگی ها عدم قطعیت فنی موانع فنی و فناوری پیشرو نیز از عوامل ریسک فنی محسوب می شود</a:t>
          </a:r>
          <a:endParaRPr lang="en-US" sz="1400" b="1" kern="1200" dirty="0">
            <a:cs typeface="B Mitra" panose="00000400000000000000" pitchFamily="2" charset="-78"/>
          </a:endParaRPr>
        </a:p>
      </dsp:txBody>
      <dsp:txXfrm>
        <a:off x="2745210" y="885201"/>
        <a:ext cx="8168578" cy="1194629"/>
      </dsp:txXfrm>
    </dsp:sp>
    <dsp:sp modelId="{8A996829-3AF1-49D6-8610-3BAE8A6079D9}">
      <dsp:nvSpPr>
        <dsp:cNvPr id="0" name=""/>
        <dsp:cNvSpPr/>
      </dsp:nvSpPr>
      <dsp:spPr>
        <a:xfrm>
          <a:off x="2745210" y="2315822"/>
          <a:ext cx="8063749" cy="73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r" defTabSz="1244600" rtl="1">
            <a:lnSpc>
              <a:spcPct val="90000"/>
            </a:lnSpc>
            <a:spcBef>
              <a:spcPct val="0"/>
            </a:spcBef>
            <a:spcAft>
              <a:spcPct val="35000"/>
            </a:spcAft>
          </a:pPr>
          <a:r>
            <a:rPr lang="fa-IR" sz="2800" b="1" kern="1200" dirty="0" smtClean="0">
              <a:cs typeface="B Mitra" panose="00000400000000000000" pitchFamily="2" charset="-78"/>
            </a:rPr>
            <a:t>ریسک های پروژه </a:t>
          </a:r>
          <a:endParaRPr lang="en-US" sz="2800" kern="1200" dirty="0">
            <a:cs typeface="B Mitra" panose="00000400000000000000" pitchFamily="2" charset="-78"/>
          </a:endParaRPr>
        </a:p>
      </dsp:txBody>
      <dsp:txXfrm>
        <a:off x="2745210" y="2315822"/>
        <a:ext cx="8063749" cy="733068"/>
      </dsp:txXfrm>
    </dsp:sp>
    <dsp:sp modelId="{40A48A64-27DF-4A2D-A60A-2C1BD4AF51CD}">
      <dsp:nvSpPr>
        <dsp:cNvPr id="0" name=""/>
        <dsp:cNvSpPr/>
      </dsp:nvSpPr>
      <dsp:spPr>
        <a:xfrm>
          <a:off x="2745210" y="3048890"/>
          <a:ext cx="1886917" cy="1493286"/>
        </a:xfrm>
        <a:prstGeom prst="chevron">
          <a:avLst>
            <a:gd name="adj" fmla="val 70610"/>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w="6350" cap="flat" cmpd="sng" algn="ctr">
          <a:solidFill>
            <a:schemeClr val="accent6">
              <a:shade val="50000"/>
              <a:hueOff val="245616"/>
              <a:satOff val="-10737"/>
              <a:lumOff val="29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E857726-94A8-4FDA-88CF-75845884A9BF}">
      <dsp:nvSpPr>
        <dsp:cNvPr id="0" name=""/>
        <dsp:cNvSpPr/>
      </dsp:nvSpPr>
      <dsp:spPr>
        <a:xfrm>
          <a:off x="3878615" y="3048890"/>
          <a:ext cx="1886917" cy="1493286"/>
        </a:xfrm>
        <a:prstGeom prst="chevron">
          <a:avLst>
            <a:gd name="adj" fmla="val 70610"/>
          </a:avLst>
        </a:prstGeom>
        <a:gradFill rotWithShape="0">
          <a:gsLst>
            <a:gs pos="0">
              <a:schemeClr val="accent6">
                <a:shade val="50000"/>
                <a:hueOff val="280704"/>
                <a:satOff val="-12270"/>
                <a:lumOff val="33494"/>
                <a:alphaOff val="0"/>
                <a:satMod val="103000"/>
                <a:lumMod val="102000"/>
                <a:tint val="94000"/>
              </a:schemeClr>
            </a:gs>
            <a:gs pos="50000">
              <a:schemeClr val="accent6">
                <a:shade val="50000"/>
                <a:hueOff val="280704"/>
                <a:satOff val="-12270"/>
                <a:lumOff val="33494"/>
                <a:alphaOff val="0"/>
                <a:satMod val="110000"/>
                <a:lumMod val="100000"/>
                <a:shade val="100000"/>
              </a:schemeClr>
            </a:gs>
            <a:gs pos="100000">
              <a:schemeClr val="accent6">
                <a:shade val="50000"/>
                <a:hueOff val="280704"/>
                <a:satOff val="-12270"/>
                <a:lumOff val="33494"/>
                <a:alphaOff val="0"/>
                <a:lumMod val="99000"/>
                <a:satMod val="120000"/>
                <a:shade val="78000"/>
              </a:schemeClr>
            </a:gs>
          </a:gsLst>
          <a:lin ang="5400000" scaled="0"/>
        </a:gradFill>
        <a:ln w="6350" cap="flat" cmpd="sng" algn="ctr">
          <a:solidFill>
            <a:schemeClr val="accent6">
              <a:shade val="50000"/>
              <a:hueOff val="280704"/>
              <a:satOff val="-12270"/>
              <a:lumOff val="3349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089691D-8729-4298-B335-06BBE5236F1B}">
      <dsp:nvSpPr>
        <dsp:cNvPr id="0" name=""/>
        <dsp:cNvSpPr/>
      </dsp:nvSpPr>
      <dsp:spPr>
        <a:xfrm>
          <a:off x="5012916" y="3048890"/>
          <a:ext cx="1886917" cy="1493286"/>
        </a:xfrm>
        <a:prstGeom prst="chevron">
          <a:avLst>
            <a:gd name="adj" fmla="val 70610"/>
          </a:avLst>
        </a:prstGeom>
        <a:gradFill rotWithShape="0">
          <a:gsLst>
            <a:gs pos="0">
              <a:schemeClr val="accent6">
                <a:shade val="50000"/>
                <a:hueOff val="315792"/>
                <a:satOff val="-13804"/>
                <a:lumOff val="37681"/>
                <a:alphaOff val="0"/>
                <a:satMod val="103000"/>
                <a:lumMod val="102000"/>
                <a:tint val="94000"/>
              </a:schemeClr>
            </a:gs>
            <a:gs pos="50000">
              <a:schemeClr val="accent6">
                <a:shade val="50000"/>
                <a:hueOff val="315792"/>
                <a:satOff val="-13804"/>
                <a:lumOff val="37681"/>
                <a:alphaOff val="0"/>
                <a:satMod val="110000"/>
                <a:lumMod val="100000"/>
                <a:shade val="100000"/>
              </a:schemeClr>
            </a:gs>
            <a:gs pos="100000">
              <a:schemeClr val="accent6">
                <a:shade val="50000"/>
                <a:hueOff val="315792"/>
                <a:satOff val="-13804"/>
                <a:lumOff val="37681"/>
                <a:alphaOff val="0"/>
                <a:lumMod val="99000"/>
                <a:satMod val="120000"/>
                <a:shade val="78000"/>
              </a:schemeClr>
            </a:gs>
          </a:gsLst>
          <a:lin ang="5400000" scaled="0"/>
        </a:gradFill>
        <a:ln w="6350" cap="flat" cmpd="sng" algn="ctr">
          <a:solidFill>
            <a:schemeClr val="accent6">
              <a:shade val="50000"/>
              <a:hueOff val="315792"/>
              <a:satOff val="-13804"/>
              <a:lumOff val="3768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FFC8DDD-6FE4-46CF-9FB5-8CE346847264}">
      <dsp:nvSpPr>
        <dsp:cNvPr id="0" name=""/>
        <dsp:cNvSpPr/>
      </dsp:nvSpPr>
      <dsp:spPr>
        <a:xfrm>
          <a:off x="6146321" y="3048890"/>
          <a:ext cx="1886917" cy="1493286"/>
        </a:xfrm>
        <a:prstGeom prst="chevron">
          <a:avLst>
            <a:gd name="adj" fmla="val 70610"/>
          </a:avLst>
        </a:prstGeom>
        <a:gradFill rotWithShape="0">
          <a:gsLst>
            <a:gs pos="0">
              <a:schemeClr val="accent6">
                <a:shade val="50000"/>
                <a:hueOff val="350880"/>
                <a:satOff val="-15338"/>
                <a:lumOff val="41868"/>
                <a:alphaOff val="0"/>
                <a:satMod val="103000"/>
                <a:lumMod val="102000"/>
                <a:tint val="94000"/>
              </a:schemeClr>
            </a:gs>
            <a:gs pos="50000">
              <a:schemeClr val="accent6">
                <a:shade val="50000"/>
                <a:hueOff val="350880"/>
                <a:satOff val="-15338"/>
                <a:lumOff val="41868"/>
                <a:alphaOff val="0"/>
                <a:satMod val="110000"/>
                <a:lumMod val="100000"/>
                <a:shade val="100000"/>
              </a:schemeClr>
            </a:gs>
            <a:gs pos="100000">
              <a:schemeClr val="accent6">
                <a:shade val="50000"/>
                <a:hueOff val="350880"/>
                <a:satOff val="-15338"/>
                <a:lumOff val="41868"/>
                <a:alphaOff val="0"/>
                <a:lumMod val="99000"/>
                <a:satMod val="120000"/>
                <a:shade val="78000"/>
              </a:schemeClr>
            </a:gs>
          </a:gsLst>
          <a:lin ang="5400000" scaled="0"/>
        </a:gradFill>
        <a:ln w="6350" cap="flat" cmpd="sng" algn="ctr">
          <a:solidFill>
            <a:schemeClr val="accent6">
              <a:shade val="50000"/>
              <a:hueOff val="350880"/>
              <a:satOff val="-15338"/>
              <a:lumOff val="418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52C0845-DC7D-4FAA-A5C0-6A70E469522D}">
      <dsp:nvSpPr>
        <dsp:cNvPr id="0" name=""/>
        <dsp:cNvSpPr/>
      </dsp:nvSpPr>
      <dsp:spPr>
        <a:xfrm>
          <a:off x="7280622" y="3048890"/>
          <a:ext cx="1886917" cy="1493286"/>
        </a:xfrm>
        <a:prstGeom prst="chevron">
          <a:avLst>
            <a:gd name="adj" fmla="val 70610"/>
          </a:avLst>
        </a:prstGeom>
        <a:gradFill rotWithShape="0">
          <a:gsLst>
            <a:gs pos="0">
              <a:schemeClr val="accent6">
                <a:shade val="50000"/>
                <a:hueOff val="350880"/>
                <a:satOff val="-15338"/>
                <a:lumOff val="41868"/>
                <a:alphaOff val="0"/>
                <a:satMod val="103000"/>
                <a:lumMod val="102000"/>
                <a:tint val="94000"/>
              </a:schemeClr>
            </a:gs>
            <a:gs pos="50000">
              <a:schemeClr val="accent6">
                <a:shade val="50000"/>
                <a:hueOff val="350880"/>
                <a:satOff val="-15338"/>
                <a:lumOff val="41868"/>
                <a:alphaOff val="0"/>
                <a:satMod val="110000"/>
                <a:lumMod val="100000"/>
                <a:shade val="100000"/>
              </a:schemeClr>
            </a:gs>
            <a:gs pos="100000">
              <a:schemeClr val="accent6">
                <a:shade val="50000"/>
                <a:hueOff val="350880"/>
                <a:satOff val="-15338"/>
                <a:lumOff val="41868"/>
                <a:alphaOff val="0"/>
                <a:lumMod val="99000"/>
                <a:satMod val="120000"/>
                <a:shade val="78000"/>
              </a:schemeClr>
            </a:gs>
          </a:gsLst>
          <a:lin ang="5400000" scaled="0"/>
        </a:gradFill>
        <a:ln w="6350" cap="flat" cmpd="sng" algn="ctr">
          <a:solidFill>
            <a:schemeClr val="accent6">
              <a:shade val="50000"/>
              <a:hueOff val="350880"/>
              <a:satOff val="-15338"/>
              <a:lumOff val="4186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1854259-8A33-4407-8B48-B50FFBBD773A}">
      <dsp:nvSpPr>
        <dsp:cNvPr id="0" name=""/>
        <dsp:cNvSpPr/>
      </dsp:nvSpPr>
      <dsp:spPr>
        <a:xfrm>
          <a:off x="8414026" y="3048890"/>
          <a:ext cx="1886917" cy="1493286"/>
        </a:xfrm>
        <a:prstGeom prst="chevron">
          <a:avLst>
            <a:gd name="adj" fmla="val 70610"/>
          </a:avLst>
        </a:prstGeom>
        <a:gradFill rotWithShape="0">
          <a:gsLst>
            <a:gs pos="0">
              <a:schemeClr val="accent6">
                <a:shade val="50000"/>
                <a:hueOff val="315792"/>
                <a:satOff val="-13804"/>
                <a:lumOff val="37681"/>
                <a:alphaOff val="0"/>
                <a:satMod val="103000"/>
                <a:lumMod val="102000"/>
                <a:tint val="94000"/>
              </a:schemeClr>
            </a:gs>
            <a:gs pos="50000">
              <a:schemeClr val="accent6">
                <a:shade val="50000"/>
                <a:hueOff val="315792"/>
                <a:satOff val="-13804"/>
                <a:lumOff val="37681"/>
                <a:alphaOff val="0"/>
                <a:satMod val="110000"/>
                <a:lumMod val="100000"/>
                <a:shade val="100000"/>
              </a:schemeClr>
            </a:gs>
            <a:gs pos="100000">
              <a:schemeClr val="accent6">
                <a:shade val="50000"/>
                <a:hueOff val="315792"/>
                <a:satOff val="-13804"/>
                <a:lumOff val="37681"/>
                <a:alphaOff val="0"/>
                <a:lumMod val="99000"/>
                <a:satMod val="120000"/>
                <a:shade val="78000"/>
              </a:schemeClr>
            </a:gs>
          </a:gsLst>
          <a:lin ang="5400000" scaled="0"/>
        </a:gradFill>
        <a:ln w="6350" cap="flat" cmpd="sng" algn="ctr">
          <a:solidFill>
            <a:schemeClr val="accent6">
              <a:shade val="50000"/>
              <a:hueOff val="315792"/>
              <a:satOff val="-13804"/>
              <a:lumOff val="3768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C6CBCB1-8E8F-4F3E-8077-AC44391B62F0}">
      <dsp:nvSpPr>
        <dsp:cNvPr id="0" name=""/>
        <dsp:cNvSpPr/>
      </dsp:nvSpPr>
      <dsp:spPr>
        <a:xfrm>
          <a:off x="9548327" y="3048890"/>
          <a:ext cx="1886917" cy="1493286"/>
        </a:xfrm>
        <a:prstGeom prst="chevron">
          <a:avLst>
            <a:gd name="adj" fmla="val 70610"/>
          </a:avLst>
        </a:prstGeom>
        <a:gradFill rotWithShape="0">
          <a:gsLst>
            <a:gs pos="0">
              <a:schemeClr val="accent6">
                <a:shade val="50000"/>
                <a:hueOff val="280704"/>
                <a:satOff val="-12270"/>
                <a:lumOff val="33494"/>
                <a:alphaOff val="0"/>
                <a:satMod val="103000"/>
                <a:lumMod val="102000"/>
                <a:tint val="94000"/>
              </a:schemeClr>
            </a:gs>
            <a:gs pos="50000">
              <a:schemeClr val="accent6">
                <a:shade val="50000"/>
                <a:hueOff val="280704"/>
                <a:satOff val="-12270"/>
                <a:lumOff val="33494"/>
                <a:alphaOff val="0"/>
                <a:satMod val="110000"/>
                <a:lumMod val="100000"/>
                <a:shade val="100000"/>
              </a:schemeClr>
            </a:gs>
            <a:gs pos="100000">
              <a:schemeClr val="accent6">
                <a:shade val="50000"/>
                <a:hueOff val="280704"/>
                <a:satOff val="-12270"/>
                <a:lumOff val="33494"/>
                <a:alphaOff val="0"/>
                <a:lumMod val="99000"/>
                <a:satMod val="120000"/>
                <a:shade val="78000"/>
              </a:schemeClr>
            </a:gs>
          </a:gsLst>
          <a:lin ang="5400000" scaled="0"/>
        </a:gradFill>
        <a:ln w="6350" cap="flat" cmpd="sng" algn="ctr">
          <a:solidFill>
            <a:schemeClr val="accent6">
              <a:shade val="50000"/>
              <a:hueOff val="280704"/>
              <a:satOff val="-12270"/>
              <a:lumOff val="3349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1399B2A-E35A-44BF-979E-D7DC8C6FF540}">
      <dsp:nvSpPr>
        <dsp:cNvPr id="0" name=""/>
        <dsp:cNvSpPr/>
      </dsp:nvSpPr>
      <dsp:spPr>
        <a:xfrm>
          <a:off x="2745210" y="3198219"/>
          <a:ext cx="8168578" cy="1194629"/>
        </a:xfrm>
        <a:prstGeom prst="rect">
          <a:avLst/>
        </a:prstGeom>
        <a:solidFill>
          <a:schemeClr val="lt1">
            <a:hueOff val="0"/>
            <a:satOff val="0"/>
            <a:lumOff val="0"/>
            <a:alphaOff val="0"/>
          </a:schemeClr>
        </a:solidFill>
        <a:ln w="6350" cap="flat" cmpd="sng" algn="ctr">
          <a:solidFill>
            <a:schemeClr val="accent6">
              <a:shade val="50000"/>
              <a:hueOff val="245616"/>
              <a:satOff val="-10737"/>
              <a:lumOff val="293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r" defTabSz="622300" rtl="1">
            <a:lnSpc>
              <a:spcPct val="90000"/>
            </a:lnSpc>
            <a:spcBef>
              <a:spcPct val="0"/>
            </a:spcBef>
            <a:spcAft>
              <a:spcPct val="35000"/>
            </a:spcAft>
          </a:pPr>
          <a:r>
            <a:rPr lang="fa-IR" sz="1400" b="1" kern="1200" dirty="0" smtClean="0">
              <a:cs typeface="B Mitra" panose="00000400000000000000" pitchFamily="2" charset="-78"/>
            </a:rPr>
            <a:t>این ریسک ها تهدیدی برای برنامه ریزی پروژه محسوب می گردد </a:t>
          </a:r>
          <a:endParaRPr lang="en-US" sz="1400" b="1" kern="1200" dirty="0">
            <a:cs typeface="B Mitra" panose="00000400000000000000" pitchFamily="2" charset="-78"/>
          </a:endParaRPr>
        </a:p>
        <a:p>
          <a:pPr lvl="0" algn="r" defTabSz="622300" rtl="1">
            <a:lnSpc>
              <a:spcPct val="90000"/>
            </a:lnSpc>
            <a:spcBef>
              <a:spcPct val="0"/>
            </a:spcBef>
            <a:spcAft>
              <a:spcPct val="35000"/>
            </a:spcAft>
          </a:pPr>
          <a:r>
            <a:rPr lang="fa-IR" sz="1400" b="1" kern="1200" dirty="0" smtClean="0">
              <a:cs typeface="B Mitra" panose="00000400000000000000" pitchFamily="2" charset="-78"/>
            </a:rPr>
            <a:t>باعث لغزش زمان بندی پروژه وافزایش هزینه‌ها</a:t>
          </a:r>
        </a:p>
        <a:p>
          <a:pPr lvl="0" algn="r" defTabSz="622300" rtl="1">
            <a:lnSpc>
              <a:spcPct val="90000"/>
            </a:lnSpc>
            <a:spcBef>
              <a:spcPct val="0"/>
            </a:spcBef>
            <a:spcAft>
              <a:spcPct val="35000"/>
            </a:spcAft>
          </a:pPr>
          <a:r>
            <a:rPr lang="fa-IR" sz="1400" b="1" kern="1200" dirty="0" smtClean="0">
              <a:cs typeface="B Mitra" panose="00000400000000000000" pitchFamily="2" charset="-78"/>
            </a:rPr>
            <a:t>در تحلیل ریسک های پروژه بودجه بلقوه زمانبندی پرسنل منابع ذینفعان نیازمندی ها و تاثیر آنها بر پروژه نرم‌افزار شناسایی می شود</a:t>
          </a:r>
        </a:p>
        <a:p>
          <a:pPr lvl="0" algn="r" defTabSz="622300" rtl="1">
            <a:lnSpc>
              <a:spcPct val="90000"/>
            </a:lnSpc>
            <a:spcBef>
              <a:spcPct val="0"/>
            </a:spcBef>
            <a:spcAft>
              <a:spcPct val="35000"/>
            </a:spcAft>
          </a:pPr>
          <a:endParaRPr lang="en-US" sz="1400" b="1" kern="1200" dirty="0">
            <a:cs typeface="B Mitra" panose="00000400000000000000" pitchFamily="2" charset="-78"/>
          </a:endParaRPr>
        </a:p>
      </dsp:txBody>
      <dsp:txXfrm>
        <a:off x="2745210" y="3198219"/>
        <a:ext cx="8168578" cy="1194629"/>
      </dsp:txXfrm>
    </dsp:sp>
    <dsp:sp modelId="{881E4441-75DF-41CE-A567-E5AEBA2846F0}">
      <dsp:nvSpPr>
        <dsp:cNvPr id="0" name=""/>
        <dsp:cNvSpPr/>
      </dsp:nvSpPr>
      <dsp:spPr>
        <a:xfrm>
          <a:off x="2745210" y="4628840"/>
          <a:ext cx="8063749" cy="733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r" defTabSz="1244600" rtl="1">
            <a:lnSpc>
              <a:spcPct val="90000"/>
            </a:lnSpc>
            <a:spcBef>
              <a:spcPct val="0"/>
            </a:spcBef>
            <a:spcAft>
              <a:spcPct val="35000"/>
            </a:spcAft>
          </a:pPr>
          <a:r>
            <a:rPr lang="fa-IR" sz="2800" b="1" kern="1200" dirty="0" smtClean="0">
              <a:cs typeface="B Mitra" panose="00000400000000000000" pitchFamily="2" charset="-78"/>
            </a:rPr>
            <a:t>ریسکهای کسب و کار </a:t>
          </a:r>
          <a:endParaRPr lang="en-US" sz="2800" b="1" kern="1200" dirty="0">
            <a:cs typeface="B Mitra" panose="00000400000000000000" pitchFamily="2" charset="-78"/>
          </a:endParaRPr>
        </a:p>
      </dsp:txBody>
      <dsp:txXfrm>
        <a:off x="2745210" y="4628840"/>
        <a:ext cx="8063749" cy="733068"/>
      </dsp:txXfrm>
    </dsp:sp>
    <dsp:sp modelId="{515E86E4-F2F2-4363-9BBD-E95FCD413FF4}">
      <dsp:nvSpPr>
        <dsp:cNvPr id="0" name=""/>
        <dsp:cNvSpPr/>
      </dsp:nvSpPr>
      <dsp:spPr>
        <a:xfrm>
          <a:off x="2745210" y="5361908"/>
          <a:ext cx="1886917" cy="1493286"/>
        </a:xfrm>
        <a:prstGeom prst="chevron">
          <a:avLst>
            <a:gd name="adj" fmla="val 70610"/>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w="6350" cap="flat" cmpd="sng" algn="ctr">
          <a:solidFill>
            <a:schemeClr val="accent6">
              <a:shade val="50000"/>
              <a:hueOff val="245616"/>
              <a:satOff val="-10737"/>
              <a:lumOff val="29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CA1C1E3-46B1-4E2B-BF2D-054942AE402D}">
      <dsp:nvSpPr>
        <dsp:cNvPr id="0" name=""/>
        <dsp:cNvSpPr/>
      </dsp:nvSpPr>
      <dsp:spPr>
        <a:xfrm>
          <a:off x="3878615" y="5361908"/>
          <a:ext cx="1886917" cy="1493286"/>
        </a:xfrm>
        <a:prstGeom prst="chevron">
          <a:avLst>
            <a:gd name="adj" fmla="val 70610"/>
          </a:avLst>
        </a:prstGeom>
        <a:gradFill rotWithShape="0">
          <a:gsLst>
            <a:gs pos="0">
              <a:schemeClr val="accent6">
                <a:shade val="50000"/>
                <a:hueOff val="210528"/>
                <a:satOff val="-9203"/>
                <a:lumOff val="25121"/>
                <a:alphaOff val="0"/>
                <a:satMod val="103000"/>
                <a:lumMod val="102000"/>
                <a:tint val="94000"/>
              </a:schemeClr>
            </a:gs>
            <a:gs pos="50000">
              <a:schemeClr val="accent6">
                <a:shade val="50000"/>
                <a:hueOff val="210528"/>
                <a:satOff val="-9203"/>
                <a:lumOff val="25121"/>
                <a:alphaOff val="0"/>
                <a:satMod val="110000"/>
                <a:lumMod val="100000"/>
                <a:shade val="100000"/>
              </a:schemeClr>
            </a:gs>
            <a:gs pos="100000">
              <a:schemeClr val="accent6">
                <a:shade val="50000"/>
                <a:hueOff val="210528"/>
                <a:satOff val="-9203"/>
                <a:lumOff val="25121"/>
                <a:alphaOff val="0"/>
                <a:lumMod val="99000"/>
                <a:satMod val="120000"/>
                <a:shade val="78000"/>
              </a:schemeClr>
            </a:gs>
          </a:gsLst>
          <a:lin ang="5400000" scaled="0"/>
        </a:gradFill>
        <a:ln w="6350" cap="flat" cmpd="sng" algn="ctr">
          <a:solidFill>
            <a:schemeClr val="accent6">
              <a:shade val="50000"/>
              <a:hueOff val="210528"/>
              <a:satOff val="-9203"/>
              <a:lumOff val="2512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1584F5-BF65-4141-90A0-02697DEEECEE}">
      <dsp:nvSpPr>
        <dsp:cNvPr id="0" name=""/>
        <dsp:cNvSpPr/>
      </dsp:nvSpPr>
      <dsp:spPr>
        <a:xfrm>
          <a:off x="5012916" y="5361908"/>
          <a:ext cx="1886917" cy="1493286"/>
        </a:xfrm>
        <a:prstGeom prst="chevron">
          <a:avLst>
            <a:gd name="adj" fmla="val 70610"/>
          </a:avLst>
        </a:prstGeom>
        <a:gradFill rotWithShape="0">
          <a:gsLst>
            <a:gs pos="0">
              <a:schemeClr val="accent6">
                <a:shade val="50000"/>
                <a:hueOff val="175440"/>
                <a:satOff val="-7669"/>
                <a:lumOff val="20934"/>
                <a:alphaOff val="0"/>
                <a:satMod val="103000"/>
                <a:lumMod val="102000"/>
                <a:tint val="94000"/>
              </a:schemeClr>
            </a:gs>
            <a:gs pos="50000">
              <a:schemeClr val="accent6">
                <a:shade val="50000"/>
                <a:hueOff val="175440"/>
                <a:satOff val="-7669"/>
                <a:lumOff val="20934"/>
                <a:alphaOff val="0"/>
                <a:satMod val="110000"/>
                <a:lumMod val="100000"/>
                <a:shade val="100000"/>
              </a:schemeClr>
            </a:gs>
            <a:gs pos="100000">
              <a:schemeClr val="accent6">
                <a:shade val="50000"/>
                <a:hueOff val="175440"/>
                <a:satOff val="-7669"/>
                <a:lumOff val="20934"/>
                <a:alphaOff val="0"/>
                <a:lumMod val="99000"/>
                <a:satMod val="120000"/>
                <a:shade val="78000"/>
              </a:schemeClr>
            </a:gs>
          </a:gsLst>
          <a:lin ang="5400000" scaled="0"/>
        </a:gradFill>
        <a:ln w="6350" cap="flat" cmpd="sng" algn="ctr">
          <a:solidFill>
            <a:schemeClr val="accent6">
              <a:shade val="50000"/>
              <a:hueOff val="175440"/>
              <a:satOff val="-7669"/>
              <a:lumOff val="2093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177C489-90DA-4A06-911A-6AF7C8596EC0}">
      <dsp:nvSpPr>
        <dsp:cNvPr id="0" name=""/>
        <dsp:cNvSpPr/>
      </dsp:nvSpPr>
      <dsp:spPr>
        <a:xfrm>
          <a:off x="6146321" y="5361908"/>
          <a:ext cx="1886917" cy="1493286"/>
        </a:xfrm>
        <a:prstGeom prst="chevron">
          <a:avLst>
            <a:gd name="adj" fmla="val 70610"/>
          </a:avLst>
        </a:prstGeom>
        <a:gradFill rotWithShape="0">
          <a:gsLst>
            <a:gs pos="0">
              <a:schemeClr val="accent6">
                <a:shade val="50000"/>
                <a:hueOff val="140352"/>
                <a:satOff val="-6135"/>
                <a:lumOff val="16747"/>
                <a:alphaOff val="0"/>
                <a:satMod val="103000"/>
                <a:lumMod val="102000"/>
                <a:tint val="94000"/>
              </a:schemeClr>
            </a:gs>
            <a:gs pos="50000">
              <a:schemeClr val="accent6">
                <a:shade val="50000"/>
                <a:hueOff val="140352"/>
                <a:satOff val="-6135"/>
                <a:lumOff val="16747"/>
                <a:alphaOff val="0"/>
                <a:satMod val="110000"/>
                <a:lumMod val="100000"/>
                <a:shade val="100000"/>
              </a:schemeClr>
            </a:gs>
            <a:gs pos="100000">
              <a:schemeClr val="accent6">
                <a:shade val="50000"/>
                <a:hueOff val="140352"/>
                <a:satOff val="-6135"/>
                <a:lumOff val="16747"/>
                <a:alphaOff val="0"/>
                <a:lumMod val="99000"/>
                <a:satMod val="120000"/>
                <a:shade val="78000"/>
              </a:schemeClr>
            </a:gs>
          </a:gsLst>
          <a:lin ang="5400000" scaled="0"/>
        </a:gradFill>
        <a:ln w="6350" cap="flat" cmpd="sng" algn="ctr">
          <a:solidFill>
            <a:schemeClr val="accent6">
              <a:shade val="50000"/>
              <a:hueOff val="140352"/>
              <a:satOff val="-6135"/>
              <a:lumOff val="1674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9C9F2DA-BE35-4AC2-80BF-55A28B6FC8D2}">
      <dsp:nvSpPr>
        <dsp:cNvPr id="0" name=""/>
        <dsp:cNvSpPr/>
      </dsp:nvSpPr>
      <dsp:spPr>
        <a:xfrm>
          <a:off x="7280622" y="5361908"/>
          <a:ext cx="1886917" cy="1493286"/>
        </a:xfrm>
        <a:prstGeom prst="chevron">
          <a:avLst>
            <a:gd name="adj" fmla="val 70610"/>
          </a:avLst>
        </a:prstGeom>
        <a:gradFill rotWithShape="0">
          <a:gsLst>
            <a:gs pos="0">
              <a:schemeClr val="accent6">
                <a:shade val="50000"/>
                <a:hueOff val="105264"/>
                <a:satOff val="-4601"/>
                <a:lumOff val="12560"/>
                <a:alphaOff val="0"/>
                <a:satMod val="103000"/>
                <a:lumMod val="102000"/>
                <a:tint val="94000"/>
              </a:schemeClr>
            </a:gs>
            <a:gs pos="50000">
              <a:schemeClr val="accent6">
                <a:shade val="50000"/>
                <a:hueOff val="105264"/>
                <a:satOff val="-4601"/>
                <a:lumOff val="12560"/>
                <a:alphaOff val="0"/>
                <a:satMod val="110000"/>
                <a:lumMod val="100000"/>
                <a:shade val="100000"/>
              </a:schemeClr>
            </a:gs>
            <a:gs pos="100000">
              <a:schemeClr val="accent6">
                <a:shade val="50000"/>
                <a:hueOff val="105264"/>
                <a:satOff val="-4601"/>
                <a:lumOff val="12560"/>
                <a:alphaOff val="0"/>
                <a:lumMod val="99000"/>
                <a:satMod val="120000"/>
                <a:shade val="78000"/>
              </a:schemeClr>
            </a:gs>
          </a:gsLst>
          <a:lin ang="5400000" scaled="0"/>
        </a:gradFill>
        <a:ln w="6350" cap="flat" cmpd="sng" algn="ctr">
          <a:solidFill>
            <a:schemeClr val="accent6">
              <a:shade val="50000"/>
              <a:hueOff val="105264"/>
              <a:satOff val="-4601"/>
              <a:lumOff val="125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6B94E54-4EA2-4395-973B-6F83ED91B97F}">
      <dsp:nvSpPr>
        <dsp:cNvPr id="0" name=""/>
        <dsp:cNvSpPr/>
      </dsp:nvSpPr>
      <dsp:spPr>
        <a:xfrm>
          <a:off x="8414026" y="5361908"/>
          <a:ext cx="1886917" cy="1493286"/>
        </a:xfrm>
        <a:prstGeom prst="chevron">
          <a:avLst>
            <a:gd name="adj" fmla="val 70610"/>
          </a:avLst>
        </a:prstGeom>
        <a:gradFill rotWithShape="0">
          <a:gsLst>
            <a:gs pos="0">
              <a:schemeClr val="accent6">
                <a:shade val="50000"/>
                <a:hueOff val="70176"/>
                <a:satOff val="-3068"/>
                <a:lumOff val="8374"/>
                <a:alphaOff val="0"/>
                <a:satMod val="103000"/>
                <a:lumMod val="102000"/>
                <a:tint val="94000"/>
              </a:schemeClr>
            </a:gs>
            <a:gs pos="50000">
              <a:schemeClr val="accent6">
                <a:shade val="50000"/>
                <a:hueOff val="70176"/>
                <a:satOff val="-3068"/>
                <a:lumOff val="8374"/>
                <a:alphaOff val="0"/>
                <a:satMod val="110000"/>
                <a:lumMod val="100000"/>
                <a:shade val="100000"/>
              </a:schemeClr>
            </a:gs>
            <a:gs pos="100000">
              <a:schemeClr val="accent6">
                <a:shade val="50000"/>
                <a:hueOff val="70176"/>
                <a:satOff val="-3068"/>
                <a:lumOff val="8374"/>
                <a:alphaOff val="0"/>
                <a:lumMod val="99000"/>
                <a:satMod val="120000"/>
                <a:shade val="78000"/>
              </a:schemeClr>
            </a:gs>
          </a:gsLst>
          <a:lin ang="5400000" scaled="0"/>
        </a:gradFill>
        <a:ln w="6350" cap="flat" cmpd="sng" algn="ctr">
          <a:solidFill>
            <a:schemeClr val="accent6">
              <a:shade val="50000"/>
              <a:hueOff val="70176"/>
              <a:satOff val="-3068"/>
              <a:lumOff val="837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5D8B28A-EEEE-452D-9EB2-AF989BDB089F}">
      <dsp:nvSpPr>
        <dsp:cNvPr id="0" name=""/>
        <dsp:cNvSpPr/>
      </dsp:nvSpPr>
      <dsp:spPr>
        <a:xfrm>
          <a:off x="9548327" y="5361908"/>
          <a:ext cx="1886917" cy="1493286"/>
        </a:xfrm>
        <a:prstGeom prst="chevron">
          <a:avLst>
            <a:gd name="adj" fmla="val 70610"/>
          </a:avLst>
        </a:prstGeom>
        <a:gradFill rotWithShape="0">
          <a:gsLst>
            <a:gs pos="0">
              <a:schemeClr val="accent6">
                <a:shade val="50000"/>
                <a:hueOff val="35088"/>
                <a:satOff val="-1534"/>
                <a:lumOff val="4187"/>
                <a:alphaOff val="0"/>
                <a:satMod val="103000"/>
                <a:lumMod val="102000"/>
                <a:tint val="94000"/>
              </a:schemeClr>
            </a:gs>
            <a:gs pos="50000">
              <a:schemeClr val="accent6">
                <a:shade val="50000"/>
                <a:hueOff val="35088"/>
                <a:satOff val="-1534"/>
                <a:lumOff val="4187"/>
                <a:alphaOff val="0"/>
                <a:satMod val="110000"/>
                <a:lumMod val="100000"/>
                <a:shade val="100000"/>
              </a:schemeClr>
            </a:gs>
            <a:gs pos="100000">
              <a:schemeClr val="accent6">
                <a:shade val="50000"/>
                <a:hueOff val="35088"/>
                <a:satOff val="-1534"/>
                <a:lumOff val="4187"/>
                <a:alphaOff val="0"/>
                <a:lumMod val="99000"/>
                <a:satMod val="120000"/>
                <a:shade val="78000"/>
              </a:schemeClr>
            </a:gs>
          </a:gsLst>
          <a:lin ang="5400000" scaled="0"/>
        </a:gradFill>
        <a:ln w="6350" cap="flat" cmpd="sng" algn="ctr">
          <a:solidFill>
            <a:schemeClr val="accent6">
              <a:shade val="50000"/>
              <a:hueOff val="35088"/>
              <a:satOff val="-1534"/>
              <a:lumOff val="418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A384A8F-7360-495A-AB65-4146FD4031F8}">
      <dsp:nvSpPr>
        <dsp:cNvPr id="0" name=""/>
        <dsp:cNvSpPr/>
      </dsp:nvSpPr>
      <dsp:spPr>
        <a:xfrm>
          <a:off x="2745210" y="5511236"/>
          <a:ext cx="8168578" cy="1194629"/>
        </a:xfrm>
        <a:prstGeom prst="rect">
          <a:avLst/>
        </a:prstGeom>
        <a:solidFill>
          <a:schemeClr val="lt1">
            <a:hueOff val="0"/>
            <a:satOff val="0"/>
            <a:lumOff val="0"/>
            <a:alphaOff val="0"/>
          </a:schemeClr>
        </a:solidFill>
        <a:ln w="6350" cap="flat" cmpd="sng" algn="ctr">
          <a:solidFill>
            <a:schemeClr val="accent6">
              <a:shade val="50000"/>
              <a:hueOff val="245616"/>
              <a:satOff val="-10737"/>
              <a:lumOff val="293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r" defTabSz="622300" rtl="1">
            <a:lnSpc>
              <a:spcPct val="90000"/>
            </a:lnSpc>
            <a:spcBef>
              <a:spcPct val="0"/>
            </a:spcBef>
            <a:spcAft>
              <a:spcPct val="35000"/>
            </a:spcAft>
          </a:pPr>
          <a:r>
            <a:rPr lang="fa-IR" sz="1400" b="1" kern="1200" dirty="0" smtClean="0">
              <a:cs typeface="B Mitra" panose="00000400000000000000" pitchFamily="2" charset="-78"/>
            </a:rPr>
            <a:t>به عملیاتی بودن نرم‌افزار اشاره دارد (به عنوان مثال به ساخت سیستمی که کسی خواستار آن نیست)</a:t>
          </a:r>
        </a:p>
        <a:p>
          <a:pPr lvl="0" algn="r" defTabSz="622300" rtl="1">
            <a:lnSpc>
              <a:spcPct val="90000"/>
            </a:lnSpc>
            <a:spcBef>
              <a:spcPct val="0"/>
            </a:spcBef>
            <a:spcAft>
              <a:spcPct val="35000"/>
            </a:spcAft>
          </a:pPr>
          <a:r>
            <a:rPr lang="fa-IR" sz="1400" b="1" kern="1200" dirty="0" smtClean="0">
              <a:cs typeface="B Mitra" panose="00000400000000000000" pitchFamily="2" charset="-78"/>
            </a:rPr>
            <a:t> محصولی که منطبق با نیاز کسب و کار نیست و موارد مشابه</a:t>
          </a:r>
          <a:endParaRPr lang="en-US" sz="1400" b="1" kern="1200" dirty="0">
            <a:cs typeface="B Mitra" panose="00000400000000000000" pitchFamily="2" charset="-78"/>
          </a:endParaRPr>
        </a:p>
      </dsp:txBody>
      <dsp:txXfrm>
        <a:off x="2745210" y="5511236"/>
        <a:ext cx="8168578" cy="1194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65DF8-7B01-46D6-8E9E-9395C89CAE93}">
      <dsp:nvSpPr>
        <dsp:cNvPr id="0" name=""/>
        <dsp:cNvSpPr/>
      </dsp:nvSpPr>
      <dsp:spPr>
        <a:xfrm rot="5400000">
          <a:off x="-273937" y="276645"/>
          <a:ext cx="1826248" cy="1278374"/>
        </a:xfrm>
        <a:prstGeom prst="chevron">
          <a:avLst/>
        </a:prstGeom>
        <a:gradFill rotWithShape="0">
          <a:gsLst>
            <a:gs pos="0">
              <a:schemeClr val="accent6">
                <a:alpha val="90000"/>
                <a:hueOff val="0"/>
                <a:satOff val="0"/>
                <a:lumOff val="0"/>
                <a:alphaOff val="0"/>
                <a:satMod val="103000"/>
                <a:lumMod val="102000"/>
                <a:tint val="94000"/>
              </a:schemeClr>
            </a:gs>
            <a:gs pos="50000">
              <a:schemeClr val="accent6">
                <a:alpha val="90000"/>
                <a:hueOff val="0"/>
                <a:satOff val="0"/>
                <a:lumOff val="0"/>
                <a:alphaOff val="0"/>
                <a:satMod val="110000"/>
                <a:lumMod val="100000"/>
                <a:shade val="100000"/>
              </a:schemeClr>
            </a:gs>
            <a:gs pos="100000">
              <a:schemeClr val="accent6">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1">
            <a:lnSpc>
              <a:spcPct val="90000"/>
            </a:lnSpc>
            <a:spcBef>
              <a:spcPct val="0"/>
            </a:spcBef>
            <a:spcAft>
              <a:spcPct val="35000"/>
            </a:spcAft>
          </a:pPr>
          <a:r>
            <a:rPr lang="fa-IR" sz="1800" b="1" kern="1200" smtClean="0">
              <a:solidFill>
                <a:srgbClr val="FF0000"/>
              </a:solidFill>
              <a:effectLst>
                <a:outerShdw blurRad="38100" dist="38100" dir="2700000" algn="tl">
                  <a:srgbClr val="000000">
                    <a:alpha val="43137"/>
                  </a:srgbClr>
                </a:outerShdw>
              </a:effectLst>
              <a:cs typeface="B Mitra" panose="00000400000000000000" pitchFamily="2" charset="-78"/>
            </a:rPr>
            <a:t>جلوگیری </a:t>
          </a:r>
          <a:endParaRPr lang="en-US" sz="1800" kern="1200" dirty="0">
            <a:solidFill>
              <a:srgbClr val="FF0000"/>
            </a:solidFill>
            <a:effectLst>
              <a:outerShdw blurRad="38100" dist="38100" dir="2700000" algn="tl">
                <a:srgbClr val="000000">
                  <a:alpha val="43137"/>
                </a:srgbClr>
              </a:outerShdw>
            </a:effectLst>
            <a:cs typeface="B Mitra" panose="00000400000000000000" pitchFamily="2" charset="-78"/>
          </a:endParaRPr>
        </a:p>
      </dsp:txBody>
      <dsp:txXfrm rot="-5400000">
        <a:off x="0" y="641895"/>
        <a:ext cx="1278374" cy="547874"/>
      </dsp:txXfrm>
    </dsp:sp>
    <dsp:sp modelId="{733FBF48-AF56-467F-B399-097C067EE7F8}">
      <dsp:nvSpPr>
        <dsp:cNvPr id="0" name=""/>
        <dsp:cNvSpPr/>
      </dsp:nvSpPr>
      <dsp:spPr>
        <a:xfrm rot="5400000">
          <a:off x="5713484" y="-4432402"/>
          <a:ext cx="1187061" cy="10057282"/>
        </a:xfrm>
        <a:prstGeom prst="round2SameRect">
          <a:avLst/>
        </a:prstGeom>
        <a:solidFill>
          <a:schemeClr val="lt1">
            <a:alpha val="90000"/>
            <a:hueOff val="0"/>
            <a:satOff val="0"/>
            <a:lumOff val="0"/>
            <a:alphaOff val="0"/>
          </a:schemeClr>
        </a:solidFill>
        <a:ln w="6350" cap="flat" cmpd="sng" algn="ctr">
          <a:solidFill>
            <a:schemeClr val="accent6">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Mitra" panose="00000400000000000000" pitchFamily="2" charset="-78"/>
            </a:rPr>
            <a:t>این استراتژی بر برنامه ریزی و انجام فعالیت برای کاهش احتمال و جلوگیری از وقوع ریسک تمرکز دارد </a:t>
          </a:r>
          <a:endParaRPr lang="en-US" sz="1800" kern="1200" dirty="0">
            <a:cs typeface="B Mitra"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Mitra" panose="00000400000000000000" pitchFamily="2" charset="-78"/>
            </a:rPr>
            <a:t>کاربرد: در ریسکهای درون سازمانی - برای ریسک های بیرونی کاربرد چندانی ندارد </a:t>
          </a:r>
        </a:p>
      </dsp:txBody>
      <dsp:txXfrm rot="-5400000">
        <a:off x="1278374" y="60656"/>
        <a:ext cx="9999334" cy="1071165"/>
      </dsp:txXfrm>
    </dsp:sp>
    <dsp:sp modelId="{674C213B-AEED-4A5A-A63B-638040DA6BA0}">
      <dsp:nvSpPr>
        <dsp:cNvPr id="0" name=""/>
        <dsp:cNvSpPr/>
      </dsp:nvSpPr>
      <dsp:spPr>
        <a:xfrm rot="5400000">
          <a:off x="-273937" y="1911094"/>
          <a:ext cx="1826248" cy="1278374"/>
        </a:xfrm>
        <a:prstGeom prst="chevron">
          <a:avLst/>
        </a:prstGeom>
        <a:gradFill rotWithShape="0">
          <a:gsLst>
            <a:gs pos="0">
              <a:schemeClr val="accent6">
                <a:alpha val="90000"/>
                <a:hueOff val="0"/>
                <a:satOff val="0"/>
                <a:lumOff val="0"/>
                <a:alphaOff val="-20000"/>
                <a:satMod val="103000"/>
                <a:lumMod val="102000"/>
                <a:tint val="94000"/>
              </a:schemeClr>
            </a:gs>
            <a:gs pos="50000">
              <a:schemeClr val="accent6">
                <a:alpha val="90000"/>
                <a:hueOff val="0"/>
                <a:satOff val="0"/>
                <a:lumOff val="0"/>
                <a:alphaOff val="-20000"/>
                <a:satMod val="110000"/>
                <a:lumMod val="100000"/>
                <a:shade val="100000"/>
              </a:schemeClr>
            </a:gs>
            <a:gs pos="100000">
              <a:schemeClr val="accent6">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1">
            <a:lnSpc>
              <a:spcPct val="90000"/>
            </a:lnSpc>
            <a:spcBef>
              <a:spcPct val="0"/>
            </a:spcBef>
            <a:spcAft>
              <a:spcPct val="35000"/>
            </a:spcAft>
          </a:pPr>
          <a:r>
            <a:rPr lang="fa-IR" sz="1800" b="1" kern="1200" dirty="0" smtClean="0">
              <a:solidFill>
                <a:srgbClr val="FF0000"/>
              </a:solidFill>
              <a:effectLst>
                <a:outerShdw blurRad="38100" dist="38100" dir="2700000" algn="tl">
                  <a:srgbClr val="000000">
                    <a:alpha val="43137"/>
                  </a:srgbClr>
                </a:outerShdw>
              </a:effectLst>
              <a:cs typeface="B Mitra" panose="00000400000000000000" pitchFamily="2" charset="-78"/>
            </a:rPr>
            <a:t>کم کردن تاثیرات مخرب ریسک </a:t>
          </a:r>
          <a:endParaRPr lang="en-US" sz="1800" kern="1200" dirty="0">
            <a:solidFill>
              <a:srgbClr val="FF0000"/>
            </a:solidFill>
            <a:effectLst>
              <a:outerShdw blurRad="38100" dist="38100" dir="2700000" algn="tl">
                <a:srgbClr val="000000">
                  <a:alpha val="43137"/>
                </a:srgbClr>
              </a:outerShdw>
            </a:effectLst>
            <a:cs typeface="B Mitra" panose="00000400000000000000" pitchFamily="2" charset="-78"/>
          </a:endParaRPr>
        </a:p>
      </dsp:txBody>
      <dsp:txXfrm rot="-5400000">
        <a:off x="0" y="2276344"/>
        <a:ext cx="1278374" cy="547874"/>
      </dsp:txXfrm>
    </dsp:sp>
    <dsp:sp modelId="{851AEAB4-668B-48A4-96AA-D743A1D77162}">
      <dsp:nvSpPr>
        <dsp:cNvPr id="0" name=""/>
        <dsp:cNvSpPr/>
      </dsp:nvSpPr>
      <dsp:spPr>
        <a:xfrm rot="5400000">
          <a:off x="5713172" y="-2797641"/>
          <a:ext cx="1187685" cy="10057282"/>
        </a:xfrm>
        <a:prstGeom prst="round2SameRect">
          <a:avLst/>
        </a:prstGeom>
        <a:solidFill>
          <a:schemeClr val="lt1">
            <a:alpha val="90000"/>
            <a:hueOff val="0"/>
            <a:satOff val="0"/>
            <a:lumOff val="0"/>
            <a:alphaOff val="0"/>
          </a:schemeClr>
        </a:solidFill>
        <a:ln w="6350" cap="flat" cmpd="sng" algn="ctr">
          <a:solidFill>
            <a:schemeClr val="accent6">
              <a:alpha val="90000"/>
              <a:hueOff val="0"/>
              <a:satOff val="0"/>
              <a:lumOff val="0"/>
              <a:alphaOff val="-2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Mitra" panose="00000400000000000000" pitchFamily="2" charset="-78"/>
            </a:rPr>
            <a:t>این استراتژی می‌تواند همراه با استراتژی جلوگیری اعمال شود (و در صورت ناموفق بودن  فعالیت‌های جلوگیری )</a:t>
          </a:r>
          <a:endParaRPr lang="en-US" sz="1800" kern="1200" dirty="0">
            <a:cs typeface="B Mitra" panose="00000400000000000000" pitchFamily="2" charset="-78"/>
          </a:endParaRPr>
        </a:p>
        <a:p>
          <a:pPr marL="171450" lvl="1" indent="-171450" algn="r" defTabSz="800100" rtl="1">
            <a:lnSpc>
              <a:spcPct val="90000"/>
            </a:lnSpc>
            <a:spcBef>
              <a:spcPct val="0"/>
            </a:spcBef>
            <a:spcAft>
              <a:spcPct val="15000"/>
            </a:spcAft>
            <a:buChar char="••"/>
          </a:pPr>
          <a:r>
            <a:rPr lang="fa-IR" sz="1800" b="1" kern="1200" smtClean="0">
              <a:cs typeface="B Mitra" panose="00000400000000000000" pitchFamily="2" charset="-78"/>
            </a:rPr>
            <a:t>برنامه ریزی برای اجرای کارهای اصلاحی در مقابله با اثرات منفی وقوع ریسک و همچنین کنترل تأثیرات ریسک که شامل به کارگیری طرح‌های جایگزین نیز می شود </a:t>
          </a:r>
          <a:endParaRPr lang="fa-IR" sz="1800" b="1" kern="1200" dirty="0" smtClean="0">
            <a:cs typeface="B Mitra" panose="00000400000000000000" pitchFamily="2" charset="-78"/>
          </a:endParaRPr>
        </a:p>
      </dsp:txBody>
      <dsp:txXfrm rot="-5400000">
        <a:off x="1278374" y="1695135"/>
        <a:ext cx="9999304" cy="1071729"/>
      </dsp:txXfrm>
    </dsp:sp>
    <dsp:sp modelId="{3C342678-A087-423F-9ABD-9CEFF38F03C4}">
      <dsp:nvSpPr>
        <dsp:cNvPr id="0" name=""/>
        <dsp:cNvSpPr/>
      </dsp:nvSpPr>
      <dsp:spPr>
        <a:xfrm rot="5400000">
          <a:off x="-273937" y="3545543"/>
          <a:ext cx="1826248" cy="1278374"/>
        </a:xfrm>
        <a:prstGeom prst="chevron">
          <a:avLst/>
        </a:prstGeom>
        <a:gradFill rotWithShape="0">
          <a:gsLst>
            <a:gs pos="0">
              <a:schemeClr val="accent6">
                <a:alpha val="90000"/>
                <a:hueOff val="0"/>
                <a:satOff val="0"/>
                <a:lumOff val="0"/>
                <a:alphaOff val="-40000"/>
                <a:satMod val="103000"/>
                <a:lumMod val="102000"/>
                <a:tint val="94000"/>
              </a:schemeClr>
            </a:gs>
            <a:gs pos="50000">
              <a:schemeClr val="accent6">
                <a:alpha val="90000"/>
                <a:hueOff val="0"/>
                <a:satOff val="0"/>
                <a:lumOff val="0"/>
                <a:alphaOff val="-40000"/>
                <a:satMod val="110000"/>
                <a:lumMod val="100000"/>
                <a:shade val="100000"/>
              </a:schemeClr>
            </a:gs>
            <a:gs pos="100000">
              <a:schemeClr val="accent6">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1">
            <a:lnSpc>
              <a:spcPct val="90000"/>
            </a:lnSpc>
            <a:spcBef>
              <a:spcPct val="0"/>
            </a:spcBef>
            <a:spcAft>
              <a:spcPct val="35000"/>
            </a:spcAft>
          </a:pPr>
          <a:r>
            <a:rPr lang="fa-IR" sz="1800" b="1" kern="1200" smtClean="0">
              <a:solidFill>
                <a:srgbClr val="FF0000"/>
              </a:solidFill>
              <a:effectLst>
                <a:outerShdw blurRad="38100" dist="38100" dir="2700000" algn="tl">
                  <a:srgbClr val="000000">
                    <a:alpha val="43137"/>
                  </a:srgbClr>
                </a:outerShdw>
              </a:effectLst>
              <a:cs typeface="B Mitra" panose="00000400000000000000" pitchFamily="2" charset="-78"/>
            </a:rPr>
            <a:t>جذب تاثیرات منفی </a:t>
          </a:r>
          <a:endParaRPr lang="en-US" sz="1800" kern="1200" dirty="0">
            <a:solidFill>
              <a:srgbClr val="FF0000"/>
            </a:solidFill>
            <a:effectLst>
              <a:outerShdw blurRad="38100" dist="38100" dir="2700000" algn="tl">
                <a:srgbClr val="000000">
                  <a:alpha val="43137"/>
                </a:srgbClr>
              </a:outerShdw>
            </a:effectLst>
            <a:cs typeface="B Mitra" panose="00000400000000000000" pitchFamily="2" charset="-78"/>
          </a:endParaRPr>
        </a:p>
      </dsp:txBody>
      <dsp:txXfrm rot="-5400000">
        <a:off x="0" y="3910793"/>
        <a:ext cx="1278374" cy="547874"/>
      </dsp:txXfrm>
    </dsp:sp>
    <dsp:sp modelId="{3E9CE310-6E06-4FA3-9099-0C0CF5A466A7}">
      <dsp:nvSpPr>
        <dsp:cNvPr id="0" name=""/>
        <dsp:cNvSpPr/>
      </dsp:nvSpPr>
      <dsp:spPr>
        <a:xfrm rot="5400000">
          <a:off x="5713484" y="-1163504"/>
          <a:ext cx="1187061" cy="10057282"/>
        </a:xfrm>
        <a:prstGeom prst="round2SameRect">
          <a:avLst/>
        </a:prstGeom>
        <a:solidFill>
          <a:schemeClr val="lt1">
            <a:alpha val="90000"/>
            <a:hueOff val="0"/>
            <a:satOff val="0"/>
            <a:lumOff val="0"/>
            <a:alphaOff val="0"/>
          </a:schemeClr>
        </a:solidFill>
        <a:ln w="6350" cap="flat" cmpd="sng" algn="ctr">
          <a:solidFill>
            <a:schemeClr val="accent6">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Mitra" panose="00000400000000000000" pitchFamily="2" charset="-78"/>
            </a:rPr>
            <a:t>برای ریسک هایی که از اولویت کمتری برخوردارند و برای مواردی که کار های اصلاحی تاثیرات مورد نظر را نداشته باشند جذب تاثیرات منفی و مقابله با آنها باید در برنامه پیش‌بینی شود</a:t>
          </a:r>
          <a:endParaRPr lang="en-US" sz="1800" kern="1200" dirty="0">
            <a:cs typeface="B Mitra" panose="00000400000000000000" pitchFamily="2" charset="-78"/>
          </a:endParaRPr>
        </a:p>
      </dsp:txBody>
      <dsp:txXfrm rot="-5400000">
        <a:off x="1278374" y="3329554"/>
        <a:ext cx="9999334" cy="1071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65DF8-7B01-46D6-8E9E-9395C89CAE93}">
      <dsp:nvSpPr>
        <dsp:cNvPr id="0" name=""/>
        <dsp:cNvSpPr/>
      </dsp:nvSpPr>
      <dsp:spPr>
        <a:xfrm rot="5400000">
          <a:off x="-354177" y="681440"/>
          <a:ext cx="2361185" cy="1652829"/>
        </a:xfrm>
        <a:prstGeom prst="chevron">
          <a:avLst/>
        </a:prstGeom>
        <a:gradFill rotWithShape="0">
          <a:gsLst>
            <a:gs pos="0">
              <a:schemeClr val="accent6">
                <a:alpha val="90000"/>
                <a:hueOff val="0"/>
                <a:satOff val="0"/>
                <a:lumOff val="0"/>
                <a:alphaOff val="0"/>
                <a:satMod val="103000"/>
                <a:lumMod val="102000"/>
                <a:tint val="94000"/>
              </a:schemeClr>
            </a:gs>
            <a:gs pos="50000">
              <a:schemeClr val="accent6">
                <a:alpha val="90000"/>
                <a:hueOff val="0"/>
                <a:satOff val="0"/>
                <a:lumOff val="0"/>
                <a:alphaOff val="0"/>
                <a:satMod val="110000"/>
                <a:lumMod val="100000"/>
                <a:shade val="100000"/>
              </a:schemeClr>
            </a:gs>
            <a:gs pos="100000">
              <a:schemeClr val="accent6">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1">
            <a:lnSpc>
              <a:spcPct val="90000"/>
            </a:lnSpc>
            <a:spcBef>
              <a:spcPct val="0"/>
            </a:spcBef>
            <a:spcAft>
              <a:spcPct val="35000"/>
            </a:spcAft>
          </a:pPr>
          <a:r>
            <a:rPr lang="fa-IR" sz="2000" b="1" kern="1200" dirty="0" smtClean="0">
              <a:cs typeface="B Mitra" panose="00000400000000000000" pitchFamily="2" charset="-78"/>
            </a:rPr>
            <a:t>استراتژی واکنشی </a:t>
          </a:r>
          <a:endParaRPr lang="en-US" sz="2000" kern="1200" dirty="0">
            <a:solidFill>
              <a:srgbClr val="FF0000"/>
            </a:solidFill>
            <a:effectLst>
              <a:outerShdw blurRad="38100" dist="38100" dir="2700000" algn="tl">
                <a:srgbClr val="000000">
                  <a:alpha val="43137"/>
                </a:srgbClr>
              </a:outerShdw>
            </a:effectLst>
            <a:cs typeface="B Mitra" panose="00000400000000000000" pitchFamily="2" charset="-78"/>
          </a:endParaRPr>
        </a:p>
      </dsp:txBody>
      <dsp:txXfrm rot="-5400000">
        <a:off x="2" y="1153677"/>
        <a:ext cx="1652829" cy="708356"/>
      </dsp:txXfrm>
    </dsp:sp>
    <dsp:sp modelId="{733FBF48-AF56-467F-B399-097C067EE7F8}">
      <dsp:nvSpPr>
        <dsp:cNvPr id="0" name=""/>
        <dsp:cNvSpPr/>
      </dsp:nvSpPr>
      <dsp:spPr>
        <a:xfrm rot="5400000">
          <a:off x="5402261" y="-3746765"/>
          <a:ext cx="2183962" cy="9682827"/>
        </a:xfrm>
        <a:prstGeom prst="round2SameRect">
          <a:avLst/>
        </a:prstGeom>
        <a:solidFill>
          <a:schemeClr val="lt1">
            <a:alpha val="90000"/>
            <a:hueOff val="0"/>
            <a:satOff val="0"/>
            <a:lumOff val="0"/>
            <a:alphaOff val="0"/>
          </a:schemeClr>
        </a:solidFill>
        <a:ln w="6350" cap="flat" cmpd="sng" algn="ctr">
          <a:solidFill>
            <a:schemeClr val="accent6">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اختصاص منابع برای رسیدگی به ریسکها و به کار گرفتن این منابع در صورت بروز ریسک </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تیم نرم‌افزار پس از بروز مشکل این تیم دست به کار شده و تلاش می کند تا به سرعت مسئله را اصلاح نماید</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این حالت به فرونشاندن آتش تشبیه می گردد</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هنگامی که این کار موفقیت‌آمیز نباشد مدیریت بحران هم فایده ای نداشته و پروژه واقعاً به خطر می‌افتد</a:t>
          </a:r>
          <a:endParaRPr lang="en-US" sz="1800" kern="1200" dirty="0">
            <a:cs typeface="B Compset" panose="00000400000000000000" pitchFamily="2" charset="-78"/>
          </a:endParaRPr>
        </a:p>
      </dsp:txBody>
      <dsp:txXfrm rot="-5400000">
        <a:off x="1652829" y="109279"/>
        <a:ext cx="9576215" cy="1970738"/>
      </dsp:txXfrm>
    </dsp:sp>
    <dsp:sp modelId="{674C213B-AEED-4A5A-A63B-638040DA6BA0}">
      <dsp:nvSpPr>
        <dsp:cNvPr id="0" name=""/>
        <dsp:cNvSpPr/>
      </dsp:nvSpPr>
      <dsp:spPr>
        <a:xfrm rot="5400000">
          <a:off x="-354177" y="3090889"/>
          <a:ext cx="2361185" cy="1652829"/>
        </a:xfrm>
        <a:prstGeom prst="chevron">
          <a:avLst/>
        </a:prstGeom>
        <a:gradFill rotWithShape="0">
          <a:gsLst>
            <a:gs pos="0">
              <a:schemeClr val="accent6">
                <a:alpha val="90000"/>
                <a:hueOff val="0"/>
                <a:satOff val="0"/>
                <a:lumOff val="0"/>
                <a:alphaOff val="-40000"/>
                <a:satMod val="103000"/>
                <a:lumMod val="102000"/>
                <a:tint val="94000"/>
              </a:schemeClr>
            </a:gs>
            <a:gs pos="50000">
              <a:schemeClr val="accent6">
                <a:alpha val="90000"/>
                <a:hueOff val="0"/>
                <a:satOff val="0"/>
                <a:lumOff val="0"/>
                <a:alphaOff val="-40000"/>
                <a:satMod val="110000"/>
                <a:lumMod val="100000"/>
                <a:shade val="100000"/>
              </a:schemeClr>
            </a:gs>
            <a:gs pos="100000">
              <a:schemeClr val="accent6">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1">
            <a:lnSpc>
              <a:spcPct val="90000"/>
            </a:lnSpc>
            <a:spcBef>
              <a:spcPct val="0"/>
            </a:spcBef>
            <a:spcAft>
              <a:spcPct val="35000"/>
            </a:spcAft>
          </a:pPr>
          <a:r>
            <a:rPr lang="fa-IR" sz="2000" b="1" kern="1200" dirty="0" smtClean="0">
              <a:cs typeface="B Mitra" panose="00000400000000000000" pitchFamily="2" charset="-78"/>
            </a:rPr>
            <a:t>استراتژی پیشگیرانه </a:t>
          </a:r>
          <a:endParaRPr lang="en-US" sz="2000" kern="1200" dirty="0">
            <a:solidFill>
              <a:srgbClr val="FF0000"/>
            </a:solidFill>
            <a:effectLst>
              <a:outerShdw blurRad="38100" dist="38100" dir="2700000" algn="tl">
                <a:srgbClr val="000000">
                  <a:alpha val="43137"/>
                </a:srgbClr>
              </a:outerShdw>
            </a:effectLst>
            <a:cs typeface="B Mitra" panose="00000400000000000000" pitchFamily="2" charset="-78"/>
          </a:endParaRPr>
        </a:p>
      </dsp:txBody>
      <dsp:txXfrm rot="-5400000">
        <a:off x="2" y="3563126"/>
        <a:ext cx="1652829" cy="708356"/>
      </dsp:txXfrm>
    </dsp:sp>
    <dsp:sp modelId="{851AEAB4-668B-48A4-96AA-D743A1D77162}">
      <dsp:nvSpPr>
        <dsp:cNvPr id="0" name=""/>
        <dsp:cNvSpPr/>
      </dsp:nvSpPr>
      <dsp:spPr>
        <a:xfrm rot="5400000">
          <a:off x="5430211" y="-1336913"/>
          <a:ext cx="2128064" cy="9682827"/>
        </a:xfrm>
        <a:prstGeom prst="round2SameRect">
          <a:avLst/>
        </a:prstGeom>
        <a:solidFill>
          <a:schemeClr val="lt1">
            <a:alpha val="90000"/>
            <a:hueOff val="0"/>
            <a:satOff val="0"/>
            <a:lumOff val="0"/>
            <a:alphaOff val="0"/>
          </a:schemeClr>
        </a:solidFill>
        <a:ln w="6350" cap="flat" cmpd="sng" algn="ctr">
          <a:solidFill>
            <a:schemeClr val="accent6">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یک استراتژی هوشمندانه تر برای مدیریت ریسک</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قبل از شروع کار فنی آغاز می‌شود</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شناسایی ریسک های بالقوه، ارزیابی احتمال و تاثیر آنها و رتبه بندی برحسب اهمیت  و سپس تدوین برنامه ای برای مدیریت ریسک</a:t>
          </a:r>
          <a:endParaRPr lang="en-US" sz="1800" kern="1200" dirty="0">
            <a:cs typeface="B Compset" panose="00000400000000000000" pitchFamily="2" charset="-78"/>
          </a:endParaRPr>
        </a:p>
        <a:p>
          <a:pPr marL="171450" lvl="1" indent="-171450" algn="r" defTabSz="800100" rtl="1">
            <a:lnSpc>
              <a:spcPct val="90000"/>
            </a:lnSpc>
            <a:spcBef>
              <a:spcPct val="0"/>
            </a:spcBef>
            <a:spcAft>
              <a:spcPct val="15000"/>
            </a:spcAft>
            <a:buChar char="••"/>
          </a:pPr>
          <a:r>
            <a:rPr lang="fa-IR" sz="1800" b="1" kern="1200" dirty="0" smtClean="0">
              <a:cs typeface="B Compset" panose="00000400000000000000" pitchFamily="2" charset="-78"/>
            </a:rPr>
            <a:t>هدف اصلی اجتناب از ریسک است اما از آنجا که همه ریسک‌ها قابل اجتناب نیستند تیم مدیریت ریسک برنامه‌ای اقتضایی را توسعه دهد به نحوی که امکان پاسخگویی به شکلی کنترل شده و کارآمد فراهم شود</a:t>
          </a:r>
          <a:endParaRPr lang="en-US" sz="1800" kern="1200" dirty="0">
            <a:cs typeface="B Compset" panose="00000400000000000000" pitchFamily="2" charset="-78"/>
          </a:endParaRPr>
        </a:p>
      </dsp:txBody>
      <dsp:txXfrm rot="-5400000">
        <a:off x="1652830" y="2544352"/>
        <a:ext cx="9578943" cy="1920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4BB1B-A674-4256-91F8-2BEF4303C2FC}">
      <dsp:nvSpPr>
        <dsp:cNvPr id="0" name=""/>
        <dsp:cNvSpPr/>
      </dsp:nvSpPr>
      <dsp:spPr>
        <a:xfrm>
          <a:off x="4098191" y="171924"/>
          <a:ext cx="1532835" cy="12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a-IR" sz="3200" b="1" kern="1200" dirty="0" smtClean="0">
              <a:cs typeface="B Compset" panose="00000400000000000000" pitchFamily="2" charset="-78"/>
            </a:rPr>
            <a:t>1.تشخیص </a:t>
          </a:r>
          <a:endParaRPr lang="en-US" sz="3200" kern="1200" dirty="0">
            <a:cs typeface="B Compset" panose="00000400000000000000" pitchFamily="2" charset="-78"/>
          </a:endParaRPr>
        </a:p>
      </dsp:txBody>
      <dsp:txXfrm>
        <a:off x="4098191" y="171924"/>
        <a:ext cx="1532835" cy="1242459"/>
      </dsp:txXfrm>
    </dsp:sp>
    <dsp:sp modelId="{03865CE4-BEBA-4A1B-9E86-B26E33906241}">
      <dsp:nvSpPr>
        <dsp:cNvPr id="0" name=""/>
        <dsp:cNvSpPr/>
      </dsp:nvSpPr>
      <dsp:spPr>
        <a:xfrm>
          <a:off x="1316653" y="135497"/>
          <a:ext cx="4663389" cy="4663389"/>
        </a:xfrm>
        <a:prstGeom prst="circularArrow">
          <a:avLst>
            <a:gd name="adj1" fmla="val 5195"/>
            <a:gd name="adj2" fmla="val 335563"/>
            <a:gd name="adj3" fmla="val 21294667"/>
            <a:gd name="adj4" fmla="val 19764990"/>
            <a:gd name="adj5" fmla="val 6061"/>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D9D421E-D230-4600-B187-464B381FDBAC}">
      <dsp:nvSpPr>
        <dsp:cNvPr id="0" name=""/>
        <dsp:cNvSpPr/>
      </dsp:nvSpPr>
      <dsp:spPr>
        <a:xfrm>
          <a:off x="4995068" y="2485388"/>
          <a:ext cx="1242459" cy="12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a-IR" sz="3200" b="1" kern="1200" dirty="0" smtClean="0">
              <a:cs typeface="B Compset" panose="00000400000000000000" pitchFamily="2" charset="-78"/>
            </a:rPr>
            <a:t>2.تحلیل </a:t>
          </a:r>
          <a:endParaRPr lang="en-US" sz="3200" kern="1200" dirty="0">
            <a:cs typeface="B Compset" panose="00000400000000000000" pitchFamily="2" charset="-78"/>
          </a:endParaRPr>
        </a:p>
      </dsp:txBody>
      <dsp:txXfrm>
        <a:off x="4995068" y="2485388"/>
        <a:ext cx="1242459" cy="1242459"/>
      </dsp:txXfrm>
    </dsp:sp>
    <dsp:sp modelId="{CD542682-4A38-4A2A-94F3-77FC252F28C1}">
      <dsp:nvSpPr>
        <dsp:cNvPr id="0" name=""/>
        <dsp:cNvSpPr/>
      </dsp:nvSpPr>
      <dsp:spPr>
        <a:xfrm>
          <a:off x="1337383" y="-118473"/>
          <a:ext cx="4663389" cy="4663389"/>
        </a:xfrm>
        <a:prstGeom prst="circularArrow">
          <a:avLst>
            <a:gd name="adj1" fmla="val 5195"/>
            <a:gd name="adj2" fmla="val 335563"/>
            <a:gd name="adj3" fmla="val 3803914"/>
            <a:gd name="adj4" fmla="val 2340523"/>
            <a:gd name="adj5" fmla="val 6061"/>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505DFAE-C098-4F95-87D0-1E90772EA2EE}">
      <dsp:nvSpPr>
        <dsp:cNvPr id="0" name=""/>
        <dsp:cNvSpPr/>
      </dsp:nvSpPr>
      <dsp:spPr>
        <a:xfrm>
          <a:off x="2384791" y="4187193"/>
          <a:ext cx="2527113" cy="69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a-IR" sz="3200" b="1" kern="1200" dirty="0" smtClean="0">
              <a:cs typeface="B Compset" panose="00000400000000000000" pitchFamily="2" charset="-78"/>
            </a:rPr>
            <a:t>3.برنامه ریزی </a:t>
          </a:r>
          <a:endParaRPr lang="en-US" sz="3200" kern="1200" dirty="0">
            <a:cs typeface="B Compset" panose="00000400000000000000" pitchFamily="2" charset="-78"/>
          </a:endParaRPr>
        </a:p>
      </dsp:txBody>
      <dsp:txXfrm>
        <a:off x="2384791" y="4187193"/>
        <a:ext cx="2527113" cy="698448"/>
      </dsp:txXfrm>
    </dsp:sp>
    <dsp:sp modelId="{EF49E87E-FDB9-440C-ABF9-B083571D48EC}">
      <dsp:nvSpPr>
        <dsp:cNvPr id="0" name=""/>
        <dsp:cNvSpPr/>
      </dsp:nvSpPr>
      <dsp:spPr>
        <a:xfrm>
          <a:off x="1215032" y="-260847"/>
          <a:ext cx="4931628" cy="4923467"/>
        </a:xfrm>
        <a:prstGeom prst="circularArrow">
          <a:avLst>
            <a:gd name="adj1" fmla="val 5195"/>
            <a:gd name="adj2" fmla="val 335563"/>
            <a:gd name="adj3" fmla="val 7877526"/>
            <a:gd name="adj4" fmla="val 6906911"/>
            <a:gd name="adj5" fmla="val 6061"/>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CE096A5-1C0C-4787-8F2E-A862B2E6AB51}">
      <dsp:nvSpPr>
        <dsp:cNvPr id="0" name=""/>
        <dsp:cNvSpPr/>
      </dsp:nvSpPr>
      <dsp:spPr>
        <a:xfrm>
          <a:off x="714814" y="2485388"/>
          <a:ext cx="1931167" cy="12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a-IR" sz="3200" b="1" kern="1200" dirty="0" smtClean="0">
              <a:cs typeface="B Compset" panose="00000400000000000000" pitchFamily="2" charset="-78"/>
            </a:rPr>
            <a:t>4.رصد کردن </a:t>
          </a:r>
          <a:endParaRPr lang="en-US" sz="3200" kern="1200" dirty="0">
            <a:cs typeface="B Compset" panose="00000400000000000000" pitchFamily="2" charset="-78"/>
          </a:endParaRPr>
        </a:p>
      </dsp:txBody>
      <dsp:txXfrm>
        <a:off x="714814" y="2485388"/>
        <a:ext cx="1931167" cy="1242459"/>
      </dsp:txXfrm>
    </dsp:sp>
    <dsp:sp modelId="{192500E5-6D50-4008-B2AE-5AB8554B19C8}">
      <dsp:nvSpPr>
        <dsp:cNvPr id="0" name=""/>
        <dsp:cNvSpPr/>
      </dsp:nvSpPr>
      <dsp:spPr>
        <a:xfrm>
          <a:off x="1316653" y="135497"/>
          <a:ext cx="4663389" cy="4663389"/>
        </a:xfrm>
        <a:prstGeom prst="circularArrow">
          <a:avLst>
            <a:gd name="adj1" fmla="val 5195"/>
            <a:gd name="adj2" fmla="val 335563"/>
            <a:gd name="adj3" fmla="val 12299447"/>
            <a:gd name="adj4" fmla="val 10769769"/>
            <a:gd name="adj5" fmla="val 6061"/>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C060D53-567C-4FB7-998A-448E94E09B55}">
      <dsp:nvSpPr>
        <dsp:cNvPr id="0" name=""/>
        <dsp:cNvSpPr/>
      </dsp:nvSpPr>
      <dsp:spPr>
        <a:xfrm>
          <a:off x="1810858" y="171924"/>
          <a:ext cx="1242459" cy="12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a-IR" sz="3200" kern="1200" dirty="0" smtClean="0">
              <a:cs typeface="B Compset" panose="00000400000000000000" pitchFamily="2" charset="-78"/>
            </a:rPr>
            <a:t>5.کنترل</a:t>
          </a:r>
          <a:endParaRPr lang="en-US" sz="3200" kern="1200" dirty="0">
            <a:cs typeface="B Compset" panose="00000400000000000000" pitchFamily="2" charset="-78"/>
          </a:endParaRPr>
        </a:p>
      </dsp:txBody>
      <dsp:txXfrm>
        <a:off x="1810858" y="171924"/>
        <a:ext cx="1242459" cy="1242459"/>
      </dsp:txXfrm>
    </dsp:sp>
    <dsp:sp modelId="{82DB86ED-A743-4699-AA02-1A2F986397A9}">
      <dsp:nvSpPr>
        <dsp:cNvPr id="0" name=""/>
        <dsp:cNvSpPr/>
      </dsp:nvSpPr>
      <dsp:spPr>
        <a:xfrm>
          <a:off x="1383946" y="95112"/>
          <a:ext cx="4663389" cy="4663389"/>
        </a:xfrm>
        <a:prstGeom prst="circularArrow">
          <a:avLst>
            <a:gd name="adj1" fmla="val 5195"/>
            <a:gd name="adj2" fmla="val 335563"/>
            <a:gd name="adj3" fmla="val 16617807"/>
            <a:gd name="adj4" fmla="val 15197277"/>
            <a:gd name="adj5" fmla="val 6061"/>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62E1F-1FE4-4116-9FB4-B611E2546ECB}">
      <dsp:nvSpPr>
        <dsp:cNvPr id="0" name=""/>
        <dsp:cNvSpPr/>
      </dsp:nvSpPr>
      <dsp:spPr>
        <a:xfrm>
          <a:off x="4960341" y="3118"/>
          <a:ext cx="1458515" cy="972343"/>
        </a:xfrm>
        <a:prstGeom prst="roundRect">
          <a:avLst>
            <a:gd name="adj" fmla="val 10000"/>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مدیریت ریسک </a:t>
          </a:r>
          <a:endParaRPr lang="en-US" sz="1600" b="1" kern="1200" dirty="0">
            <a:solidFill>
              <a:srgbClr val="C00000"/>
            </a:solidFill>
            <a:cs typeface="B Mitra" panose="00000400000000000000" pitchFamily="2" charset="-78"/>
          </a:endParaRPr>
        </a:p>
      </dsp:txBody>
      <dsp:txXfrm>
        <a:off x="4988820" y="31597"/>
        <a:ext cx="1401557" cy="915385"/>
      </dsp:txXfrm>
    </dsp:sp>
    <dsp:sp modelId="{76349B94-E7B7-49E1-A8BD-CB6BEA389D20}">
      <dsp:nvSpPr>
        <dsp:cNvPr id="0" name=""/>
        <dsp:cNvSpPr/>
      </dsp:nvSpPr>
      <dsp:spPr>
        <a:xfrm>
          <a:off x="2845494" y="975461"/>
          <a:ext cx="2844105" cy="388937"/>
        </a:xfrm>
        <a:custGeom>
          <a:avLst/>
          <a:gdLst/>
          <a:ahLst/>
          <a:cxnLst/>
          <a:rect l="0" t="0" r="0" b="0"/>
          <a:pathLst>
            <a:path>
              <a:moveTo>
                <a:pt x="2844105" y="0"/>
              </a:moveTo>
              <a:lnTo>
                <a:pt x="2844105" y="194468"/>
              </a:lnTo>
              <a:lnTo>
                <a:pt x="0" y="194468"/>
              </a:lnTo>
              <a:lnTo>
                <a:pt x="0" y="388937"/>
              </a:lnTo>
            </a:path>
          </a:pathLst>
        </a:custGeom>
        <a:noFill/>
        <a:ln w="12700" cap="flat" cmpd="sng" algn="ctr">
          <a:solidFill>
            <a:schemeClr val="accent5">
              <a:tint val="99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A51B488-6177-4E87-9EC9-4D8399E8D9FF}">
      <dsp:nvSpPr>
        <dsp:cNvPr id="0" name=""/>
        <dsp:cNvSpPr/>
      </dsp:nvSpPr>
      <dsp:spPr>
        <a:xfrm>
          <a:off x="2116236" y="1364399"/>
          <a:ext cx="1458515" cy="972343"/>
        </a:xfrm>
        <a:prstGeom prst="roundRect">
          <a:avLst>
            <a:gd name="adj" fmla="val 10000"/>
          </a:avLst>
        </a:prstGeom>
        <a:gradFill rotWithShape="0">
          <a:gsLst>
            <a:gs pos="0">
              <a:schemeClr val="accent5">
                <a:tint val="99000"/>
                <a:hueOff val="0"/>
                <a:satOff val="0"/>
                <a:lumOff val="0"/>
                <a:alphaOff val="0"/>
                <a:satMod val="103000"/>
                <a:lumMod val="102000"/>
                <a:tint val="94000"/>
              </a:schemeClr>
            </a:gs>
            <a:gs pos="50000">
              <a:schemeClr val="accent5">
                <a:tint val="99000"/>
                <a:hueOff val="0"/>
                <a:satOff val="0"/>
                <a:lumOff val="0"/>
                <a:alphaOff val="0"/>
                <a:satMod val="110000"/>
                <a:lumMod val="100000"/>
                <a:shade val="100000"/>
              </a:schemeClr>
            </a:gs>
            <a:gs pos="100000">
              <a:schemeClr val="accent5">
                <a:tint val="99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ارزیابی ریسک </a:t>
          </a:r>
          <a:endParaRPr lang="en-US" sz="1600" b="1" kern="1200" dirty="0">
            <a:solidFill>
              <a:srgbClr val="C00000"/>
            </a:solidFill>
            <a:cs typeface="B Mitra" panose="00000400000000000000" pitchFamily="2" charset="-78"/>
          </a:endParaRPr>
        </a:p>
      </dsp:txBody>
      <dsp:txXfrm>
        <a:off x="2144715" y="1392878"/>
        <a:ext cx="1401557" cy="915385"/>
      </dsp:txXfrm>
    </dsp:sp>
    <dsp:sp modelId="{99E5E502-F3C3-4810-BDB2-BB5941CBCCF2}">
      <dsp:nvSpPr>
        <dsp:cNvPr id="0" name=""/>
        <dsp:cNvSpPr/>
      </dsp:nvSpPr>
      <dsp:spPr>
        <a:xfrm>
          <a:off x="949424" y="2336742"/>
          <a:ext cx="1896070" cy="388937"/>
        </a:xfrm>
        <a:custGeom>
          <a:avLst/>
          <a:gdLst/>
          <a:ahLst/>
          <a:cxnLst/>
          <a:rect l="0" t="0" r="0" b="0"/>
          <a:pathLst>
            <a:path>
              <a:moveTo>
                <a:pt x="1896070" y="0"/>
              </a:moveTo>
              <a:lnTo>
                <a:pt x="1896070" y="194468"/>
              </a:lnTo>
              <a:lnTo>
                <a:pt x="0" y="194468"/>
              </a:lnTo>
              <a:lnTo>
                <a:pt x="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219690D-C876-4BE0-A991-3F6CA1F62A99}">
      <dsp:nvSpPr>
        <dsp:cNvPr id="0" name=""/>
        <dsp:cNvSpPr/>
      </dsp:nvSpPr>
      <dsp:spPr>
        <a:xfrm>
          <a:off x="220166"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تشخیص ریسک</a:t>
          </a:r>
          <a:endParaRPr lang="en-US" sz="1600" b="1" kern="1200" dirty="0">
            <a:solidFill>
              <a:srgbClr val="C00000"/>
            </a:solidFill>
            <a:cs typeface="B Mitra" panose="00000400000000000000" pitchFamily="2" charset="-78"/>
          </a:endParaRPr>
        </a:p>
      </dsp:txBody>
      <dsp:txXfrm>
        <a:off x="248645" y="2754159"/>
        <a:ext cx="1401557" cy="915385"/>
      </dsp:txXfrm>
    </dsp:sp>
    <dsp:sp modelId="{11038E39-8354-4077-AE38-4F0825283061}">
      <dsp:nvSpPr>
        <dsp:cNvPr id="0" name=""/>
        <dsp:cNvSpPr/>
      </dsp:nvSpPr>
      <dsp:spPr>
        <a:xfrm>
          <a:off x="2799774" y="2336742"/>
          <a:ext cx="91440" cy="388937"/>
        </a:xfrm>
        <a:custGeom>
          <a:avLst/>
          <a:gdLst/>
          <a:ahLst/>
          <a:cxnLst/>
          <a:rect l="0" t="0" r="0" b="0"/>
          <a:pathLst>
            <a:path>
              <a:moveTo>
                <a:pt x="45720" y="0"/>
              </a:moveTo>
              <a:lnTo>
                <a:pt x="4572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C7C6F8E-FA9B-417F-9344-3C01D41A1180}">
      <dsp:nvSpPr>
        <dsp:cNvPr id="0" name=""/>
        <dsp:cNvSpPr/>
      </dsp:nvSpPr>
      <dsp:spPr>
        <a:xfrm>
          <a:off x="2116236"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تحلیل ریسک </a:t>
          </a:r>
          <a:endParaRPr lang="en-US" sz="1600" b="1" kern="1200" dirty="0">
            <a:solidFill>
              <a:srgbClr val="C00000"/>
            </a:solidFill>
            <a:cs typeface="B Mitra" panose="00000400000000000000" pitchFamily="2" charset="-78"/>
          </a:endParaRPr>
        </a:p>
      </dsp:txBody>
      <dsp:txXfrm>
        <a:off x="2144715" y="2754159"/>
        <a:ext cx="1401557" cy="915385"/>
      </dsp:txXfrm>
    </dsp:sp>
    <dsp:sp modelId="{04280413-2BE4-419F-86E6-07A139DE90CC}">
      <dsp:nvSpPr>
        <dsp:cNvPr id="0" name=""/>
        <dsp:cNvSpPr/>
      </dsp:nvSpPr>
      <dsp:spPr>
        <a:xfrm>
          <a:off x="2845494" y="2336742"/>
          <a:ext cx="1896070" cy="388937"/>
        </a:xfrm>
        <a:custGeom>
          <a:avLst/>
          <a:gdLst/>
          <a:ahLst/>
          <a:cxnLst/>
          <a:rect l="0" t="0" r="0" b="0"/>
          <a:pathLst>
            <a:path>
              <a:moveTo>
                <a:pt x="0" y="0"/>
              </a:moveTo>
              <a:lnTo>
                <a:pt x="0" y="194468"/>
              </a:lnTo>
              <a:lnTo>
                <a:pt x="1896070" y="194468"/>
              </a:lnTo>
              <a:lnTo>
                <a:pt x="189607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3782D7-1E97-488E-B5AA-F9560B0E1D04}">
      <dsp:nvSpPr>
        <dsp:cNvPr id="0" name=""/>
        <dsp:cNvSpPr/>
      </dsp:nvSpPr>
      <dsp:spPr>
        <a:xfrm>
          <a:off x="4012306"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اولویت بندی ریسک </a:t>
          </a:r>
          <a:endParaRPr lang="en-US" sz="1600" b="1" kern="1200" dirty="0">
            <a:solidFill>
              <a:srgbClr val="C00000"/>
            </a:solidFill>
            <a:cs typeface="B Mitra" panose="00000400000000000000" pitchFamily="2" charset="-78"/>
          </a:endParaRPr>
        </a:p>
      </dsp:txBody>
      <dsp:txXfrm>
        <a:off x="4040785" y="2754159"/>
        <a:ext cx="1401557" cy="915385"/>
      </dsp:txXfrm>
    </dsp:sp>
    <dsp:sp modelId="{6A9229F3-7CF6-4C67-8662-320D25A142D6}">
      <dsp:nvSpPr>
        <dsp:cNvPr id="0" name=""/>
        <dsp:cNvSpPr/>
      </dsp:nvSpPr>
      <dsp:spPr>
        <a:xfrm>
          <a:off x="5689599" y="975461"/>
          <a:ext cx="2844105" cy="388937"/>
        </a:xfrm>
        <a:custGeom>
          <a:avLst/>
          <a:gdLst/>
          <a:ahLst/>
          <a:cxnLst/>
          <a:rect l="0" t="0" r="0" b="0"/>
          <a:pathLst>
            <a:path>
              <a:moveTo>
                <a:pt x="0" y="0"/>
              </a:moveTo>
              <a:lnTo>
                <a:pt x="0" y="194468"/>
              </a:lnTo>
              <a:lnTo>
                <a:pt x="2844105" y="194468"/>
              </a:lnTo>
              <a:lnTo>
                <a:pt x="2844105" y="388937"/>
              </a:lnTo>
            </a:path>
          </a:pathLst>
        </a:custGeom>
        <a:noFill/>
        <a:ln w="12700" cap="flat" cmpd="sng" algn="ctr">
          <a:solidFill>
            <a:schemeClr val="accent5">
              <a:tint val="99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9C2995-713F-4F8B-AB87-BBA2A535BB44}">
      <dsp:nvSpPr>
        <dsp:cNvPr id="0" name=""/>
        <dsp:cNvSpPr/>
      </dsp:nvSpPr>
      <dsp:spPr>
        <a:xfrm>
          <a:off x="7804446" y="1364399"/>
          <a:ext cx="1458515" cy="972343"/>
        </a:xfrm>
        <a:prstGeom prst="roundRect">
          <a:avLst>
            <a:gd name="adj" fmla="val 10000"/>
          </a:avLst>
        </a:prstGeom>
        <a:gradFill rotWithShape="0">
          <a:gsLst>
            <a:gs pos="0">
              <a:schemeClr val="accent5">
                <a:tint val="99000"/>
                <a:hueOff val="0"/>
                <a:satOff val="0"/>
                <a:lumOff val="0"/>
                <a:alphaOff val="0"/>
                <a:satMod val="103000"/>
                <a:lumMod val="102000"/>
                <a:tint val="94000"/>
              </a:schemeClr>
            </a:gs>
            <a:gs pos="50000">
              <a:schemeClr val="accent5">
                <a:tint val="99000"/>
                <a:hueOff val="0"/>
                <a:satOff val="0"/>
                <a:lumOff val="0"/>
                <a:alphaOff val="0"/>
                <a:satMod val="110000"/>
                <a:lumMod val="100000"/>
                <a:shade val="100000"/>
              </a:schemeClr>
            </a:gs>
            <a:gs pos="100000">
              <a:schemeClr val="accent5">
                <a:tint val="99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کنترل ریسک</a:t>
          </a:r>
          <a:endParaRPr lang="en-US" sz="1600" b="1" kern="1200" dirty="0">
            <a:solidFill>
              <a:srgbClr val="C00000"/>
            </a:solidFill>
            <a:cs typeface="B Mitra" panose="00000400000000000000" pitchFamily="2" charset="-78"/>
          </a:endParaRPr>
        </a:p>
      </dsp:txBody>
      <dsp:txXfrm>
        <a:off x="7832925" y="1392878"/>
        <a:ext cx="1401557" cy="915385"/>
      </dsp:txXfrm>
    </dsp:sp>
    <dsp:sp modelId="{CD572612-E1C3-43AC-9E6B-8ACD914E8FC1}">
      <dsp:nvSpPr>
        <dsp:cNvPr id="0" name=""/>
        <dsp:cNvSpPr/>
      </dsp:nvSpPr>
      <dsp:spPr>
        <a:xfrm>
          <a:off x="6637634" y="2336742"/>
          <a:ext cx="1896070" cy="388937"/>
        </a:xfrm>
        <a:custGeom>
          <a:avLst/>
          <a:gdLst/>
          <a:ahLst/>
          <a:cxnLst/>
          <a:rect l="0" t="0" r="0" b="0"/>
          <a:pathLst>
            <a:path>
              <a:moveTo>
                <a:pt x="1896070" y="0"/>
              </a:moveTo>
              <a:lnTo>
                <a:pt x="1896070" y="194468"/>
              </a:lnTo>
              <a:lnTo>
                <a:pt x="0" y="194468"/>
              </a:lnTo>
              <a:lnTo>
                <a:pt x="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7D9EC2E-B8FC-4FD8-ACE7-CD62319C63B9}">
      <dsp:nvSpPr>
        <dsp:cNvPr id="0" name=""/>
        <dsp:cNvSpPr/>
      </dsp:nvSpPr>
      <dsp:spPr>
        <a:xfrm>
          <a:off x="5908376"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برنامه ریزی برای ریسک </a:t>
          </a:r>
          <a:endParaRPr lang="en-US" sz="1600" b="1" kern="1200" dirty="0">
            <a:solidFill>
              <a:srgbClr val="C00000"/>
            </a:solidFill>
            <a:cs typeface="B Mitra" panose="00000400000000000000" pitchFamily="2" charset="-78"/>
          </a:endParaRPr>
        </a:p>
      </dsp:txBody>
      <dsp:txXfrm>
        <a:off x="5936855" y="2754159"/>
        <a:ext cx="1401557" cy="915385"/>
      </dsp:txXfrm>
    </dsp:sp>
    <dsp:sp modelId="{709FCAD7-8D4D-45DB-9D47-48234E1A5C35}">
      <dsp:nvSpPr>
        <dsp:cNvPr id="0" name=""/>
        <dsp:cNvSpPr/>
      </dsp:nvSpPr>
      <dsp:spPr>
        <a:xfrm>
          <a:off x="8487984" y="2336742"/>
          <a:ext cx="91440" cy="388937"/>
        </a:xfrm>
        <a:custGeom>
          <a:avLst/>
          <a:gdLst/>
          <a:ahLst/>
          <a:cxnLst/>
          <a:rect l="0" t="0" r="0" b="0"/>
          <a:pathLst>
            <a:path>
              <a:moveTo>
                <a:pt x="45720" y="0"/>
              </a:moveTo>
              <a:lnTo>
                <a:pt x="4572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AF4E79-7E71-4CF2-8C97-34C0F24D083A}">
      <dsp:nvSpPr>
        <dsp:cNvPr id="0" name=""/>
        <dsp:cNvSpPr/>
      </dsp:nvSpPr>
      <dsp:spPr>
        <a:xfrm>
          <a:off x="7804446"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پاسخ و مقابله با ریسک </a:t>
          </a:r>
          <a:endParaRPr lang="en-US" sz="1600" b="1" kern="1200" dirty="0">
            <a:solidFill>
              <a:srgbClr val="C00000"/>
            </a:solidFill>
            <a:cs typeface="B Mitra" panose="00000400000000000000" pitchFamily="2" charset="-78"/>
          </a:endParaRPr>
        </a:p>
      </dsp:txBody>
      <dsp:txXfrm>
        <a:off x="7832925" y="2754159"/>
        <a:ext cx="1401557" cy="915385"/>
      </dsp:txXfrm>
    </dsp:sp>
    <dsp:sp modelId="{70751FF4-7103-4394-BACA-4E8FBFDD39B5}">
      <dsp:nvSpPr>
        <dsp:cNvPr id="0" name=""/>
        <dsp:cNvSpPr/>
      </dsp:nvSpPr>
      <dsp:spPr>
        <a:xfrm>
          <a:off x="8533704" y="2336742"/>
          <a:ext cx="1896070" cy="388937"/>
        </a:xfrm>
        <a:custGeom>
          <a:avLst/>
          <a:gdLst/>
          <a:ahLst/>
          <a:cxnLst/>
          <a:rect l="0" t="0" r="0" b="0"/>
          <a:pathLst>
            <a:path>
              <a:moveTo>
                <a:pt x="0" y="0"/>
              </a:moveTo>
              <a:lnTo>
                <a:pt x="0" y="194468"/>
              </a:lnTo>
              <a:lnTo>
                <a:pt x="1896070" y="194468"/>
              </a:lnTo>
              <a:lnTo>
                <a:pt x="1896070" y="388937"/>
              </a:lnTo>
            </a:path>
          </a:pathLst>
        </a:custGeom>
        <a:noFill/>
        <a:ln w="12700" cap="flat" cmpd="sng" algn="ctr">
          <a:solidFill>
            <a:schemeClr val="accent5">
              <a:tint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6495BC6-4EE6-4843-9296-B6386BC0EE1C}">
      <dsp:nvSpPr>
        <dsp:cNvPr id="0" name=""/>
        <dsp:cNvSpPr/>
      </dsp:nvSpPr>
      <dsp:spPr>
        <a:xfrm>
          <a:off x="9700517" y="2725680"/>
          <a:ext cx="1458515" cy="972343"/>
        </a:xfrm>
        <a:prstGeom prst="roundRect">
          <a:avLst>
            <a:gd name="adj" fmla="val 10000"/>
          </a:avLst>
        </a:prstGeom>
        <a:gradFill rotWithShape="0">
          <a:gsLst>
            <a:gs pos="0">
              <a:schemeClr val="accent5">
                <a:tint val="80000"/>
                <a:hueOff val="0"/>
                <a:satOff val="0"/>
                <a:lumOff val="0"/>
                <a:alphaOff val="0"/>
                <a:satMod val="103000"/>
                <a:lumMod val="102000"/>
                <a:tint val="94000"/>
              </a:schemeClr>
            </a:gs>
            <a:gs pos="50000">
              <a:schemeClr val="accent5">
                <a:tint val="80000"/>
                <a:hueOff val="0"/>
                <a:satOff val="0"/>
                <a:lumOff val="0"/>
                <a:alphaOff val="0"/>
                <a:satMod val="110000"/>
                <a:lumMod val="100000"/>
                <a:shade val="100000"/>
              </a:schemeClr>
            </a:gs>
            <a:gs pos="100000">
              <a:schemeClr val="accent5">
                <a:tint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b="1" kern="1200" dirty="0" smtClean="0">
              <a:solidFill>
                <a:srgbClr val="C00000"/>
              </a:solidFill>
              <a:cs typeface="B Mitra" panose="00000400000000000000" pitchFamily="2" charset="-78"/>
            </a:rPr>
            <a:t>رصد کردن ریسک </a:t>
          </a:r>
          <a:endParaRPr lang="en-US" sz="1600" b="1" kern="1200" dirty="0">
            <a:solidFill>
              <a:srgbClr val="C00000"/>
            </a:solidFill>
            <a:cs typeface="B Mitra" panose="00000400000000000000" pitchFamily="2" charset="-78"/>
          </a:endParaRPr>
        </a:p>
      </dsp:txBody>
      <dsp:txXfrm>
        <a:off x="9728996" y="2754159"/>
        <a:ext cx="1401557" cy="915385"/>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8A188-F167-4124-A94E-568ACCE1CE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23205901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A188-F167-4124-A94E-568ACCE1CE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338864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A188-F167-4124-A94E-568ACCE1CE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108130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rtl="1">
              <a:defRPr>
                <a:cs typeface="B Titr" panose="00000700000000000000" pitchFamily="2" charset="-78"/>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r" rtl="1">
              <a:defRPr>
                <a:cs typeface="B Mitra" panose="00000400000000000000" pitchFamily="2" charset="-78"/>
              </a:defRPr>
            </a:lvl1pPr>
            <a:lvl2pPr algn="r" rtl="1">
              <a:defRPr>
                <a:cs typeface="B Mitra" panose="00000400000000000000" pitchFamily="2" charset="-78"/>
              </a:defRPr>
            </a:lvl2pPr>
            <a:lvl3pPr algn="r" rtl="1">
              <a:defRPr>
                <a:cs typeface="B Mitra" panose="00000400000000000000" pitchFamily="2" charset="-78"/>
              </a:defRPr>
            </a:lvl3pPr>
            <a:lvl4pPr algn="r" rtl="1">
              <a:defRPr>
                <a:cs typeface="B Mitra" panose="00000400000000000000" pitchFamily="2" charset="-78"/>
              </a:defRPr>
            </a:lvl4pPr>
            <a:lvl5pPr algn="r" rtl="1">
              <a:defRPr>
                <a:cs typeface="B Mitra" panose="00000400000000000000" pitchFamily="2"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A188-F167-4124-A94E-568ACCE1CE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15816521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r" rtl="1">
              <a:defRPr sz="6000">
                <a:cs typeface="B Mitra" panose="00000400000000000000" pitchFamily="2" charset="-78"/>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8A188-F167-4124-A94E-568ACCE1CE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416148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8A188-F167-4124-A94E-568ACCE1CE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3405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8A188-F167-4124-A94E-568ACCE1CE5D}"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100204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8A188-F167-4124-A94E-568ACCE1CE5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240829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8A188-F167-4124-A94E-568ACCE1CE5D}"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111803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8A188-F167-4124-A94E-568ACCE1CE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410149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8A188-F167-4124-A94E-568ACCE1CE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07670-36DD-435F-90AD-7529185F5014}" type="slidenum">
              <a:rPr lang="en-US" smtClean="0"/>
              <a:t>‹#›</a:t>
            </a:fld>
            <a:endParaRPr lang="en-US"/>
          </a:p>
        </p:txBody>
      </p:sp>
    </p:spTree>
    <p:extLst>
      <p:ext uri="{BB962C8B-B14F-4D97-AF65-F5344CB8AC3E}">
        <p14:creationId xmlns:p14="http://schemas.microsoft.com/office/powerpoint/2010/main" val="204166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A188-F167-4124-A94E-568ACCE1CE5D}"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07670-36DD-435F-90AD-7529185F5014}" type="slidenum">
              <a:rPr lang="en-US" smtClean="0"/>
              <a:t>‹#›</a:t>
            </a:fld>
            <a:endParaRPr lang="en-US"/>
          </a:p>
        </p:txBody>
      </p:sp>
    </p:spTree>
    <p:extLst>
      <p:ext uri="{BB962C8B-B14F-4D97-AF65-F5344CB8AC3E}">
        <p14:creationId xmlns:p14="http://schemas.microsoft.com/office/powerpoint/2010/main" val="82555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1349829" y="852576"/>
            <a:ext cx="9753600" cy="5874429"/>
          </a:xfrm>
          <a:prstGeom prst="rect">
            <a:avLst/>
          </a:prstGeom>
        </p:spPr>
        <p:txBody>
          <a:bodyPr wrap="square">
            <a:spAutoFit/>
          </a:bodyPr>
          <a:lstStyle/>
          <a:p>
            <a:pPr algn="ctr" rtl="1">
              <a:lnSpc>
                <a:spcPct val="115000"/>
              </a:lnSpc>
              <a:spcAft>
                <a:spcPts val="1000"/>
              </a:spcAft>
            </a:pPr>
            <a:endParaRPr lang="en-US" sz="3200" dirty="0">
              <a:latin typeface="Calibri" panose="020F0502020204030204" pitchFamily="34" charset="0"/>
              <a:ea typeface="Calibri" panose="020F0502020204030204" pitchFamily="34" charset="0"/>
              <a:cs typeface="B Compset" panose="00000400000000000000" pitchFamily="2" charset="-78"/>
            </a:endParaRPr>
          </a:p>
          <a:p>
            <a:pPr algn="ctr" rtl="1">
              <a:lnSpc>
                <a:spcPct val="115000"/>
              </a:lnSpc>
              <a:spcAft>
                <a:spcPts val="1000"/>
              </a:spcAft>
            </a:pPr>
            <a:r>
              <a:rPr lang="fa-IR" sz="48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مدیریت </a:t>
            </a:r>
            <a:r>
              <a:rPr lang="fa-IR" sz="4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ریسک در توسعه نرم </a:t>
            </a:r>
            <a:r>
              <a:rPr lang="fa-IR" sz="48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افزار</a:t>
            </a:r>
          </a:p>
          <a:p>
            <a:pPr algn="ctr" rtl="1">
              <a:lnSpc>
                <a:spcPct val="115000"/>
              </a:lnSpc>
              <a:spcAft>
                <a:spcPts val="1000"/>
              </a:spcAft>
            </a:pPr>
            <a:r>
              <a:rPr lang="fa-IR" sz="36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(بر اساس کتاب مدیریت توسعه نرم افزار نوشته دکتر تاجفر)</a:t>
            </a:r>
            <a:endParaRPr lang="en-US"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endParaRPr>
          </a:p>
          <a:p>
            <a:pPr algn="ctr" rtl="1">
              <a:lnSpc>
                <a:spcPct val="115000"/>
              </a:lnSpc>
              <a:spcAft>
                <a:spcPts val="1000"/>
              </a:spcAft>
            </a:pPr>
            <a:r>
              <a:rPr lang="fa-IR" sz="32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صدیقه </a:t>
            </a:r>
            <a:r>
              <a:rPr lang="fa-IR"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اسدی</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endParaRPr>
          </a:p>
          <a:p>
            <a:pPr algn="ctr" rtl="1">
              <a:lnSpc>
                <a:spcPct val="115000"/>
              </a:lnSpc>
              <a:spcAft>
                <a:spcPts val="1000"/>
              </a:spcAft>
            </a:pPr>
            <a:r>
              <a:rPr lang="fa-IR"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شماره </a:t>
            </a:r>
            <a:r>
              <a:rPr lang="fa-IR" sz="3200"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دانشجویی:980199310</a:t>
            </a:r>
            <a:r>
              <a:rPr lang="en-US" sz="3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 </a:t>
            </a:r>
            <a:endParaRPr lang="en-US" sz="3200"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endParaRPr>
          </a:p>
          <a:p>
            <a:pPr algn="ctr" rtl="1">
              <a:lnSpc>
                <a:spcPct val="115000"/>
              </a:lnSpc>
              <a:spcAft>
                <a:spcPts val="1000"/>
              </a:spcAft>
            </a:pPr>
            <a:r>
              <a:rPr lang="fa-IR" sz="3200"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درس:مدیریت توسعه نرم افزار</a:t>
            </a:r>
          </a:p>
          <a:p>
            <a:pPr algn="ctr" rtl="1">
              <a:lnSpc>
                <a:spcPct val="115000"/>
              </a:lnSpc>
              <a:spcAft>
                <a:spcPts val="1000"/>
              </a:spcAft>
            </a:pPr>
            <a:r>
              <a:rPr lang="fa-IR" sz="2800" b="1"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استاد:دکتر سیدعلی رضوی ابراهیمی</a:t>
            </a:r>
          </a:p>
          <a:p>
            <a:pPr algn="ctr" rtl="1">
              <a:lnSpc>
                <a:spcPct val="115000"/>
              </a:lnSpc>
              <a:spcAft>
                <a:spcPts val="1000"/>
              </a:spcAft>
            </a:pPr>
            <a:r>
              <a:rPr lang="fa-IR" sz="2400"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rPr>
              <a:t>دانشگاه پیام نور واحد تهران شمال</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B Compset" panose="00000400000000000000" pitchFamily="2" charset="-78"/>
            </a:endParaRPr>
          </a:p>
        </p:txBody>
      </p:sp>
    </p:spTree>
    <p:extLst>
      <p:ext uri="{BB962C8B-B14F-4D97-AF65-F5344CB8AC3E}">
        <p14:creationId xmlns:p14="http://schemas.microsoft.com/office/powerpoint/2010/main" val="1127988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64657"/>
            <a:ext cx="10515600" cy="826366"/>
          </a:xfrm>
        </p:spPr>
        <p:txBody>
          <a:bodyPr/>
          <a:lstStyle/>
          <a:p>
            <a:r>
              <a:rPr lang="fa-IR" b="1" dirty="0" smtClean="0"/>
              <a:t>نمونه ریسک </a:t>
            </a:r>
            <a:r>
              <a:rPr lang="fa-IR" b="1" dirty="0"/>
              <a:t>های </a:t>
            </a:r>
            <a:r>
              <a:rPr lang="fa-IR" b="1" dirty="0" smtClean="0"/>
              <a:t>داخلی</a:t>
            </a:r>
            <a:endParaRPr lang="en-US" dirty="0"/>
          </a:p>
        </p:txBody>
      </p:sp>
      <p:sp>
        <p:nvSpPr>
          <p:cNvPr id="3" name="Content Placeholder 2"/>
          <p:cNvSpPr>
            <a:spLocks noGrp="1"/>
          </p:cNvSpPr>
          <p:nvPr>
            <p:ph idx="1"/>
          </p:nvPr>
        </p:nvSpPr>
        <p:spPr>
          <a:xfrm>
            <a:off x="420913" y="891022"/>
            <a:ext cx="11335657" cy="5966977"/>
          </a:xfrm>
        </p:spPr>
        <p:txBody>
          <a:bodyPr>
            <a:normAutofit fontScale="77500" lnSpcReduction="20000"/>
          </a:bodyPr>
          <a:lstStyle/>
          <a:p>
            <a:pPr marL="228600" lvl="1">
              <a:lnSpc>
                <a:spcPct val="150000"/>
              </a:lnSpc>
              <a:spcBef>
                <a:spcPts val="1000"/>
              </a:spcBef>
            </a:pPr>
            <a:r>
              <a:rPr lang="fa-IR" b="1" dirty="0" smtClean="0">
                <a:solidFill>
                  <a:srgbClr val="C00000"/>
                </a:solidFill>
              </a:rPr>
              <a:t>عدم </a:t>
            </a:r>
            <a:r>
              <a:rPr lang="fa-IR" b="1" dirty="0">
                <a:solidFill>
                  <a:srgbClr val="C00000"/>
                </a:solidFill>
              </a:rPr>
              <a:t>تحقق </a:t>
            </a:r>
            <a:r>
              <a:rPr lang="fa-IR" b="1" dirty="0" smtClean="0">
                <a:solidFill>
                  <a:srgbClr val="C00000"/>
                </a:solidFill>
              </a:rPr>
              <a:t>زمان‌بندی</a:t>
            </a:r>
          </a:p>
          <a:p>
            <a:pPr marL="685800" lvl="2">
              <a:lnSpc>
                <a:spcPct val="150000"/>
              </a:lnSpc>
              <a:spcBef>
                <a:spcPts val="1000"/>
              </a:spcBef>
            </a:pPr>
            <a:r>
              <a:rPr lang="fa-IR" b="1" dirty="0" smtClean="0"/>
              <a:t>علت: ناشناخته </a:t>
            </a:r>
            <a:r>
              <a:rPr lang="fa-IR" b="1" dirty="0"/>
              <a:t>بودن شرایط، برنامه ریزی غلط یا اشتباهات مدیریتی </a:t>
            </a:r>
            <a:endParaRPr lang="fa-IR" b="1" dirty="0" smtClean="0"/>
          </a:p>
          <a:p>
            <a:pPr marL="685800" lvl="2">
              <a:lnSpc>
                <a:spcPct val="150000"/>
              </a:lnSpc>
              <a:spcBef>
                <a:spcPts val="1000"/>
              </a:spcBef>
            </a:pPr>
            <a:r>
              <a:rPr lang="fa-IR" b="1" dirty="0" smtClean="0"/>
              <a:t>مدیریت </a:t>
            </a:r>
            <a:r>
              <a:rPr lang="fa-IR" b="1" dirty="0"/>
              <a:t>ریسک در این رابطه شامل </a:t>
            </a:r>
            <a:r>
              <a:rPr lang="fa-IR" b="1" dirty="0" smtClean="0"/>
              <a:t>: تجزیه </a:t>
            </a:r>
            <a:r>
              <a:rPr lang="fa-IR" b="1" dirty="0"/>
              <a:t>و تحلیل اثرات منفی </a:t>
            </a:r>
            <a:r>
              <a:rPr lang="fa-IR" b="1" dirty="0" smtClean="0"/>
              <a:t>تاخیرات -   </a:t>
            </a:r>
            <a:r>
              <a:rPr lang="fa-IR" b="1" dirty="0"/>
              <a:t>جلوگیری از </a:t>
            </a:r>
            <a:r>
              <a:rPr lang="fa-IR" b="1" dirty="0" smtClean="0"/>
              <a:t>تاخیرات-  </a:t>
            </a:r>
            <a:r>
              <a:rPr lang="fa-IR" b="1" dirty="0"/>
              <a:t>کم کردن اثرات منفی تاخیرات در صورت وقوع</a:t>
            </a:r>
            <a:endParaRPr lang="fa-IR" b="1" dirty="0" smtClean="0"/>
          </a:p>
          <a:p>
            <a:pPr marL="228600" lvl="1">
              <a:lnSpc>
                <a:spcPct val="150000"/>
              </a:lnSpc>
              <a:spcBef>
                <a:spcPts val="1000"/>
              </a:spcBef>
            </a:pPr>
            <a:r>
              <a:rPr lang="fa-IR" b="1" dirty="0" smtClean="0">
                <a:solidFill>
                  <a:srgbClr val="C00000"/>
                </a:solidFill>
              </a:rPr>
              <a:t> </a:t>
            </a:r>
            <a:r>
              <a:rPr lang="fa-IR" b="1" dirty="0">
                <a:solidFill>
                  <a:srgbClr val="C00000"/>
                </a:solidFill>
              </a:rPr>
              <a:t>رد خروجی‌ها از جانب </a:t>
            </a:r>
            <a:r>
              <a:rPr lang="fa-IR" b="1" dirty="0" smtClean="0">
                <a:solidFill>
                  <a:srgbClr val="C00000"/>
                </a:solidFill>
              </a:rPr>
              <a:t>مشتری</a:t>
            </a:r>
          </a:p>
          <a:p>
            <a:pPr marL="685800" lvl="2">
              <a:lnSpc>
                <a:spcPct val="150000"/>
              </a:lnSpc>
              <a:spcBef>
                <a:spcPts val="1000"/>
              </a:spcBef>
            </a:pPr>
            <a:r>
              <a:rPr lang="fa-IR" b="1" dirty="0" smtClean="0"/>
              <a:t>علت:</a:t>
            </a:r>
            <a:r>
              <a:rPr lang="fa-IR" b="1" dirty="0"/>
              <a:t> عدم ارتباط صحیح بین مشتری و مجری انتظارات نابجا و ناآگاهی مشتری </a:t>
            </a:r>
            <a:endParaRPr lang="fa-IR" b="1" dirty="0" smtClean="0"/>
          </a:p>
          <a:p>
            <a:pPr marL="685800" lvl="2">
              <a:lnSpc>
                <a:spcPct val="150000"/>
              </a:lnSpc>
              <a:spcBef>
                <a:spcPts val="1000"/>
              </a:spcBef>
            </a:pPr>
            <a:r>
              <a:rPr lang="fa-IR" b="1" dirty="0"/>
              <a:t>مدیریت ریسک </a:t>
            </a:r>
            <a:r>
              <a:rPr lang="fa-IR" b="1" dirty="0" smtClean="0"/>
              <a:t>: بیشتر </a:t>
            </a:r>
            <a:r>
              <a:rPr lang="fa-IR" b="1" dirty="0"/>
              <a:t>روی جلوگیری تمرکز دارد به عبارت دیگر جلوگیری از به وقوع پیوستن </a:t>
            </a:r>
            <a:endParaRPr lang="fa-IR" b="1" dirty="0" smtClean="0"/>
          </a:p>
          <a:p>
            <a:pPr marL="1143000" lvl="3">
              <a:lnSpc>
                <a:spcPct val="150000"/>
              </a:lnSpc>
              <a:spcBef>
                <a:spcPts val="1000"/>
              </a:spcBef>
            </a:pPr>
            <a:r>
              <a:rPr lang="fa-IR" b="1" dirty="0" smtClean="0"/>
              <a:t>بهترین </a:t>
            </a:r>
            <a:r>
              <a:rPr lang="fa-IR" b="1" dirty="0"/>
              <a:t>فعالیت جلوگیری </a:t>
            </a:r>
            <a:r>
              <a:rPr lang="fa-IR" b="1" dirty="0" smtClean="0"/>
              <a:t>:ارتباط </a:t>
            </a:r>
            <a:r>
              <a:rPr lang="fa-IR" b="1" dirty="0"/>
              <a:t>موثر بین تیم پروژه و مشتری </a:t>
            </a:r>
            <a:r>
              <a:rPr lang="fa-IR" b="1" dirty="0" smtClean="0"/>
              <a:t>-تعریف </a:t>
            </a:r>
            <a:r>
              <a:rPr lang="fa-IR" b="1" dirty="0"/>
              <a:t>درست خروجی‌ها </a:t>
            </a:r>
            <a:r>
              <a:rPr lang="fa-IR" b="1" dirty="0" smtClean="0"/>
              <a:t>،گستره </a:t>
            </a:r>
            <a:r>
              <a:rPr lang="fa-IR" b="1" dirty="0"/>
              <a:t>و معیارهای پذیرش </a:t>
            </a:r>
            <a:endParaRPr lang="fa-IR" b="1" dirty="0" smtClean="0"/>
          </a:p>
          <a:p>
            <a:pPr marL="228600" lvl="1">
              <a:lnSpc>
                <a:spcPct val="150000"/>
              </a:lnSpc>
              <a:spcBef>
                <a:spcPts val="1000"/>
              </a:spcBef>
            </a:pPr>
            <a:r>
              <a:rPr lang="fa-IR" b="1" dirty="0" smtClean="0">
                <a:solidFill>
                  <a:srgbClr val="C00000"/>
                </a:solidFill>
              </a:rPr>
              <a:t>هزینه </a:t>
            </a:r>
            <a:r>
              <a:rPr lang="fa-IR" b="1" dirty="0">
                <a:solidFill>
                  <a:srgbClr val="C00000"/>
                </a:solidFill>
              </a:rPr>
              <a:t>کردن بیش از برنامه و مشکلات مالی </a:t>
            </a:r>
            <a:r>
              <a:rPr lang="fa-IR" b="1" dirty="0" smtClean="0">
                <a:solidFill>
                  <a:srgbClr val="C00000"/>
                </a:solidFill>
              </a:rPr>
              <a:t>مربوطه</a:t>
            </a:r>
          </a:p>
          <a:p>
            <a:pPr marL="685800" lvl="2">
              <a:lnSpc>
                <a:spcPct val="150000"/>
              </a:lnSpc>
              <a:spcBef>
                <a:spcPts val="1000"/>
              </a:spcBef>
            </a:pPr>
            <a:r>
              <a:rPr lang="fa-IR" b="1" dirty="0"/>
              <a:t>مدیریت ریسک : </a:t>
            </a:r>
            <a:r>
              <a:rPr lang="fa-IR" b="1" dirty="0" smtClean="0"/>
              <a:t>برای </a:t>
            </a:r>
            <a:r>
              <a:rPr lang="fa-IR" b="1" dirty="0"/>
              <a:t>مقابله با این ریسک تمرکز باید روی </a:t>
            </a:r>
            <a:r>
              <a:rPr lang="fa-IR" b="1" dirty="0" smtClean="0"/>
              <a:t>جلوگیری( </a:t>
            </a:r>
            <a:r>
              <a:rPr lang="fa-IR" b="1" dirty="0"/>
              <a:t>با برنامه ریزی درست و نیز اجرای با دقت مدیریت هزینه در </a:t>
            </a:r>
            <a:r>
              <a:rPr lang="fa-IR" b="1" dirty="0" smtClean="0"/>
              <a:t>پروژه) باشد</a:t>
            </a:r>
          </a:p>
          <a:p>
            <a:pPr marL="228600" lvl="1">
              <a:lnSpc>
                <a:spcPct val="150000"/>
              </a:lnSpc>
              <a:spcBef>
                <a:spcPts val="1000"/>
              </a:spcBef>
            </a:pPr>
            <a:r>
              <a:rPr lang="fa-IR" b="1" dirty="0" smtClean="0"/>
              <a:t> </a:t>
            </a:r>
            <a:r>
              <a:rPr lang="fa-IR" b="1" dirty="0">
                <a:solidFill>
                  <a:srgbClr val="C00000"/>
                </a:solidFill>
              </a:rPr>
              <a:t>خروج افراد کلیدی از پروژه </a:t>
            </a:r>
            <a:r>
              <a:rPr lang="fa-IR" b="1" dirty="0"/>
              <a:t> </a:t>
            </a:r>
            <a:endParaRPr lang="fa-IR" b="1" dirty="0" smtClean="0"/>
          </a:p>
          <a:p>
            <a:pPr marL="685800" lvl="2">
              <a:lnSpc>
                <a:spcPct val="150000"/>
              </a:lnSpc>
              <a:spcBef>
                <a:spcPts val="1000"/>
              </a:spcBef>
            </a:pPr>
            <a:r>
              <a:rPr lang="fa-IR" b="1" dirty="0" smtClean="0"/>
              <a:t>این </a:t>
            </a:r>
            <a:r>
              <a:rPr lang="fa-IR" b="1" dirty="0"/>
              <a:t>افراد نه تنها اطلاعات ارزشمندی را با خود می‌برد بلکه می‌توانند مشکلات عمده‌ای برای ادامه کار ایجاد کنند </a:t>
            </a:r>
            <a:endParaRPr lang="fa-IR" b="1" dirty="0" smtClean="0"/>
          </a:p>
          <a:p>
            <a:pPr marL="685800" lvl="2">
              <a:lnSpc>
                <a:spcPct val="150000"/>
              </a:lnSpc>
              <a:spcBef>
                <a:spcPts val="1000"/>
              </a:spcBef>
            </a:pPr>
            <a:r>
              <a:rPr lang="fa-IR" b="1" dirty="0"/>
              <a:t>مدیریت ریسک : </a:t>
            </a:r>
            <a:r>
              <a:rPr lang="fa-IR" b="1" dirty="0" smtClean="0"/>
              <a:t>سیاست </a:t>
            </a:r>
            <a:r>
              <a:rPr lang="fa-IR" b="1" dirty="0"/>
              <a:t>جلوگیری از رفتن پرسنل کلیدی و </a:t>
            </a:r>
            <a:r>
              <a:rPr lang="fa-IR" b="1" dirty="0" smtClean="0"/>
              <a:t>تبادل </a:t>
            </a:r>
            <a:r>
              <a:rPr lang="fa-IR" b="1" dirty="0"/>
              <a:t>اطلاعات به صورتی که اطلاعات کلیدی فقط در اختیار افراد محدود نباشد از روش‌های مقابله با این ریسک می </a:t>
            </a:r>
            <a:r>
              <a:rPr lang="fa-IR" b="1" dirty="0" smtClean="0"/>
              <a:t>باشد</a:t>
            </a:r>
          </a:p>
        </p:txBody>
      </p:sp>
    </p:spTree>
    <p:extLst>
      <p:ext uri="{BB962C8B-B14F-4D97-AF65-F5344CB8AC3E}">
        <p14:creationId xmlns:p14="http://schemas.microsoft.com/office/powerpoint/2010/main" val="417335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64657"/>
            <a:ext cx="10515600" cy="826366"/>
          </a:xfrm>
        </p:spPr>
        <p:txBody>
          <a:bodyPr/>
          <a:lstStyle/>
          <a:p>
            <a:r>
              <a:rPr lang="fa-IR" b="1" dirty="0" smtClean="0"/>
              <a:t>نمونه ریسک </a:t>
            </a:r>
            <a:r>
              <a:rPr lang="fa-IR" b="1" dirty="0"/>
              <a:t>های </a:t>
            </a:r>
            <a:r>
              <a:rPr lang="fa-IR" b="1" dirty="0" smtClean="0"/>
              <a:t>ترکیبی</a:t>
            </a:r>
            <a:endParaRPr lang="en-US" dirty="0"/>
          </a:p>
        </p:txBody>
      </p:sp>
      <p:sp>
        <p:nvSpPr>
          <p:cNvPr id="3" name="Content Placeholder 2"/>
          <p:cNvSpPr>
            <a:spLocks noGrp="1"/>
          </p:cNvSpPr>
          <p:nvPr>
            <p:ph idx="1"/>
          </p:nvPr>
        </p:nvSpPr>
        <p:spPr>
          <a:xfrm>
            <a:off x="420913" y="891023"/>
            <a:ext cx="11335657" cy="5756520"/>
          </a:xfrm>
        </p:spPr>
        <p:txBody>
          <a:bodyPr>
            <a:normAutofit fontScale="92500" lnSpcReduction="10000"/>
          </a:bodyPr>
          <a:lstStyle/>
          <a:p>
            <a:pPr marL="228600" lvl="1">
              <a:lnSpc>
                <a:spcPct val="150000"/>
              </a:lnSpc>
              <a:spcBef>
                <a:spcPts val="1000"/>
              </a:spcBef>
            </a:pPr>
            <a:r>
              <a:rPr lang="fa-IR" b="1" dirty="0">
                <a:solidFill>
                  <a:srgbClr val="C00000"/>
                </a:solidFill>
              </a:rPr>
              <a:t>تاخیر عامل سوم در ارائه خروجی های مربوطه </a:t>
            </a:r>
            <a:endParaRPr lang="fa-IR" b="1" dirty="0" smtClean="0">
              <a:solidFill>
                <a:srgbClr val="C00000"/>
              </a:solidFill>
            </a:endParaRPr>
          </a:p>
          <a:p>
            <a:pPr marL="685800" lvl="2">
              <a:lnSpc>
                <a:spcPct val="150000"/>
              </a:lnSpc>
              <a:spcBef>
                <a:spcPts val="1000"/>
              </a:spcBef>
            </a:pPr>
            <a:r>
              <a:rPr lang="fa-IR" dirty="0"/>
              <a:t>کارها و فعالیت عامل سوم منشاء بیرونی دارد ولی مجری در انتخاب عامل سوم تا حدی آزادی عمل دارد </a:t>
            </a:r>
            <a:endParaRPr lang="fa-IR" dirty="0" smtClean="0"/>
          </a:p>
          <a:p>
            <a:pPr marL="685800" lvl="2">
              <a:lnSpc>
                <a:spcPct val="150000"/>
              </a:lnSpc>
              <a:spcBef>
                <a:spcPts val="1000"/>
              </a:spcBef>
            </a:pPr>
            <a:r>
              <a:rPr lang="fa-IR" b="1" dirty="0"/>
              <a:t>مدیریت ریسک :</a:t>
            </a:r>
            <a:r>
              <a:rPr lang="fa-IR" dirty="0" smtClean="0"/>
              <a:t> </a:t>
            </a:r>
            <a:r>
              <a:rPr lang="fa-IR" dirty="0"/>
              <a:t>با انجام بعضی فعالیت های داخلی </a:t>
            </a:r>
            <a:r>
              <a:rPr lang="fa-IR" dirty="0" smtClean="0"/>
              <a:t>مثل </a:t>
            </a:r>
            <a:r>
              <a:rPr lang="fa-IR" dirty="0"/>
              <a:t>گنجاندن جریمه های قابل توجه برای تاخیر داشتن زمان بندی های عملیاتی و داشتن برنامه های جایگزین و </a:t>
            </a:r>
            <a:r>
              <a:rPr lang="fa-IR" dirty="0" smtClean="0"/>
              <a:t>اضطراری</a:t>
            </a:r>
          </a:p>
          <a:p>
            <a:pPr>
              <a:lnSpc>
                <a:spcPct val="150000"/>
              </a:lnSpc>
            </a:pPr>
            <a:r>
              <a:rPr lang="fa-IR" sz="2400" b="1" dirty="0" smtClean="0">
                <a:solidFill>
                  <a:srgbClr val="C00000"/>
                </a:solidFill>
              </a:rPr>
              <a:t>عدم </a:t>
            </a:r>
            <a:r>
              <a:rPr lang="fa-IR" sz="2400" b="1" dirty="0">
                <a:solidFill>
                  <a:srgbClr val="C00000"/>
                </a:solidFill>
              </a:rPr>
              <a:t>آمادگی مشتری در پذیرش و پیاده سازی </a:t>
            </a:r>
          </a:p>
          <a:p>
            <a:pPr lvl="1">
              <a:lnSpc>
                <a:spcPct val="150000"/>
              </a:lnSpc>
            </a:pPr>
            <a:r>
              <a:rPr lang="fa-IR" dirty="0" smtClean="0"/>
              <a:t>اگرچه </a:t>
            </a:r>
            <a:r>
              <a:rPr lang="fa-IR" dirty="0"/>
              <a:t>در اینگونه موارد جریمه‌ای برای تاخیر متوجه مجری نمی گردد ولی می تواند مشکلات عمده دیگری به وجود بیاورند </a:t>
            </a:r>
            <a:r>
              <a:rPr lang="fa-IR" dirty="0" smtClean="0"/>
              <a:t>: تاخیر </a:t>
            </a:r>
            <a:r>
              <a:rPr lang="fa-IR" dirty="0"/>
              <a:t>در پرداخت نهایی </a:t>
            </a:r>
            <a:r>
              <a:rPr lang="fa-IR" dirty="0" smtClean="0"/>
              <a:t>به </a:t>
            </a:r>
            <a:r>
              <a:rPr lang="fa-IR" dirty="0"/>
              <a:t>مجری </a:t>
            </a:r>
            <a:r>
              <a:rPr lang="fa-IR" dirty="0" smtClean="0"/>
              <a:t>- قفل </a:t>
            </a:r>
            <a:r>
              <a:rPr lang="fa-IR" dirty="0"/>
              <a:t>شدن نیروها در یک پروژه خاص با سربار های مالی مربوطه </a:t>
            </a:r>
            <a:r>
              <a:rPr lang="fa-IR" dirty="0" smtClean="0"/>
              <a:t>- احتمال </a:t>
            </a:r>
            <a:r>
              <a:rPr lang="fa-IR" dirty="0"/>
              <a:t>وقوع </a:t>
            </a:r>
            <a:r>
              <a:rPr lang="fa-IR" dirty="0" smtClean="0"/>
              <a:t>اختلافات</a:t>
            </a:r>
          </a:p>
          <a:p>
            <a:pPr lvl="1">
              <a:lnSpc>
                <a:spcPct val="150000"/>
              </a:lnSpc>
            </a:pPr>
            <a:r>
              <a:rPr lang="fa-IR" dirty="0" smtClean="0"/>
              <a:t>این </a:t>
            </a:r>
            <a:r>
              <a:rPr lang="fa-IR" dirty="0"/>
              <a:t>ریسک </a:t>
            </a:r>
            <a:r>
              <a:rPr lang="fa-IR" dirty="0" smtClean="0"/>
              <a:t>هم جنبه </a:t>
            </a:r>
            <a:r>
              <a:rPr lang="fa-IR" dirty="0"/>
              <a:t>بیرونی داشته زیرا آمادگی مشتری یک مورد درون‌سازمانی مشتری است </a:t>
            </a:r>
            <a:r>
              <a:rPr lang="fa-IR" dirty="0" smtClean="0"/>
              <a:t>و هم دست </a:t>
            </a:r>
            <a:r>
              <a:rPr lang="fa-IR" dirty="0"/>
              <a:t>مجری برای اطمینان از این آمادگی نیز باز است </a:t>
            </a:r>
            <a:r>
              <a:rPr lang="fa-IR" dirty="0" smtClean="0"/>
              <a:t>(ریسک ترکیبی)</a:t>
            </a:r>
          </a:p>
          <a:p>
            <a:pPr lvl="1">
              <a:lnSpc>
                <a:spcPct val="150000"/>
              </a:lnSpc>
            </a:pPr>
            <a:r>
              <a:rPr lang="fa-IR" b="1" dirty="0"/>
              <a:t>مدیریت ریسک :</a:t>
            </a:r>
            <a:r>
              <a:rPr lang="fa-IR" dirty="0"/>
              <a:t> </a:t>
            </a:r>
            <a:r>
              <a:rPr lang="fa-IR" dirty="0" smtClean="0"/>
              <a:t>در </a:t>
            </a:r>
            <a:r>
              <a:rPr lang="fa-IR" dirty="0"/>
              <a:t>مورد این گونه ریسک ها تمرکز باید روی فعالیت‌های جلوگیری </a:t>
            </a:r>
            <a:r>
              <a:rPr lang="fa-IR" dirty="0" smtClean="0"/>
              <a:t>باشد: </a:t>
            </a:r>
            <a:r>
              <a:rPr lang="fa-IR" dirty="0"/>
              <a:t>مشخص کردن و ارتباط پیش فرض ها و انتظارات و کارهایی که باید توسط مشتری انجام گیرد از روش های جلوگیری از وقوع این ریسک است</a:t>
            </a:r>
            <a:endParaRPr lang="en-US" dirty="0"/>
          </a:p>
        </p:txBody>
      </p:sp>
    </p:spTree>
    <p:extLst>
      <p:ext uri="{BB962C8B-B14F-4D97-AF65-F5344CB8AC3E}">
        <p14:creationId xmlns:p14="http://schemas.microsoft.com/office/powerpoint/2010/main" val="478029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64657"/>
            <a:ext cx="10515600" cy="826366"/>
          </a:xfrm>
        </p:spPr>
        <p:txBody>
          <a:bodyPr>
            <a:normAutofit/>
          </a:bodyPr>
          <a:lstStyle/>
          <a:p>
            <a:r>
              <a:rPr lang="fa-IR" sz="4000" b="1" dirty="0"/>
              <a:t>استراتژی های مقابله با ریسک </a:t>
            </a:r>
            <a:endParaRPr lang="en-US" sz="4000" dirty="0"/>
          </a:p>
        </p:txBody>
      </p:sp>
      <p:sp>
        <p:nvSpPr>
          <p:cNvPr id="3" name="Content Placeholder 2"/>
          <p:cNvSpPr>
            <a:spLocks noGrp="1"/>
          </p:cNvSpPr>
          <p:nvPr>
            <p:ph idx="1"/>
          </p:nvPr>
        </p:nvSpPr>
        <p:spPr>
          <a:xfrm>
            <a:off x="420913" y="891023"/>
            <a:ext cx="11335657" cy="5756520"/>
          </a:xfrm>
        </p:spPr>
        <p:txBody>
          <a:bodyPr>
            <a:normAutofit/>
          </a:bodyPr>
          <a:lstStyle/>
          <a:p>
            <a:pPr marL="228600" lvl="1">
              <a:lnSpc>
                <a:spcPct val="150000"/>
              </a:lnSpc>
              <a:spcBef>
                <a:spcPts val="1000"/>
              </a:spcBef>
            </a:pPr>
            <a:r>
              <a:rPr lang="fa-IR" sz="2000" b="1" dirty="0" smtClean="0"/>
              <a:t>3 استراتژی اصلی با </a:t>
            </a:r>
            <a:r>
              <a:rPr lang="fa-IR" sz="2000" b="1" dirty="0"/>
              <a:t>توجه به نوع </a:t>
            </a:r>
            <a:r>
              <a:rPr lang="fa-IR" sz="2000" b="1" dirty="0" smtClean="0"/>
              <a:t>تهدید</a:t>
            </a:r>
            <a:r>
              <a:rPr lang="fa-IR" sz="2000" b="1" dirty="0"/>
              <a:t>،</a:t>
            </a:r>
            <a:r>
              <a:rPr lang="fa-IR" sz="2000" b="1" dirty="0" smtClean="0"/>
              <a:t> </a:t>
            </a:r>
            <a:r>
              <a:rPr lang="fa-IR" sz="2000" b="1" dirty="0"/>
              <a:t>تأثیرات ریسک احتمال وقوع ریسک و شرایط برای مدیریت ریسک </a:t>
            </a:r>
            <a:r>
              <a:rPr lang="fa-IR" sz="2000" b="1" dirty="0" smtClean="0"/>
              <a:t>:</a:t>
            </a:r>
          </a:p>
        </p:txBody>
      </p:sp>
      <p:graphicFrame>
        <p:nvGraphicFramePr>
          <p:cNvPr id="4" name="Diagram 3"/>
          <p:cNvGraphicFramePr/>
          <p:nvPr>
            <p:extLst>
              <p:ext uri="{D42A27DB-BD31-4B8C-83A1-F6EECF244321}">
                <p14:modId xmlns:p14="http://schemas.microsoft.com/office/powerpoint/2010/main" val="2619146956"/>
              </p:ext>
            </p:extLst>
          </p:nvPr>
        </p:nvGraphicFramePr>
        <p:xfrm>
          <a:off x="420913" y="1728409"/>
          <a:ext cx="11335657" cy="510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1659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64657"/>
            <a:ext cx="10515600" cy="826366"/>
          </a:xfrm>
        </p:spPr>
        <p:txBody>
          <a:bodyPr>
            <a:normAutofit/>
          </a:bodyPr>
          <a:lstStyle/>
          <a:p>
            <a:r>
              <a:rPr lang="fa-IR" sz="4000" b="1" dirty="0"/>
              <a:t>استراتژی های مقابله با ریسک </a:t>
            </a:r>
            <a:endParaRPr lang="en-US" sz="4000" dirty="0"/>
          </a:p>
        </p:txBody>
      </p:sp>
      <p:sp>
        <p:nvSpPr>
          <p:cNvPr id="3" name="Content Placeholder 2"/>
          <p:cNvSpPr>
            <a:spLocks noGrp="1"/>
          </p:cNvSpPr>
          <p:nvPr>
            <p:ph idx="1"/>
          </p:nvPr>
        </p:nvSpPr>
        <p:spPr>
          <a:xfrm>
            <a:off x="420913" y="891023"/>
            <a:ext cx="11335657" cy="5756520"/>
          </a:xfrm>
        </p:spPr>
        <p:txBody>
          <a:bodyPr>
            <a:normAutofit/>
          </a:bodyPr>
          <a:lstStyle/>
          <a:p>
            <a:pPr marL="228600" lvl="1">
              <a:lnSpc>
                <a:spcPct val="150000"/>
              </a:lnSpc>
              <a:spcBef>
                <a:spcPts val="1000"/>
              </a:spcBef>
            </a:pPr>
            <a:r>
              <a:rPr lang="fa-IR" sz="2000" b="1" dirty="0"/>
              <a:t>استراتژی مقابله یا مدیریت ریسک را می‌توان </a:t>
            </a:r>
            <a:r>
              <a:rPr lang="fa-IR" sz="2000" b="1" u="sng" dirty="0">
                <a:solidFill>
                  <a:srgbClr val="C00000"/>
                </a:solidFill>
              </a:rPr>
              <a:t>به استراتژی‌های واکنشی </a:t>
            </a:r>
            <a:r>
              <a:rPr lang="fa-IR" sz="2000" b="1" dirty="0"/>
              <a:t>یا </a:t>
            </a:r>
            <a:r>
              <a:rPr lang="fa-IR" sz="2000" b="1" u="sng" dirty="0">
                <a:solidFill>
                  <a:srgbClr val="C00000"/>
                </a:solidFill>
              </a:rPr>
              <a:t>پیشگیرانه</a:t>
            </a:r>
            <a:r>
              <a:rPr lang="fa-IR" sz="2000" b="1" dirty="0"/>
              <a:t> تقسیم کرد </a:t>
            </a:r>
            <a:r>
              <a:rPr lang="fa-IR" sz="2000" b="1" dirty="0" smtClean="0"/>
              <a:t>(پرسمن ۲۰۰۹)</a:t>
            </a:r>
          </a:p>
        </p:txBody>
      </p:sp>
      <p:graphicFrame>
        <p:nvGraphicFramePr>
          <p:cNvPr id="4" name="Diagram 3"/>
          <p:cNvGraphicFramePr/>
          <p:nvPr>
            <p:extLst>
              <p:ext uri="{D42A27DB-BD31-4B8C-83A1-F6EECF244321}">
                <p14:modId xmlns:p14="http://schemas.microsoft.com/office/powerpoint/2010/main" val="1283028343"/>
              </p:ext>
            </p:extLst>
          </p:nvPr>
        </p:nvGraphicFramePr>
        <p:xfrm>
          <a:off x="420913" y="1728409"/>
          <a:ext cx="11335657" cy="510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482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64657"/>
            <a:ext cx="10515600" cy="826366"/>
          </a:xfrm>
        </p:spPr>
        <p:txBody>
          <a:bodyPr/>
          <a:lstStyle/>
          <a:p>
            <a:r>
              <a:rPr lang="fa-IR" b="1" dirty="0" smtClean="0"/>
              <a:t>برنامه ریزی برای مدیریت ریسک</a:t>
            </a:r>
            <a:endParaRPr lang="en-US" dirty="0"/>
          </a:p>
        </p:txBody>
      </p:sp>
      <p:sp>
        <p:nvSpPr>
          <p:cNvPr id="3" name="Content Placeholder 2"/>
          <p:cNvSpPr>
            <a:spLocks noGrp="1"/>
          </p:cNvSpPr>
          <p:nvPr>
            <p:ph idx="1"/>
          </p:nvPr>
        </p:nvSpPr>
        <p:spPr>
          <a:xfrm>
            <a:off x="420913" y="1319194"/>
            <a:ext cx="11335657" cy="5110634"/>
          </a:xfrm>
        </p:spPr>
        <p:txBody>
          <a:bodyPr>
            <a:normAutofit/>
          </a:bodyPr>
          <a:lstStyle/>
          <a:p>
            <a:pPr marL="228600" lvl="1">
              <a:lnSpc>
                <a:spcPct val="150000"/>
              </a:lnSpc>
              <a:spcBef>
                <a:spcPts val="1000"/>
              </a:spcBef>
            </a:pPr>
            <a:r>
              <a:rPr lang="fa-IR" b="1" dirty="0"/>
              <a:t>برنامه ریزی برای مدیریت ریسک شامل فرایندهایی که روش ها و فرایندهای مواجهه با ریسک را در پروژه مشخص می‌کند </a:t>
            </a:r>
          </a:p>
          <a:p>
            <a:pPr marL="228600" lvl="1">
              <a:lnSpc>
                <a:spcPct val="150000"/>
              </a:lnSpc>
              <a:spcBef>
                <a:spcPts val="1000"/>
              </a:spcBef>
            </a:pPr>
            <a:r>
              <a:rPr lang="fa-IR" dirty="0"/>
              <a:t>مدیریت ریسک باید در حد و اندازه و متناسب با اهمیت و بزرگی پروژه باشد به عبارت دیگر منابعی که مدیریت ریسک تخصیص داده می‌شوند باید با توجه به بودجه کل پروژه و امکانات در دسترس باشند</a:t>
            </a:r>
          </a:p>
          <a:p>
            <a:pPr marL="228600" lvl="1">
              <a:lnSpc>
                <a:spcPct val="150000"/>
              </a:lnSpc>
              <a:spcBef>
                <a:spcPts val="1000"/>
              </a:spcBef>
            </a:pPr>
            <a:r>
              <a:rPr lang="fa-IR" dirty="0"/>
              <a:t>مدیریت ریسک از طرق مختلف انجام می گیرد </a:t>
            </a:r>
          </a:p>
          <a:p>
            <a:pPr marL="685800" lvl="2">
              <a:lnSpc>
                <a:spcPct val="150000"/>
              </a:lnSpc>
              <a:spcBef>
                <a:spcPts val="1000"/>
              </a:spcBef>
            </a:pPr>
            <a:r>
              <a:rPr lang="fa-IR" b="1" dirty="0" smtClean="0"/>
              <a:t>توسط </a:t>
            </a:r>
            <a:r>
              <a:rPr lang="fa-IR" b="1" dirty="0"/>
              <a:t>مدیر پروژه </a:t>
            </a:r>
            <a:endParaRPr lang="fa-IR" b="1" dirty="0" smtClean="0"/>
          </a:p>
          <a:p>
            <a:pPr marL="685800" lvl="2">
              <a:lnSpc>
                <a:spcPct val="150000"/>
              </a:lnSpc>
              <a:spcBef>
                <a:spcPts val="1000"/>
              </a:spcBef>
            </a:pPr>
            <a:r>
              <a:rPr lang="fa-IR" b="1" dirty="0" smtClean="0"/>
              <a:t>توسط </a:t>
            </a:r>
            <a:r>
              <a:rPr lang="fa-IR" b="1" dirty="0"/>
              <a:t>یک تیم مدیریت ریسک </a:t>
            </a:r>
            <a:endParaRPr lang="fa-IR" b="1" dirty="0" smtClean="0"/>
          </a:p>
          <a:p>
            <a:pPr marL="685800" lvl="2">
              <a:lnSpc>
                <a:spcPct val="150000"/>
              </a:lnSpc>
              <a:spcBef>
                <a:spcPts val="1000"/>
              </a:spcBef>
            </a:pPr>
            <a:r>
              <a:rPr lang="fa-IR" b="1" dirty="0" smtClean="0"/>
              <a:t>توسط </a:t>
            </a:r>
            <a:r>
              <a:rPr lang="fa-IR" b="1" dirty="0"/>
              <a:t>یک تیم خارج از </a:t>
            </a:r>
            <a:r>
              <a:rPr lang="fa-IR" b="1" dirty="0" smtClean="0"/>
              <a:t>پروژه</a:t>
            </a:r>
            <a:endParaRPr lang="en-US" dirty="0"/>
          </a:p>
        </p:txBody>
      </p:sp>
    </p:spTree>
    <p:extLst>
      <p:ext uri="{BB962C8B-B14F-4D97-AF65-F5344CB8AC3E}">
        <p14:creationId xmlns:p14="http://schemas.microsoft.com/office/powerpoint/2010/main" val="313172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b="1" dirty="0" smtClean="0"/>
              <a:t>مفاد طرح مدیریت ریسک</a:t>
            </a:r>
            <a:endParaRPr lang="en-US" dirty="0"/>
          </a:p>
        </p:txBody>
      </p:sp>
      <p:sp>
        <p:nvSpPr>
          <p:cNvPr id="3" name="Content Placeholder 2"/>
          <p:cNvSpPr>
            <a:spLocks noGrp="1"/>
          </p:cNvSpPr>
          <p:nvPr>
            <p:ph idx="1"/>
          </p:nvPr>
        </p:nvSpPr>
        <p:spPr>
          <a:xfrm>
            <a:off x="420913" y="1319194"/>
            <a:ext cx="11335657" cy="1612692"/>
          </a:xfrm>
        </p:spPr>
        <p:txBody>
          <a:bodyPr>
            <a:normAutofit/>
          </a:bodyPr>
          <a:lstStyle/>
          <a:p>
            <a:pPr marL="228600" lvl="1">
              <a:lnSpc>
                <a:spcPct val="150000"/>
              </a:lnSpc>
              <a:spcBef>
                <a:spcPts val="1000"/>
              </a:spcBef>
            </a:pPr>
            <a:r>
              <a:rPr lang="fa-IR" b="1" dirty="0"/>
              <a:t>اهداف و گستره پروژه بودجه زمانبندی پروژه محدودیت ها منابع پرسنلی</a:t>
            </a:r>
          </a:p>
          <a:p>
            <a:pPr marL="228600" lvl="1">
              <a:lnSpc>
                <a:spcPct val="150000"/>
              </a:lnSpc>
              <a:spcBef>
                <a:spcPts val="1000"/>
              </a:spcBef>
            </a:pPr>
            <a:r>
              <a:rPr lang="fa-IR" b="1" dirty="0"/>
              <a:t>برنامه مدیریت ریسک خروجی اصلی این فرآیند است</a:t>
            </a:r>
            <a:endParaRPr lang="en-US" dirty="0"/>
          </a:p>
        </p:txBody>
      </p:sp>
      <p:grpSp>
        <p:nvGrpSpPr>
          <p:cNvPr id="5" name="Group 4"/>
          <p:cNvGrpSpPr/>
          <p:nvPr/>
        </p:nvGrpSpPr>
        <p:grpSpPr>
          <a:xfrm>
            <a:off x="253999" y="2801257"/>
            <a:ext cx="11669484" cy="3123783"/>
            <a:chOff x="275771" y="2714171"/>
            <a:chExt cx="11669484" cy="3123783"/>
          </a:xfrm>
        </p:grpSpPr>
        <p:sp>
          <p:nvSpPr>
            <p:cNvPr id="4" name="Rounded Rectangle 3"/>
            <p:cNvSpPr/>
            <p:nvPr/>
          </p:nvSpPr>
          <p:spPr>
            <a:xfrm>
              <a:off x="4542971" y="3492291"/>
              <a:ext cx="2815772" cy="156754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a-IR" sz="3600" b="1" dirty="0">
                  <a:cs typeface="B Mitra" panose="00000400000000000000" pitchFamily="2" charset="-78"/>
                </a:rPr>
                <a:t>برنامه ریزی مدیریت ریسک</a:t>
              </a:r>
              <a:endParaRPr lang="en-US" sz="3600" dirty="0">
                <a:cs typeface="B Mitra" panose="00000400000000000000" pitchFamily="2" charset="-78"/>
              </a:endParaRPr>
            </a:p>
          </p:txBody>
        </p:sp>
        <p:sp>
          <p:nvSpPr>
            <p:cNvPr id="9" name="Rounded Rectangle 8"/>
            <p:cNvSpPr/>
            <p:nvPr/>
          </p:nvSpPr>
          <p:spPr>
            <a:xfrm>
              <a:off x="275771" y="2714171"/>
              <a:ext cx="3309258" cy="312378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457200" indent="-457200" algn="r" rtl="1">
                <a:lnSpc>
                  <a:spcPct val="150000"/>
                </a:lnSpc>
                <a:buFont typeface="+mj-lt"/>
                <a:buAutoNum type="arabicPeriod"/>
              </a:pPr>
              <a:r>
                <a:rPr lang="fa-IR" sz="2400" b="1" dirty="0">
                  <a:solidFill>
                    <a:srgbClr val="C00000"/>
                  </a:solidFill>
                  <a:cs typeface="B Mitra" panose="00000400000000000000" pitchFamily="2" charset="-78"/>
                </a:rPr>
                <a:t>اهداف و گستره پروژه</a:t>
              </a:r>
              <a:endParaRPr lang="en-US" sz="2400" dirty="0">
                <a:solidFill>
                  <a:srgbClr val="C00000"/>
                </a:solidFill>
                <a:cs typeface="B Mitra" panose="00000400000000000000" pitchFamily="2" charset="-78"/>
              </a:endParaRPr>
            </a:p>
            <a:p>
              <a:pPr marL="457200" indent="-457200" algn="r" rtl="1">
                <a:lnSpc>
                  <a:spcPct val="150000"/>
                </a:lnSpc>
                <a:buFont typeface="+mj-lt"/>
                <a:buAutoNum type="arabicPeriod"/>
              </a:pPr>
              <a:r>
                <a:rPr lang="fa-IR" sz="2400" b="1" dirty="0" smtClean="0">
                  <a:solidFill>
                    <a:srgbClr val="C00000"/>
                  </a:solidFill>
                  <a:cs typeface="B Mitra" panose="00000400000000000000" pitchFamily="2" charset="-78"/>
                </a:rPr>
                <a:t>بودجه</a:t>
              </a:r>
            </a:p>
            <a:p>
              <a:pPr marL="457200" indent="-457200" algn="r" rtl="1">
                <a:lnSpc>
                  <a:spcPct val="150000"/>
                </a:lnSpc>
                <a:buFont typeface="+mj-lt"/>
                <a:buAutoNum type="arabicPeriod"/>
              </a:pPr>
              <a:r>
                <a:rPr lang="fa-IR" sz="2400" b="1" dirty="0" smtClean="0">
                  <a:solidFill>
                    <a:srgbClr val="C00000"/>
                  </a:solidFill>
                  <a:cs typeface="B Mitra" panose="00000400000000000000" pitchFamily="2" charset="-78"/>
                </a:rPr>
                <a:t> </a:t>
              </a:r>
              <a:r>
                <a:rPr lang="fa-IR" sz="2400" b="1" dirty="0">
                  <a:solidFill>
                    <a:srgbClr val="C00000"/>
                  </a:solidFill>
                  <a:cs typeface="B Mitra" panose="00000400000000000000" pitchFamily="2" charset="-78"/>
                </a:rPr>
                <a:t>زمانبندی پروژه </a:t>
              </a:r>
              <a:endParaRPr lang="fa-IR" sz="2400" b="1" dirty="0" smtClean="0">
                <a:solidFill>
                  <a:srgbClr val="C00000"/>
                </a:solidFill>
                <a:cs typeface="B Mitra" panose="00000400000000000000" pitchFamily="2" charset="-78"/>
              </a:endParaRPr>
            </a:p>
            <a:p>
              <a:pPr marL="457200" indent="-457200" algn="r" rtl="1">
                <a:lnSpc>
                  <a:spcPct val="150000"/>
                </a:lnSpc>
                <a:buFont typeface="+mj-lt"/>
                <a:buAutoNum type="arabicPeriod"/>
              </a:pPr>
              <a:r>
                <a:rPr lang="fa-IR" sz="2400" b="1" dirty="0" smtClean="0">
                  <a:solidFill>
                    <a:srgbClr val="C00000"/>
                  </a:solidFill>
                  <a:cs typeface="B Mitra" panose="00000400000000000000" pitchFamily="2" charset="-78"/>
                </a:rPr>
                <a:t>محدودیت ها</a:t>
              </a:r>
            </a:p>
            <a:p>
              <a:pPr marL="457200" indent="-457200" algn="r" rtl="1">
                <a:lnSpc>
                  <a:spcPct val="150000"/>
                </a:lnSpc>
                <a:buFont typeface="+mj-lt"/>
                <a:buAutoNum type="arabicPeriod"/>
              </a:pPr>
              <a:r>
                <a:rPr lang="fa-IR" sz="2400" b="1" dirty="0" smtClean="0">
                  <a:solidFill>
                    <a:srgbClr val="C00000"/>
                  </a:solidFill>
                  <a:cs typeface="B Mitra" panose="00000400000000000000" pitchFamily="2" charset="-78"/>
                </a:rPr>
                <a:t> </a:t>
              </a:r>
              <a:r>
                <a:rPr lang="fa-IR" sz="2400" b="1" dirty="0">
                  <a:solidFill>
                    <a:srgbClr val="C00000"/>
                  </a:solidFill>
                  <a:cs typeface="B Mitra" panose="00000400000000000000" pitchFamily="2" charset="-78"/>
                </a:rPr>
                <a:t>منابع پرسنلی</a:t>
              </a:r>
              <a:endParaRPr lang="fa-IR" sz="2400" dirty="0" smtClean="0">
                <a:solidFill>
                  <a:srgbClr val="C00000"/>
                </a:solidFill>
                <a:cs typeface="B Mitra" panose="00000400000000000000" pitchFamily="2" charset="-78"/>
              </a:endParaRPr>
            </a:p>
            <a:p>
              <a:pPr marL="457200" indent="-457200" algn="r" rtl="1">
                <a:lnSpc>
                  <a:spcPct val="150000"/>
                </a:lnSpc>
                <a:buFont typeface="+mj-lt"/>
                <a:buAutoNum type="arabicPeriod"/>
              </a:pPr>
              <a:endParaRPr lang="en-US" sz="2400" dirty="0">
                <a:solidFill>
                  <a:srgbClr val="C00000"/>
                </a:solidFill>
                <a:cs typeface="B Mitra" panose="00000400000000000000" pitchFamily="2" charset="-78"/>
              </a:endParaRPr>
            </a:p>
          </p:txBody>
        </p:sp>
        <p:sp>
          <p:nvSpPr>
            <p:cNvPr id="10" name="Explosion 1 9"/>
            <p:cNvSpPr/>
            <p:nvPr/>
          </p:nvSpPr>
          <p:spPr>
            <a:xfrm>
              <a:off x="8316685" y="3044763"/>
              <a:ext cx="3628570" cy="2727065"/>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a-IR" sz="2400" b="1" dirty="0">
                  <a:cs typeface="B Mitra" panose="00000400000000000000" pitchFamily="2" charset="-78"/>
                </a:rPr>
                <a:t>برنامه </a:t>
              </a:r>
              <a:r>
                <a:rPr lang="fa-IR" sz="2400" b="1" dirty="0" smtClean="0">
                  <a:cs typeface="B Mitra" panose="00000400000000000000" pitchFamily="2" charset="-78"/>
                </a:rPr>
                <a:t>مدیریت </a:t>
              </a:r>
              <a:r>
                <a:rPr lang="fa-IR" sz="2400" b="1" dirty="0">
                  <a:cs typeface="B Mitra" panose="00000400000000000000" pitchFamily="2" charset="-78"/>
                </a:rPr>
                <a:t>ریسک</a:t>
              </a:r>
              <a:endParaRPr lang="en-US" sz="2400" dirty="0">
                <a:cs typeface="B Mitra" panose="00000400000000000000" pitchFamily="2" charset="-78"/>
              </a:endParaRPr>
            </a:p>
          </p:txBody>
        </p:sp>
        <p:cxnSp>
          <p:nvCxnSpPr>
            <p:cNvPr id="14" name="Straight Arrow Connector 13"/>
            <p:cNvCxnSpPr>
              <a:stCxn id="9" idx="3"/>
              <a:endCxn id="4" idx="1"/>
            </p:cNvCxnSpPr>
            <p:nvPr/>
          </p:nvCxnSpPr>
          <p:spPr>
            <a:xfrm flipV="1">
              <a:off x="3585029" y="4276062"/>
              <a:ext cx="9579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p:cNvCxnSpPr>
            <p:nvPr/>
          </p:nvCxnSpPr>
          <p:spPr>
            <a:xfrm>
              <a:off x="7358743" y="4276062"/>
              <a:ext cx="957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589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b="1" dirty="0" smtClean="0"/>
              <a:t>مفاد طرح مدیریت ریسک</a:t>
            </a:r>
            <a:endParaRPr lang="en-US" dirty="0"/>
          </a:p>
        </p:txBody>
      </p:sp>
      <p:sp>
        <p:nvSpPr>
          <p:cNvPr id="3" name="Content Placeholder 2"/>
          <p:cNvSpPr>
            <a:spLocks noGrp="1"/>
          </p:cNvSpPr>
          <p:nvPr>
            <p:ph idx="1"/>
          </p:nvPr>
        </p:nvSpPr>
        <p:spPr>
          <a:xfrm>
            <a:off x="420913" y="1319193"/>
            <a:ext cx="11335657" cy="5009035"/>
          </a:xfrm>
        </p:spPr>
        <p:txBody>
          <a:bodyPr>
            <a:normAutofit lnSpcReduction="10000"/>
          </a:bodyPr>
          <a:lstStyle/>
          <a:p>
            <a:pPr marL="228600" lvl="1">
              <a:lnSpc>
                <a:spcPct val="150000"/>
              </a:lnSpc>
              <a:spcBef>
                <a:spcPts val="1000"/>
              </a:spcBef>
            </a:pPr>
            <a:r>
              <a:rPr lang="fa-IR" b="1" dirty="0" smtClean="0"/>
              <a:t>متدولوژی</a:t>
            </a:r>
            <a:r>
              <a:rPr lang="fa-IR" dirty="0" smtClean="0"/>
              <a:t> :  </a:t>
            </a:r>
            <a:r>
              <a:rPr lang="fa-IR" dirty="0"/>
              <a:t>تعریف روش ها ابزارها و سایر موارد استفاده شده در تدوین برنامه مدیریت </a:t>
            </a:r>
            <a:r>
              <a:rPr lang="fa-IR" dirty="0" smtClean="0"/>
              <a:t>ریسک</a:t>
            </a:r>
          </a:p>
          <a:p>
            <a:pPr marL="228600" lvl="1">
              <a:lnSpc>
                <a:spcPct val="150000"/>
              </a:lnSpc>
              <a:spcBef>
                <a:spcPts val="1000"/>
              </a:spcBef>
            </a:pPr>
            <a:r>
              <a:rPr lang="fa-IR" b="1" dirty="0" smtClean="0"/>
              <a:t>نقشها </a:t>
            </a:r>
            <a:r>
              <a:rPr lang="fa-IR" b="1" dirty="0"/>
              <a:t>و </a:t>
            </a:r>
            <a:r>
              <a:rPr lang="fa-IR" b="1" dirty="0" smtClean="0"/>
              <a:t>مسئولیتها: </a:t>
            </a:r>
            <a:r>
              <a:rPr lang="fa-IR" dirty="0"/>
              <a:t>تعریف نقش ها و مسئولیت ها برای پرسنلی که در مدیریت ریسک مشارکت می </a:t>
            </a:r>
            <a:r>
              <a:rPr lang="fa-IR" dirty="0" smtClean="0"/>
              <a:t>کنند</a:t>
            </a:r>
          </a:p>
          <a:p>
            <a:pPr marL="228600" lvl="1">
              <a:lnSpc>
                <a:spcPct val="150000"/>
              </a:lnSpc>
              <a:spcBef>
                <a:spcPts val="1000"/>
              </a:spcBef>
            </a:pPr>
            <a:r>
              <a:rPr lang="fa-IR" b="1" dirty="0" smtClean="0"/>
              <a:t>بودجه:</a:t>
            </a:r>
            <a:r>
              <a:rPr lang="fa-IR" dirty="0" smtClean="0"/>
              <a:t> </a:t>
            </a:r>
            <a:r>
              <a:rPr lang="fa-IR" dirty="0"/>
              <a:t>منابع و بودجه مورد نیاز برای مدیریت ریسک باید در برنامه </a:t>
            </a:r>
            <a:r>
              <a:rPr lang="fa-IR" dirty="0" smtClean="0"/>
              <a:t>ریسک مشخص </a:t>
            </a:r>
            <a:r>
              <a:rPr lang="fa-IR" dirty="0"/>
              <a:t>شده </a:t>
            </a:r>
            <a:r>
              <a:rPr lang="fa-IR" dirty="0" smtClean="0"/>
              <a:t>باشد</a:t>
            </a:r>
          </a:p>
          <a:p>
            <a:pPr marL="228600" lvl="1">
              <a:lnSpc>
                <a:spcPct val="150000"/>
              </a:lnSpc>
              <a:spcBef>
                <a:spcPts val="1000"/>
              </a:spcBef>
            </a:pPr>
            <a:r>
              <a:rPr lang="fa-IR" dirty="0" smtClean="0"/>
              <a:t> </a:t>
            </a:r>
            <a:r>
              <a:rPr lang="fa-IR" b="1" dirty="0"/>
              <a:t>زمان ها برای اجرای فرایند مدیریت ریسک </a:t>
            </a:r>
            <a:r>
              <a:rPr lang="fa-IR" dirty="0"/>
              <a:t>مشخص کردن محدوده زمانی در طول اجرای پروژه برای اجرای فرایند مدیریت ریسک و نیز مرور ریسک </a:t>
            </a:r>
            <a:r>
              <a:rPr lang="fa-IR" dirty="0" smtClean="0"/>
              <a:t>ها</a:t>
            </a:r>
          </a:p>
          <a:p>
            <a:pPr marL="228600" lvl="1">
              <a:lnSpc>
                <a:spcPct val="150000"/>
              </a:lnSpc>
              <a:spcBef>
                <a:spcPts val="1000"/>
              </a:spcBef>
            </a:pPr>
            <a:r>
              <a:rPr lang="fa-IR" dirty="0" smtClean="0"/>
              <a:t> </a:t>
            </a:r>
            <a:r>
              <a:rPr lang="fa-IR" b="1" dirty="0"/>
              <a:t>فرآیند مستندسازی </a:t>
            </a:r>
            <a:r>
              <a:rPr lang="fa-IR" dirty="0"/>
              <a:t>تعیین روش مستندسازی و چگونگی انجام جزئیات آن </a:t>
            </a:r>
            <a:endParaRPr lang="fa-IR" dirty="0" smtClean="0"/>
          </a:p>
          <a:p>
            <a:pPr marL="228600" lvl="1">
              <a:lnSpc>
                <a:spcPct val="150000"/>
              </a:lnSpc>
              <a:spcBef>
                <a:spcPts val="1000"/>
              </a:spcBef>
            </a:pPr>
            <a:r>
              <a:rPr lang="fa-IR" b="1" dirty="0" smtClean="0"/>
              <a:t>چگونگی </a:t>
            </a:r>
            <a:r>
              <a:rPr lang="fa-IR" b="1" dirty="0"/>
              <a:t>تعیین دسته بندی ریسک ها </a:t>
            </a:r>
            <a:endParaRPr lang="fa-IR" b="1" dirty="0" smtClean="0"/>
          </a:p>
          <a:p>
            <a:pPr marL="228600" lvl="1">
              <a:lnSpc>
                <a:spcPct val="150000"/>
              </a:lnSpc>
              <a:spcBef>
                <a:spcPts val="1000"/>
              </a:spcBef>
            </a:pPr>
            <a:r>
              <a:rPr lang="fa-IR" b="1" dirty="0" smtClean="0"/>
              <a:t>ممیزی </a:t>
            </a:r>
            <a:r>
              <a:rPr lang="fa-IR" b="1" dirty="0"/>
              <a:t>و ردیابی ریسک </a:t>
            </a:r>
            <a:r>
              <a:rPr lang="fa-IR" b="1" dirty="0" smtClean="0"/>
              <a:t>ها</a:t>
            </a:r>
            <a:endParaRPr lang="fa-IR" b="1" dirty="0"/>
          </a:p>
        </p:txBody>
      </p:sp>
    </p:spTree>
    <p:extLst>
      <p:ext uri="{BB962C8B-B14F-4D97-AF65-F5344CB8AC3E}">
        <p14:creationId xmlns:p14="http://schemas.microsoft.com/office/powerpoint/2010/main" val="358131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b="1" dirty="0"/>
              <a:t>فرآیند مدیریت ریسک</a:t>
            </a:r>
            <a:endParaRPr lang="en-US" dirty="0"/>
          </a:p>
        </p:txBody>
      </p:sp>
      <p:sp>
        <p:nvSpPr>
          <p:cNvPr id="3" name="Content Placeholder 2"/>
          <p:cNvSpPr>
            <a:spLocks noGrp="1"/>
          </p:cNvSpPr>
          <p:nvPr>
            <p:ph idx="1"/>
          </p:nvPr>
        </p:nvSpPr>
        <p:spPr>
          <a:xfrm>
            <a:off x="7547429" y="1690110"/>
            <a:ext cx="3947884" cy="5009035"/>
          </a:xfrm>
        </p:spPr>
        <p:txBody>
          <a:bodyPr>
            <a:normAutofit/>
          </a:bodyPr>
          <a:lstStyle/>
          <a:p>
            <a:pPr marL="228600" lvl="1">
              <a:lnSpc>
                <a:spcPct val="150000"/>
              </a:lnSpc>
              <a:spcBef>
                <a:spcPts val="1000"/>
              </a:spcBef>
            </a:pPr>
            <a:r>
              <a:rPr lang="fa-IR" b="1" dirty="0" smtClean="0"/>
              <a:t>مدل </a:t>
            </a:r>
            <a:r>
              <a:rPr lang="fa-IR" b="1" dirty="0"/>
              <a:t>های متعددی برای فرایند مدیریت ریسک </a:t>
            </a:r>
            <a:r>
              <a:rPr lang="fa-IR" b="1" dirty="0" smtClean="0"/>
              <a:t>استفاده </a:t>
            </a:r>
            <a:r>
              <a:rPr lang="fa-IR" b="1" dirty="0"/>
              <a:t>می‌شود </a:t>
            </a:r>
            <a:endParaRPr lang="fa-IR" b="1" dirty="0" smtClean="0"/>
          </a:p>
          <a:p>
            <a:pPr marL="228600" lvl="1">
              <a:lnSpc>
                <a:spcPct val="150000"/>
              </a:lnSpc>
              <a:spcBef>
                <a:spcPts val="1000"/>
              </a:spcBef>
            </a:pPr>
            <a:r>
              <a:rPr lang="fa-IR" b="1" dirty="0" smtClean="0"/>
              <a:t> </a:t>
            </a:r>
            <a:r>
              <a:rPr lang="fa-IR" b="1" dirty="0"/>
              <a:t>ماهیت کلی </a:t>
            </a:r>
            <a:r>
              <a:rPr lang="fa-IR" b="1" dirty="0" smtClean="0"/>
              <a:t>مدلها بسیار </a:t>
            </a:r>
            <a:r>
              <a:rPr lang="fa-IR" b="1" dirty="0"/>
              <a:t>شبیه به هم بوده و شامل موارد </a:t>
            </a:r>
            <a:r>
              <a:rPr lang="fa-IR" b="1" dirty="0" smtClean="0"/>
              <a:t>شکل می باشد:</a:t>
            </a:r>
            <a:endParaRPr lang="fa-IR" b="1" dirty="0"/>
          </a:p>
        </p:txBody>
      </p:sp>
      <p:grpSp>
        <p:nvGrpSpPr>
          <p:cNvPr id="12" name="Group 11"/>
          <p:cNvGrpSpPr/>
          <p:nvPr/>
        </p:nvGrpSpPr>
        <p:grpSpPr>
          <a:xfrm>
            <a:off x="391886" y="1363593"/>
            <a:ext cx="6952343" cy="5022693"/>
            <a:chOff x="391886" y="1363593"/>
            <a:chExt cx="6952343" cy="5022693"/>
          </a:xfrm>
        </p:grpSpPr>
        <p:graphicFrame>
          <p:nvGraphicFramePr>
            <p:cNvPr id="13" name="Diagram 12"/>
            <p:cNvGraphicFramePr/>
            <p:nvPr>
              <p:extLst>
                <p:ext uri="{D42A27DB-BD31-4B8C-83A1-F6EECF244321}">
                  <p14:modId xmlns:p14="http://schemas.microsoft.com/office/powerpoint/2010/main" val="467686102"/>
                </p:ext>
              </p:extLst>
            </p:nvPr>
          </p:nvGraphicFramePr>
          <p:xfrm>
            <a:off x="391886" y="1363593"/>
            <a:ext cx="6952343" cy="5022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2757714" y="3120570"/>
              <a:ext cx="2162629" cy="83099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a-IR" sz="4800" b="1" dirty="0" smtClean="0">
                  <a:ln/>
                  <a:solidFill>
                    <a:schemeClr val="accent4"/>
                  </a:solidFill>
                  <a:cs typeface="B Mitra" panose="00000400000000000000" pitchFamily="2" charset="-78"/>
                </a:rPr>
                <a:t>ارتباطات</a:t>
              </a:r>
              <a:endParaRPr lang="en-US" sz="4800" b="1" dirty="0">
                <a:ln/>
                <a:solidFill>
                  <a:schemeClr val="accent4"/>
                </a:solidFill>
                <a:cs typeface="B Mitra" panose="00000400000000000000" pitchFamily="2" charset="-78"/>
              </a:endParaRPr>
            </a:p>
          </p:txBody>
        </p:sp>
      </p:grpSp>
    </p:spTree>
    <p:extLst>
      <p:ext uri="{BB962C8B-B14F-4D97-AF65-F5344CB8AC3E}">
        <p14:creationId xmlns:p14="http://schemas.microsoft.com/office/powerpoint/2010/main" val="3447437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dirty="0"/>
              <a:t>چرخه فرآیند مدیریت ریسک ویلیامز ۲۰۰۴</a:t>
            </a:r>
            <a:endParaRPr lang="en-US" dirty="0"/>
          </a:p>
        </p:txBody>
      </p:sp>
      <p:sp>
        <p:nvSpPr>
          <p:cNvPr id="3" name="Content Placeholder 2"/>
          <p:cNvSpPr>
            <a:spLocks noGrp="1"/>
          </p:cNvSpPr>
          <p:nvPr>
            <p:ph idx="1"/>
          </p:nvPr>
        </p:nvSpPr>
        <p:spPr>
          <a:xfrm>
            <a:off x="7574845" y="1690110"/>
            <a:ext cx="3947884" cy="5009035"/>
          </a:xfrm>
        </p:spPr>
        <p:txBody>
          <a:bodyPr>
            <a:normAutofit/>
          </a:bodyPr>
          <a:lstStyle/>
          <a:p>
            <a:r>
              <a:rPr lang="fa-IR" sz="3200" dirty="0"/>
              <a:t>به کارگیری پیاده سازی و عملیاتی کردن برنامه ها در این مدل اصطلاحاً به مهاجرت اشاره </a:t>
            </a:r>
            <a:r>
              <a:rPr lang="fa-IR" sz="3200" dirty="0" smtClean="0"/>
              <a:t>دارد</a:t>
            </a:r>
          </a:p>
          <a:p>
            <a:r>
              <a:rPr lang="fa-IR" sz="3200" dirty="0" smtClean="0"/>
              <a:t> آخرین مرحله </a:t>
            </a:r>
            <a:r>
              <a:rPr lang="fa-IR" sz="3200" dirty="0"/>
              <a:t>رصد کردن است که در آن ریسک ها و اجرای برنامه‌های مقابله نظارت می شود که نهایت آن ممکن است به تشخیص ریسک های جدید منجر شود</a:t>
            </a:r>
          </a:p>
          <a:p>
            <a:endParaRPr lang="fa-IR" sz="3200" dirty="0"/>
          </a:p>
        </p:txBody>
      </p:sp>
      <p:grpSp>
        <p:nvGrpSpPr>
          <p:cNvPr id="29" name="Group 28"/>
          <p:cNvGrpSpPr/>
          <p:nvPr/>
        </p:nvGrpSpPr>
        <p:grpSpPr>
          <a:xfrm>
            <a:off x="341088" y="1596527"/>
            <a:ext cx="7416799" cy="4847099"/>
            <a:chOff x="972459" y="1596526"/>
            <a:chExt cx="7416799" cy="4847099"/>
          </a:xfrm>
        </p:grpSpPr>
        <p:grpSp>
          <p:nvGrpSpPr>
            <p:cNvPr id="9" name="Group 8"/>
            <p:cNvGrpSpPr/>
            <p:nvPr/>
          </p:nvGrpSpPr>
          <p:grpSpPr>
            <a:xfrm>
              <a:off x="1084943" y="1690111"/>
              <a:ext cx="2438400" cy="1880404"/>
              <a:chOff x="1084943" y="1690111"/>
              <a:chExt cx="2438400" cy="1880404"/>
            </a:xfrm>
          </p:grpSpPr>
          <p:sp>
            <p:nvSpPr>
              <p:cNvPr id="5" name="Bent Arrow 4"/>
              <p:cNvSpPr/>
              <p:nvPr/>
            </p:nvSpPr>
            <p:spPr>
              <a:xfrm>
                <a:off x="1084943" y="1690111"/>
                <a:ext cx="2438400" cy="1880404"/>
              </a:xfrm>
              <a:prstGeom prst="bentArrow">
                <a:avLst>
                  <a:gd name="adj1" fmla="val 38503"/>
                  <a:gd name="adj2" fmla="val 25694"/>
                  <a:gd name="adj3" fmla="val 30863"/>
                  <a:gd name="adj4" fmla="val 47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1571171" y="1996474"/>
                <a:ext cx="1778000" cy="738664"/>
              </a:xfrm>
              <a:prstGeom prst="rect">
                <a:avLst/>
              </a:prstGeom>
              <a:noFill/>
            </p:spPr>
            <p:txBody>
              <a:bodyPr wrap="square" rtlCol="0">
                <a:spAutoFit/>
              </a:bodyPr>
              <a:lstStyle/>
              <a:p>
                <a:r>
                  <a:rPr lang="fa-IR" sz="2400" b="1" dirty="0">
                    <a:ln w="12700" cmpd="sng">
                      <a:solidFill>
                        <a:schemeClr val="accent4"/>
                      </a:solidFill>
                      <a:prstDash val="solid"/>
                    </a:ln>
                    <a:solidFill>
                      <a:srgbClr val="FF0000"/>
                    </a:solidFill>
                    <a:cs typeface="B Mitra" panose="00000400000000000000" pitchFamily="2" charset="-78"/>
                  </a:rPr>
                  <a:t>رصد کردن</a:t>
                </a:r>
              </a:p>
              <a:p>
                <a:endParaRPr lang="en-US" dirty="0"/>
              </a:p>
            </p:txBody>
          </p:sp>
        </p:grpSp>
        <p:sp>
          <p:nvSpPr>
            <p:cNvPr id="8" name="Right Arrow 7"/>
            <p:cNvSpPr/>
            <p:nvPr/>
          </p:nvSpPr>
          <p:spPr>
            <a:xfrm>
              <a:off x="3523343" y="1596526"/>
              <a:ext cx="2514600" cy="1138612"/>
            </a:xfrm>
            <a:prstGeom prst="rightArrow">
              <a:avLst>
                <a:gd name="adj1" fmla="val 70396"/>
                <a:gd name="adj2" fmla="val 6147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fa-IR" sz="2400" b="1" dirty="0" smtClean="0">
                  <a:ln w="12700" cmpd="sng">
                    <a:solidFill>
                      <a:schemeClr val="accent4"/>
                    </a:solidFill>
                    <a:prstDash val="solid"/>
                  </a:ln>
                  <a:solidFill>
                    <a:srgbClr val="FF0000"/>
                  </a:solidFill>
                  <a:cs typeface="B Mitra" panose="00000400000000000000" pitchFamily="2" charset="-78"/>
                </a:rPr>
                <a:t>1.تشخیص</a:t>
              </a:r>
              <a:endParaRPr lang="en-US" sz="2400" b="1" dirty="0">
                <a:ln w="12700" cmpd="sng">
                  <a:solidFill>
                    <a:schemeClr val="accent4"/>
                  </a:solidFill>
                  <a:prstDash val="solid"/>
                </a:ln>
                <a:solidFill>
                  <a:srgbClr val="FF0000"/>
                </a:solidFill>
                <a:cs typeface="B Mitra" panose="00000400000000000000" pitchFamily="2" charset="-78"/>
              </a:endParaRPr>
            </a:p>
          </p:txBody>
        </p:sp>
        <p:sp>
          <p:nvSpPr>
            <p:cNvPr id="13" name="Bent Arrow 12"/>
            <p:cNvSpPr/>
            <p:nvPr/>
          </p:nvSpPr>
          <p:spPr>
            <a:xfrm rot="5400000">
              <a:off x="5758945" y="2035225"/>
              <a:ext cx="2438400" cy="1880404"/>
            </a:xfrm>
            <a:prstGeom prst="bentArrow">
              <a:avLst>
                <a:gd name="adj1" fmla="val 38503"/>
                <a:gd name="adj2" fmla="val 25694"/>
                <a:gd name="adj3" fmla="val 30863"/>
                <a:gd name="adj4" fmla="val 47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611258" y="1996474"/>
              <a:ext cx="1778000" cy="461665"/>
            </a:xfrm>
            <a:prstGeom prst="rect">
              <a:avLst/>
            </a:prstGeom>
            <a:noFill/>
          </p:spPr>
          <p:txBody>
            <a:bodyPr wrap="square" rtlCol="0">
              <a:spAutoFit/>
            </a:bodyPr>
            <a:lstStyle/>
            <a:p>
              <a:r>
                <a:rPr lang="fa-IR" sz="2400" b="1" dirty="0">
                  <a:ln w="12700" cmpd="sng">
                    <a:solidFill>
                      <a:schemeClr val="accent4"/>
                    </a:solidFill>
                    <a:prstDash val="solid"/>
                  </a:ln>
                  <a:solidFill>
                    <a:srgbClr val="FF0000"/>
                  </a:solidFill>
                  <a:cs typeface="B Mitra" panose="00000400000000000000" pitchFamily="2" charset="-78"/>
                </a:rPr>
                <a:t>تحلیل </a:t>
              </a:r>
              <a:endParaRPr lang="en-US" dirty="0"/>
            </a:p>
          </p:txBody>
        </p:sp>
        <p:sp>
          <p:nvSpPr>
            <p:cNvPr id="15" name="Bent Arrow 14"/>
            <p:cNvSpPr/>
            <p:nvPr/>
          </p:nvSpPr>
          <p:spPr>
            <a:xfrm rot="10800000">
              <a:off x="5849257" y="4260744"/>
              <a:ext cx="2069090" cy="1835256"/>
            </a:xfrm>
            <a:prstGeom prst="bentArrow">
              <a:avLst>
                <a:gd name="adj1" fmla="val 38503"/>
                <a:gd name="adj2" fmla="val 24536"/>
                <a:gd name="adj3" fmla="val 30863"/>
                <a:gd name="adj4" fmla="val 47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6118175" y="5489400"/>
              <a:ext cx="1778000" cy="461665"/>
            </a:xfrm>
            <a:prstGeom prst="rect">
              <a:avLst/>
            </a:prstGeom>
            <a:noFill/>
          </p:spPr>
          <p:txBody>
            <a:bodyPr wrap="square" rtlCol="0">
              <a:spAutoFit/>
            </a:bodyPr>
            <a:lstStyle/>
            <a:p>
              <a:r>
                <a:rPr lang="fa-IR" sz="2400" b="1" dirty="0">
                  <a:ln w="12700" cmpd="sng">
                    <a:solidFill>
                      <a:schemeClr val="accent4"/>
                    </a:solidFill>
                    <a:prstDash val="solid"/>
                  </a:ln>
                  <a:solidFill>
                    <a:srgbClr val="FF0000"/>
                  </a:solidFill>
                  <a:cs typeface="B Mitra" panose="00000400000000000000" pitchFamily="2" charset="-78"/>
                </a:rPr>
                <a:t>اولویت بندی </a:t>
              </a:r>
              <a:endParaRPr lang="en-US" dirty="0"/>
            </a:p>
          </p:txBody>
        </p:sp>
        <p:sp>
          <p:nvSpPr>
            <p:cNvPr id="17" name="Left Arrow 16"/>
            <p:cNvSpPr/>
            <p:nvPr/>
          </p:nvSpPr>
          <p:spPr>
            <a:xfrm>
              <a:off x="3268534" y="4996839"/>
              <a:ext cx="2512788" cy="1446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50293" y="5489399"/>
              <a:ext cx="1778000" cy="461665"/>
            </a:xfrm>
            <a:prstGeom prst="rect">
              <a:avLst/>
            </a:prstGeom>
            <a:noFill/>
          </p:spPr>
          <p:txBody>
            <a:bodyPr wrap="square" rtlCol="0">
              <a:spAutoFit/>
            </a:bodyPr>
            <a:lstStyle/>
            <a:p>
              <a:r>
                <a:rPr lang="fa-IR" sz="2400" b="1" dirty="0">
                  <a:ln w="12700" cmpd="sng">
                    <a:solidFill>
                      <a:schemeClr val="accent4"/>
                    </a:solidFill>
                    <a:prstDash val="solid"/>
                  </a:ln>
                  <a:solidFill>
                    <a:srgbClr val="FF0000"/>
                  </a:solidFill>
                  <a:cs typeface="B Mitra" panose="00000400000000000000" pitchFamily="2" charset="-78"/>
                </a:rPr>
                <a:t>برنامه ریزی </a:t>
              </a:r>
              <a:endParaRPr lang="en-US" dirty="0"/>
            </a:p>
          </p:txBody>
        </p:sp>
        <p:sp>
          <p:nvSpPr>
            <p:cNvPr id="25" name="Bent Arrow 24"/>
            <p:cNvSpPr/>
            <p:nvPr/>
          </p:nvSpPr>
          <p:spPr>
            <a:xfrm rot="16200000">
              <a:off x="785055" y="3851503"/>
              <a:ext cx="2606071" cy="2231263"/>
            </a:xfrm>
            <a:prstGeom prst="bentArrow">
              <a:avLst>
                <a:gd name="adj1" fmla="val 35195"/>
                <a:gd name="adj2" fmla="val 25694"/>
                <a:gd name="adj3" fmla="val 30863"/>
                <a:gd name="adj4" fmla="val 47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1655637" y="5601383"/>
              <a:ext cx="1778000" cy="461665"/>
            </a:xfrm>
            <a:prstGeom prst="rect">
              <a:avLst/>
            </a:prstGeom>
            <a:noFill/>
          </p:spPr>
          <p:txBody>
            <a:bodyPr wrap="square" rtlCol="0">
              <a:spAutoFit/>
            </a:bodyPr>
            <a:lstStyle/>
            <a:p>
              <a:r>
                <a:rPr lang="fa-IR" sz="2400" b="1" dirty="0">
                  <a:ln w="12700" cmpd="sng">
                    <a:solidFill>
                      <a:schemeClr val="accent4"/>
                    </a:solidFill>
                    <a:prstDash val="solid"/>
                  </a:ln>
                  <a:solidFill>
                    <a:srgbClr val="FF0000"/>
                  </a:solidFill>
                  <a:cs typeface="B Mitra" panose="00000400000000000000" pitchFamily="2" charset="-78"/>
                </a:rPr>
                <a:t>مهاجرت</a:t>
              </a:r>
              <a:endParaRPr lang="en-US" dirty="0"/>
            </a:p>
          </p:txBody>
        </p:sp>
        <p:sp>
          <p:nvSpPr>
            <p:cNvPr id="28" name="Rectangle 27"/>
            <p:cNvSpPr/>
            <p:nvPr/>
          </p:nvSpPr>
          <p:spPr>
            <a:xfrm>
              <a:off x="3665109" y="3599586"/>
              <a:ext cx="1704313" cy="707886"/>
            </a:xfrm>
            <a:prstGeom prst="rect">
              <a:avLst/>
            </a:prstGeom>
          </p:spPr>
          <p:txBody>
            <a:bodyPr wrap="none">
              <a:spAutoFit/>
            </a:bodyPr>
            <a:lstStyle/>
            <a:p>
              <a:r>
                <a:rPr lang="fa-IR"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B Mitra" panose="00000400000000000000" pitchFamily="2" charset="-78"/>
                </a:rPr>
                <a:t>ارتباطات</a:t>
              </a:r>
              <a:endPar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B Mitra" panose="00000400000000000000" pitchFamily="2" charset="-78"/>
              </a:endParaRPr>
            </a:p>
          </p:txBody>
        </p:sp>
      </p:grpSp>
    </p:spTree>
    <p:extLst>
      <p:ext uri="{BB962C8B-B14F-4D97-AF65-F5344CB8AC3E}">
        <p14:creationId xmlns:p14="http://schemas.microsoft.com/office/powerpoint/2010/main" val="408698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dirty="0"/>
              <a:t>چارچوب مدیریت ریسک وال مولر ۲۰۱۰</a:t>
            </a:r>
            <a:endParaRPr lang="en-US" dirty="0"/>
          </a:p>
        </p:txBody>
      </p:sp>
      <p:sp>
        <p:nvSpPr>
          <p:cNvPr id="3" name="Content Placeholder 2"/>
          <p:cNvSpPr>
            <a:spLocks noGrp="1"/>
          </p:cNvSpPr>
          <p:nvPr>
            <p:ph idx="1"/>
          </p:nvPr>
        </p:nvSpPr>
        <p:spPr>
          <a:xfrm>
            <a:off x="188686" y="1341767"/>
            <a:ext cx="11756571" cy="1952975"/>
          </a:xfrm>
        </p:spPr>
        <p:txBody>
          <a:bodyPr>
            <a:noAutofit/>
          </a:bodyPr>
          <a:lstStyle/>
          <a:p>
            <a:pPr>
              <a:lnSpc>
                <a:spcPct val="170000"/>
              </a:lnSpc>
            </a:pPr>
            <a:r>
              <a:rPr lang="fa-IR" sz="2000" b="1" dirty="0" smtClean="0"/>
              <a:t>یک </a:t>
            </a:r>
            <a:r>
              <a:rPr lang="fa-IR" sz="2000" b="1" dirty="0"/>
              <a:t>مدل دیگر که توسط </a:t>
            </a:r>
            <a:r>
              <a:rPr lang="fa-IR" sz="2000" b="1" dirty="0" smtClean="0"/>
              <a:t>والمولر ارائه </a:t>
            </a:r>
            <a:r>
              <a:rPr lang="fa-IR" sz="2000" b="1" dirty="0"/>
              <a:t>شد فعالیت های ارزیابی و کنترل ریسک را تفکیک می </a:t>
            </a:r>
            <a:r>
              <a:rPr lang="fa-IR" sz="2000" b="1" dirty="0" smtClean="0"/>
              <a:t>کند</a:t>
            </a:r>
          </a:p>
          <a:p>
            <a:pPr>
              <a:lnSpc>
                <a:spcPct val="170000"/>
              </a:lnSpc>
            </a:pPr>
            <a:r>
              <a:rPr lang="fa-IR" sz="2000" b="1" dirty="0"/>
              <a:t>مزیت اصلی این مدل تفکیک فعالیت های ارزیابی و کنترل </a:t>
            </a:r>
            <a:r>
              <a:rPr lang="fa-IR" sz="2000" b="1" dirty="0" smtClean="0"/>
              <a:t>است که </a:t>
            </a:r>
            <a:r>
              <a:rPr lang="fa-IR" sz="2000" b="1" dirty="0"/>
              <a:t>تمرکز روی فعالیت ها را تسهیل </a:t>
            </a:r>
            <a:r>
              <a:rPr lang="fa-IR" sz="2000" b="1" dirty="0" smtClean="0"/>
              <a:t>می‌کند. روند </a:t>
            </a:r>
            <a:r>
              <a:rPr lang="fa-IR" sz="2000" b="1" dirty="0"/>
              <a:t>و مراحل انجام فعالیت ها همانند مدل های دیگر است</a:t>
            </a:r>
          </a:p>
          <a:p>
            <a:pPr>
              <a:lnSpc>
                <a:spcPct val="170000"/>
              </a:lnSpc>
            </a:pPr>
            <a:endParaRPr lang="fa-IR" sz="2000" b="1" dirty="0"/>
          </a:p>
          <a:p>
            <a:pPr marL="0" indent="0">
              <a:lnSpc>
                <a:spcPct val="170000"/>
              </a:lnSpc>
              <a:buNone/>
            </a:pPr>
            <a:endParaRPr lang="fa-IR" sz="2000" b="1" dirty="0"/>
          </a:p>
        </p:txBody>
      </p:sp>
      <p:graphicFrame>
        <p:nvGraphicFramePr>
          <p:cNvPr id="4" name="Diagram 3"/>
          <p:cNvGraphicFramePr/>
          <p:nvPr>
            <p:extLst>
              <p:ext uri="{D42A27DB-BD31-4B8C-83A1-F6EECF244321}">
                <p14:modId xmlns:p14="http://schemas.microsoft.com/office/powerpoint/2010/main" val="914803238"/>
              </p:ext>
            </p:extLst>
          </p:nvPr>
        </p:nvGraphicFramePr>
        <p:xfrm>
          <a:off x="221344" y="2873829"/>
          <a:ext cx="11379199" cy="3701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948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2618509" y="0"/>
            <a:ext cx="9312234" cy="1533757"/>
          </a:xfrm>
        </p:spPr>
        <p:txBody>
          <a:bodyPr>
            <a:noAutofit/>
          </a:bodyPr>
          <a:lstStyle/>
          <a:p>
            <a:pPr algn="ctr">
              <a:lnSpc>
                <a:spcPct val="150000"/>
              </a:lnSpc>
            </a:pPr>
            <a:r>
              <a:rPr lang="fa-IR" sz="3600" dirty="0" smtClean="0">
                <a:solidFill>
                  <a:srgbClr val="C00000"/>
                </a:solidFill>
              </a:rPr>
              <a:t>فصل7:  مدیریت ریسک در توسعه نرم افزار</a:t>
            </a:r>
            <a:endParaRPr lang="en-US" sz="3600" dirty="0">
              <a:solidFill>
                <a:srgbClr val="C00000"/>
              </a:solidFill>
            </a:endParaRPr>
          </a:p>
        </p:txBody>
      </p:sp>
      <p:sp>
        <p:nvSpPr>
          <p:cNvPr id="18" name="TextBox 17"/>
          <p:cNvSpPr txBox="1"/>
          <p:nvPr/>
        </p:nvSpPr>
        <p:spPr>
          <a:xfrm>
            <a:off x="3913094" y="3055735"/>
            <a:ext cx="6992471" cy="2958304"/>
          </a:xfrm>
          <a:prstGeom prst="rect">
            <a:avLst/>
          </a:prstGeom>
          <a:noFill/>
        </p:spPr>
        <p:txBody>
          <a:bodyPr wrap="square" rtlCol="0">
            <a:spAutoFit/>
          </a:bodyPr>
          <a:lstStyle/>
          <a:p>
            <a:endParaRPr lang="en-US" dirty="0"/>
          </a:p>
        </p:txBody>
      </p:sp>
      <p:grpSp>
        <p:nvGrpSpPr>
          <p:cNvPr id="20" name="Group 19"/>
          <p:cNvGrpSpPr/>
          <p:nvPr/>
        </p:nvGrpSpPr>
        <p:grpSpPr>
          <a:xfrm>
            <a:off x="5588001" y="2346136"/>
            <a:ext cx="6207526" cy="3082207"/>
            <a:chOff x="3307974" y="2100995"/>
            <a:chExt cx="8390457" cy="4622534"/>
          </a:xfrm>
        </p:grpSpPr>
        <p:grpSp>
          <p:nvGrpSpPr>
            <p:cNvPr id="17" name="Group 16"/>
            <p:cNvGrpSpPr/>
            <p:nvPr/>
          </p:nvGrpSpPr>
          <p:grpSpPr>
            <a:xfrm>
              <a:off x="3307974" y="2100995"/>
              <a:ext cx="8390457" cy="4622534"/>
              <a:chOff x="4568929" y="2235466"/>
              <a:chExt cx="7075715" cy="3709449"/>
            </a:xfrm>
          </p:grpSpPr>
          <p:sp>
            <p:nvSpPr>
              <p:cNvPr id="14" name="Rectangle 13">
                <a:extLst>
                  <a:ext uri="{FF2B5EF4-FFF2-40B4-BE49-F238E27FC236}">
                    <a16:creationId xmlns:a16="http://schemas.microsoft.com/office/drawing/2014/main" xmlns="" id="{B601E3FC-2016-4085-9A4B-A172702EAAE1}"/>
                  </a:ext>
                </a:extLst>
              </p:cNvPr>
              <p:cNvSpPr/>
              <p:nvPr userDrawn="1"/>
            </p:nvSpPr>
            <p:spPr>
              <a:xfrm flipH="1">
                <a:off x="4752273" y="2704540"/>
                <a:ext cx="6592182" cy="3240375"/>
              </a:xfrm>
              <a:prstGeom prst="rect">
                <a:avLst/>
              </a:prstGeom>
              <a:gradFill flip="none" rotWithShape="1">
                <a:gsLst>
                  <a:gs pos="0">
                    <a:srgbClr val="038B30">
                      <a:alpha val="70000"/>
                    </a:srgbClr>
                  </a:gs>
                  <a:gs pos="100000">
                    <a:srgbClr val="C0F400">
                      <a:alpha val="70000"/>
                    </a:srgbClr>
                  </a:gs>
                  <a:gs pos="50000">
                    <a:srgbClr val="05EE55">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xmlns="" id="{2CBF662F-A198-4AD3-8EBC-0EC9A52B2994}"/>
                  </a:ext>
                </a:extLst>
              </p:cNvPr>
              <p:cNvSpPr/>
              <p:nvPr userDrawn="1"/>
            </p:nvSpPr>
            <p:spPr>
              <a:xfrm flipH="1">
                <a:off x="4568929" y="2235466"/>
                <a:ext cx="7075715" cy="3140105"/>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142E86C5-8E5F-4620-A4FB-D1F926179D18}"/>
                  </a:ext>
                </a:extLst>
              </p:cNvPr>
              <p:cNvSpPr/>
              <p:nvPr userDrawn="1"/>
            </p:nvSpPr>
            <p:spPr>
              <a:xfrm flipH="1">
                <a:off x="4741746" y="2614419"/>
                <a:ext cx="6475341" cy="304582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3913093" y="2958352"/>
              <a:ext cx="6992471" cy="3369586"/>
            </a:xfrm>
            <a:prstGeom prst="rect">
              <a:avLst/>
            </a:prstGeom>
            <a:noFill/>
          </p:spPr>
          <p:txBody>
            <a:bodyPr wrap="square" rtlCol="0">
              <a:spAutoFit/>
            </a:bodyPr>
            <a:lstStyle/>
            <a:p>
              <a:pPr algn="r" rtl="1"/>
              <a:r>
                <a:rPr lang="fa-IR" sz="2800" dirty="0">
                  <a:cs typeface="B Mitra" panose="00000400000000000000" pitchFamily="2" charset="-78"/>
                </a:rPr>
                <a:t>اهداف یادگیری :</a:t>
              </a:r>
            </a:p>
            <a:p>
              <a:pPr marL="1485900" lvl="2" indent="-571500" algn="r" rtl="1">
                <a:buClr>
                  <a:schemeClr val="accent6">
                    <a:lumMod val="50000"/>
                  </a:schemeClr>
                </a:buClr>
                <a:buSzPct val="65000"/>
                <a:buFont typeface="Wingdings" panose="05000000000000000000" pitchFamily="2" charset="2"/>
                <a:buChar char="q"/>
              </a:pPr>
              <a:r>
                <a:rPr lang="fa-IR" sz="2800" dirty="0">
                  <a:cs typeface="B Mitra" panose="00000400000000000000" pitchFamily="2" charset="-78"/>
                </a:rPr>
                <a:t>فرآیند مدیریت ریسک </a:t>
              </a:r>
            </a:p>
            <a:p>
              <a:pPr marL="1485900" lvl="2" indent="-571500" algn="r" rtl="1">
                <a:buClr>
                  <a:schemeClr val="accent6">
                    <a:lumMod val="50000"/>
                  </a:schemeClr>
                </a:buClr>
                <a:buSzPct val="65000"/>
                <a:buFont typeface="Wingdings" panose="05000000000000000000" pitchFamily="2" charset="2"/>
                <a:buChar char="q"/>
              </a:pPr>
              <a:r>
                <a:rPr lang="fa-IR" sz="2800" dirty="0">
                  <a:cs typeface="B Mitra" panose="00000400000000000000" pitchFamily="2" charset="-78"/>
                </a:rPr>
                <a:t>ریسک های توسعه نرم افزار</a:t>
              </a:r>
            </a:p>
            <a:p>
              <a:pPr marL="1485900" lvl="2" indent="-571500" algn="r" rtl="1">
                <a:buClr>
                  <a:schemeClr val="accent6">
                    <a:lumMod val="50000"/>
                  </a:schemeClr>
                </a:buClr>
                <a:buSzPct val="65000"/>
                <a:buFont typeface="Wingdings" panose="05000000000000000000" pitchFamily="2" charset="2"/>
                <a:buChar char="q"/>
              </a:pPr>
              <a:r>
                <a:rPr lang="fa-IR" sz="2800" dirty="0">
                  <a:cs typeface="B Mitra" panose="00000400000000000000" pitchFamily="2" charset="-78"/>
                </a:rPr>
                <a:t>استراتژی های مقابله با ریسک</a:t>
              </a:r>
            </a:p>
            <a:p>
              <a:pPr marL="1485900" lvl="2" indent="-571500" algn="r" rtl="1">
                <a:buClr>
                  <a:schemeClr val="accent6">
                    <a:lumMod val="50000"/>
                  </a:schemeClr>
                </a:buClr>
                <a:buSzPct val="65000"/>
                <a:buFont typeface="Wingdings" panose="05000000000000000000" pitchFamily="2" charset="2"/>
                <a:buChar char="q"/>
              </a:pPr>
              <a:r>
                <a:rPr lang="fa-IR" sz="2800" dirty="0">
                  <a:cs typeface="B Mitra" panose="00000400000000000000" pitchFamily="2" charset="-78"/>
                </a:rPr>
                <a:t>برنامه ریزی برای مقابله با ریسک</a:t>
              </a:r>
              <a:endParaRPr lang="en-US" sz="2800" dirty="0">
                <a:cs typeface="B Mitra" panose="00000400000000000000" pitchFamily="2" charset="-78"/>
              </a:endParaRPr>
            </a:p>
          </p:txBody>
        </p:sp>
      </p:grpSp>
    </p:spTree>
    <p:extLst>
      <p:ext uri="{BB962C8B-B14F-4D97-AF65-F5344CB8AC3E}">
        <p14:creationId xmlns:p14="http://schemas.microsoft.com/office/powerpoint/2010/main" val="2528919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b="1" dirty="0" smtClean="0"/>
              <a:t>مدل جامع تر فرآیند </a:t>
            </a:r>
            <a:r>
              <a:rPr lang="fa-IR" b="1" dirty="0"/>
              <a:t>مدیریت ریسک</a:t>
            </a:r>
            <a:endParaRPr lang="en-US" dirty="0"/>
          </a:p>
        </p:txBody>
      </p:sp>
      <p:sp>
        <p:nvSpPr>
          <p:cNvPr id="3" name="Content Placeholder 2"/>
          <p:cNvSpPr>
            <a:spLocks noGrp="1"/>
          </p:cNvSpPr>
          <p:nvPr>
            <p:ph idx="1"/>
          </p:nvPr>
        </p:nvSpPr>
        <p:spPr>
          <a:xfrm>
            <a:off x="7068457" y="1341767"/>
            <a:ext cx="4876800" cy="5291262"/>
          </a:xfrm>
        </p:spPr>
        <p:txBody>
          <a:bodyPr>
            <a:noAutofit/>
          </a:bodyPr>
          <a:lstStyle/>
          <a:p>
            <a:pPr>
              <a:lnSpc>
                <a:spcPct val="150000"/>
              </a:lnSpc>
            </a:pPr>
            <a:r>
              <a:rPr lang="fa-IR" sz="2000" dirty="0" smtClean="0"/>
              <a:t>توسط </a:t>
            </a:r>
            <a:r>
              <a:rPr lang="fa-IR" sz="2000" dirty="0"/>
              <a:t>تاجفر ۲۰۱۰ ارائه شد </a:t>
            </a:r>
            <a:endParaRPr lang="fa-IR" sz="2000" dirty="0" smtClean="0"/>
          </a:p>
          <a:p>
            <a:pPr>
              <a:lnSpc>
                <a:spcPct val="150000"/>
              </a:lnSpc>
            </a:pPr>
            <a:r>
              <a:rPr lang="fa-IR" sz="2000" dirty="0" smtClean="0"/>
              <a:t>در </a:t>
            </a:r>
            <a:r>
              <a:rPr lang="fa-IR" sz="2000" dirty="0"/>
              <a:t>این مدل مثل مدلهای دیگر </a:t>
            </a:r>
            <a:r>
              <a:rPr lang="fa-IR" sz="2000" b="1" dirty="0"/>
              <a:t>شناسایی</a:t>
            </a:r>
            <a:r>
              <a:rPr lang="fa-IR" sz="2000" dirty="0"/>
              <a:t> و </a:t>
            </a:r>
            <a:r>
              <a:rPr lang="fa-IR" sz="2000" b="1" dirty="0"/>
              <a:t>تحلیل</a:t>
            </a:r>
            <a:r>
              <a:rPr lang="fa-IR" sz="2000" dirty="0"/>
              <a:t> ریسک </a:t>
            </a:r>
            <a:r>
              <a:rPr lang="fa-IR" sz="2000" dirty="0" smtClean="0"/>
              <a:t>در </a:t>
            </a:r>
            <a:r>
              <a:rPr lang="fa-IR" sz="2000" dirty="0"/>
              <a:t>مرحله اول انجام می‌گیرد با توجه به دو فاکتور اصلی </a:t>
            </a:r>
            <a:r>
              <a:rPr lang="fa-IR" sz="2000" u="sng" dirty="0"/>
              <a:t>میزان تاثیرات و احتمال </a:t>
            </a:r>
            <a:r>
              <a:rPr lang="fa-IR" sz="2000" u="sng" dirty="0" smtClean="0"/>
              <a:t>وقوع،</a:t>
            </a:r>
            <a:r>
              <a:rPr lang="fa-IR" sz="2000" dirty="0" smtClean="0"/>
              <a:t> </a:t>
            </a:r>
            <a:r>
              <a:rPr lang="fa-IR" sz="2000" b="1" dirty="0"/>
              <a:t>اولویت بندی ریسک ها </a:t>
            </a:r>
            <a:r>
              <a:rPr lang="fa-IR" sz="2000" dirty="0"/>
              <a:t>صورت گرفته و نهایتاً طرح مقابله با ریسک ها در قالب </a:t>
            </a:r>
            <a:r>
              <a:rPr lang="fa-IR" sz="2000" b="1" dirty="0"/>
              <a:t>پاسخ ریسک </a:t>
            </a:r>
            <a:r>
              <a:rPr lang="fa-IR" sz="2000" dirty="0"/>
              <a:t>آماده می </a:t>
            </a:r>
            <a:r>
              <a:rPr lang="fa-IR" sz="2000" dirty="0" smtClean="0"/>
              <a:t>گردد</a:t>
            </a:r>
          </a:p>
          <a:p>
            <a:pPr>
              <a:lnSpc>
                <a:spcPct val="150000"/>
              </a:lnSpc>
            </a:pPr>
            <a:r>
              <a:rPr lang="fa-IR" sz="2000" dirty="0" smtClean="0"/>
              <a:t> </a:t>
            </a:r>
            <a:r>
              <a:rPr lang="fa-IR" sz="2000" dirty="0"/>
              <a:t>در این مدل به منظور اطمینان حاصل کردن از اجرای فرآیندهای مدیریت ریسک و نیز آگاهی از وقوع ریسک های جدید و اثربخشی برنامه‌های پاسخ به ریسک ها </a:t>
            </a:r>
            <a:r>
              <a:rPr lang="fa-IR" sz="2000" b="1" u="sng" dirty="0"/>
              <a:t>رصد کردن ریسک‌ها به عنوان یک فرآیند مستمر </a:t>
            </a:r>
            <a:r>
              <a:rPr lang="fa-IR" sz="2000" b="1" u="sng" dirty="0" smtClean="0"/>
              <a:t>است</a:t>
            </a:r>
            <a:endParaRPr lang="fa-IR" sz="2000" b="1" u="sng" dirty="0"/>
          </a:p>
          <a:p>
            <a:pPr marL="0" indent="0">
              <a:lnSpc>
                <a:spcPct val="150000"/>
              </a:lnSpc>
              <a:buNone/>
            </a:pPr>
            <a:endParaRPr lang="fa-IR" sz="2000" dirty="0"/>
          </a:p>
        </p:txBody>
      </p:sp>
      <p:pic>
        <p:nvPicPr>
          <p:cNvPr id="6" name="Picture 5"/>
          <p:cNvPicPr>
            <a:picLocks noChangeAspect="1"/>
          </p:cNvPicPr>
          <p:nvPr/>
        </p:nvPicPr>
        <p:blipFill rotWithShape="1">
          <a:blip r:embed="rId2"/>
          <a:srcRect l="8547" t="15435" r="4343" b="2398"/>
          <a:stretch/>
        </p:blipFill>
        <p:spPr>
          <a:xfrm>
            <a:off x="0" y="1648171"/>
            <a:ext cx="6952343" cy="3730172"/>
          </a:xfrm>
          <a:prstGeom prst="rect">
            <a:avLst/>
          </a:prstGeom>
        </p:spPr>
      </p:pic>
    </p:spTree>
    <p:extLst>
      <p:ext uri="{BB962C8B-B14F-4D97-AF65-F5344CB8AC3E}">
        <p14:creationId xmlns:p14="http://schemas.microsoft.com/office/powerpoint/2010/main" val="305814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r>
              <a:rPr lang="fa-IR" b="1" dirty="0"/>
              <a:t>مهمترین فعالیت های رصد کردن</a:t>
            </a:r>
            <a:endParaRPr lang="en-US" dirty="0"/>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b="1" dirty="0" smtClean="0"/>
              <a:t>مشاهده </a:t>
            </a:r>
            <a:r>
              <a:rPr lang="fa-IR" b="1" dirty="0"/>
              <a:t>یا مانیتورینگ </a:t>
            </a:r>
            <a:r>
              <a:rPr lang="fa-IR" b="1" dirty="0" smtClean="0"/>
              <a:t>ریسکها </a:t>
            </a:r>
            <a:r>
              <a:rPr lang="fa-IR" dirty="0"/>
              <a:t>شامل تشخیص علائم وقوع ریسک های تشخیص داده شده و ارزیابی احتمال ریسک های جدید </a:t>
            </a:r>
            <a:endParaRPr lang="fa-IR" dirty="0" smtClean="0"/>
          </a:p>
          <a:p>
            <a:pPr>
              <a:lnSpc>
                <a:spcPct val="150000"/>
              </a:lnSpc>
            </a:pPr>
            <a:r>
              <a:rPr lang="fa-IR" b="1" dirty="0" smtClean="0"/>
              <a:t>ارزیابی </a:t>
            </a:r>
            <a:r>
              <a:rPr lang="fa-IR" b="1" dirty="0"/>
              <a:t>تأثیرات و کارایی برنامه های پاسخگویی به ریسک </a:t>
            </a:r>
            <a:endParaRPr lang="fa-IR" b="1" dirty="0" smtClean="0"/>
          </a:p>
          <a:p>
            <a:pPr>
              <a:lnSpc>
                <a:spcPct val="150000"/>
              </a:lnSpc>
            </a:pPr>
            <a:r>
              <a:rPr lang="fa-IR" b="1" dirty="0" smtClean="0"/>
              <a:t>بررسی </a:t>
            </a:r>
            <a:r>
              <a:rPr lang="fa-IR" b="1" dirty="0"/>
              <a:t>تغییر اولویت ریسک ها </a:t>
            </a:r>
            <a:endParaRPr lang="fa-IR" b="1" dirty="0" smtClean="0"/>
          </a:p>
          <a:p>
            <a:pPr>
              <a:lnSpc>
                <a:spcPct val="150000"/>
              </a:lnSpc>
            </a:pPr>
            <a:r>
              <a:rPr lang="fa-IR" b="1" dirty="0" smtClean="0"/>
              <a:t>ارزیابی </a:t>
            </a:r>
            <a:r>
              <a:rPr lang="fa-IR" b="1" dirty="0"/>
              <a:t>تاثیرات جانبی برنامه های پاسخ</a:t>
            </a:r>
          </a:p>
        </p:txBody>
      </p:sp>
    </p:spTree>
    <p:extLst>
      <p:ext uri="{BB962C8B-B14F-4D97-AF65-F5344CB8AC3E}">
        <p14:creationId xmlns:p14="http://schemas.microsoft.com/office/powerpoint/2010/main" val="4070755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marL="742950" lvl="0" indent="-742950">
              <a:buFont typeface="+mj-lt"/>
              <a:buAutoNum type="arabicPeriod"/>
            </a:pPr>
            <a:r>
              <a:rPr lang="fa-IR" b="1" dirty="0">
                <a:solidFill>
                  <a:srgbClr val="C00000"/>
                </a:solidFill>
                <a:cs typeface="B Mitra" panose="00000400000000000000" pitchFamily="2" charset="-78"/>
              </a:rPr>
              <a:t>تشخیص </a:t>
            </a:r>
            <a:r>
              <a:rPr lang="fa-IR" b="1" dirty="0" smtClean="0">
                <a:solidFill>
                  <a:srgbClr val="C00000"/>
                </a:solidFill>
                <a:cs typeface="B Mitra" panose="00000400000000000000" pitchFamily="2" charset="-78"/>
              </a:rPr>
              <a:t>ریسک ها</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b="1" dirty="0"/>
              <a:t>اولین مرحله و پایه و اساس فرآیند مدیریت ریسک ها </a:t>
            </a:r>
          </a:p>
          <a:p>
            <a:pPr>
              <a:lnSpc>
                <a:spcPct val="150000"/>
              </a:lnSpc>
            </a:pPr>
            <a:r>
              <a:rPr lang="fa-IR" sz="2400" b="1" dirty="0"/>
              <a:t> بقیه فعالیت ها بر اساس آن شکل می‌گیرد </a:t>
            </a:r>
          </a:p>
          <a:p>
            <a:pPr>
              <a:lnSpc>
                <a:spcPct val="150000"/>
              </a:lnSpc>
            </a:pPr>
            <a:r>
              <a:rPr lang="fa-IR" sz="2400" b="1" dirty="0"/>
              <a:t> موفقیت طرح مقابله با ریسک وابستگی زیادی به تشخیص درست ریسکها دارد </a:t>
            </a:r>
          </a:p>
          <a:p>
            <a:pPr>
              <a:lnSpc>
                <a:spcPct val="150000"/>
              </a:lnSpc>
            </a:pPr>
            <a:r>
              <a:rPr lang="fa-IR" sz="2400" b="1" dirty="0"/>
              <a:t>شناسایی ریسک تلاشی سیستماتیک برای مشخص کردن تهدید هایی است که پیشروی برنامه پروژه قرار دارد</a:t>
            </a:r>
          </a:p>
          <a:p>
            <a:pPr>
              <a:lnSpc>
                <a:spcPct val="150000"/>
              </a:lnSpc>
            </a:pPr>
            <a:r>
              <a:rPr lang="fa-IR" sz="2400" b="1" dirty="0"/>
              <a:t>تشخیص ریسک معمولاً در مراحل اولیه پروژه ها انجام می گیرد ولی به طور مستمر و در فواصل معین صورت گیرد بخاطر وجود پتانسیل به وجود آمدن ریسک های جدید</a:t>
            </a:r>
          </a:p>
        </p:txBody>
      </p:sp>
    </p:spTree>
    <p:extLst>
      <p:ext uri="{BB962C8B-B14F-4D97-AF65-F5344CB8AC3E}">
        <p14:creationId xmlns:p14="http://schemas.microsoft.com/office/powerpoint/2010/main" val="713498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lvl="0"/>
            <a:r>
              <a:rPr lang="fa-IR" b="1" dirty="0"/>
              <a:t>فاکتورهای موثر بر ریسک های پروژه</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b="1" dirty="0" smtClean="0"/>
              <a:t>اندازه </a:t>
            </a:r>
            <a:r>
              <a:rPr lang="fa-IR" sz="2400" b="1" dirty="0"/>
              <a:t>محصول یا پروژه </a:t>
            </a:r>
            <a:endParaRPr lang="fa-IR" sz="2400" b="1" dirty="0" smtClean="0"/>
          </a:p>
          <a:p>
            <a:pPr>
              <a:lnSpc>
                <a:spcPct val="150000"/>
              </a:lnSpc>
            </a:pPr>
            <a:r>
              <a:rPr lang="fa-IR" sz="2400" b="1" dirty="0" smtClean="0"/>
              <a:t>کسب </a:t>
            </a:r>
            <a:r>
              <a:rPr lang="fa-IR" sz="2400" b="1" dirty="0"/>
              <a:t>و کار </a:t>
            </a:r>
            <a:endParaRPr lang="fa-IR" sz="2400" b="1" dirty="0" smtClean="0"/>
          </a:p>
          <a:p>
            <a:pPr>
              <a:lnSpc>
                <a:spcPct val="150000"/>
              </a:lnSpc>
            </a:pPr>
            <a:r>
              <a:rPr lang="fa-IR" sz="2400" b="1" dirty="0" smtClean="0"/>
              <a:t>ذینفعان </a:t>
            </a:r>
          </a:p>
          <a:p>
            <a:pPr>
              <a:lnSpc>
                <a:spcPct val="150000"/>
              </a:lnSpc>
            </a:pPr>
            <a:r>
              <a:rPr lang="fa-IR" sz="2400" b="1" dirty="0" smtClean="0"/>
              <a:t>تعریف </a:t>
            </a:r>
            <a:r>
              <a:rPr lang="fa-IR" sz="2400" b="1" dirty="0"/>
              <a:t>فرایند </a:t>
            </a:r>
            <a:endParaRPr lang="fa-IR" sz="2400" b="1" dirty="0" smtClean="0"/>
          </a:p>
          <a:p>
            <a:pPr>
              <a:lnSpc>
                <a:spcPct val="150000"/>
              </a:lnSpc>
            </a:pPr>
            <a:r>
              <a:rPr lang="fa-IR" sz="2400" b="1" dirty="0" smtClean="0"/>
              <a:t>محیط </a:t>
            </a:r>
            <a:r>
              <a:rPr lang="fa-IR" sz="2400" b="1" dirty="0"/>
              <a:t>توسعه </a:t>
            </a:r>
            <a:endParaRPr lang="fa-IR" sz="2400" b="1" dirty="0" smtClean="0"/>
          </a:p>
          <a:p>
            <a:pPr>
              <a:lnSpc>
                <a:spcPct val="150000"/>
              </a:lnSpc>
            </a:pPr>
            <a:r>
              <a:rPr lang="fa-IR" sz="2400" b="1" dirty="0" smtClean="0"/>
              <a:t>فناوری مورد استفاده </a:t>
            </a:r>
          </a:p>
          <a:p>
            <a:pPr>
              <a:lnSpc>
                <a:spcPct val="150000"/>
              </a:lnSpc>
            </a:pPr>
            <a:r>
              <a:rPr lang="fa-IR" sz="2400" b="1" dirty="0" smtClean="0"/>
              <a:t> </a:t>
            </a:r>
            <a:r>
              <a:rPr lang="fa-IR" sz="2400" b="1" dirty="0"/>
              <a:t>تعداد و تجربه پرسنل</a:t>
            </a:r>
          </a:p>
        </p:txBody>
      </p:sp>
    </p:spTree>
    <p:extLst>
      <p:ext uri="{BB962C8B-B14F-4D97-AF65-F5344CB8AC3E}">
        <p14:creationId xmlns:p14="http://schemas.microsoft.com/office/powerpoint/2010/main" val="957674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504216"/>
            <a:ext cx="5591629" cy="826366"/>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r>
              <a:rPr lang="fa-IR" sz="3200" b="1" dirty="0"/>
              <a:t>ورودی های </a:t>
            </a:r>
            <a:r>
              <a:rPr lang="fa-IR" sz="3200" b="1" dirty="0" smtClean="0"/>
              <a:t>تشخیص ریسک                </a:t>
            </a:r>
            <a:endParaRPr lang="en-US" sz="3200" b="1" dirty="0">
              <a:solidFill>
                <a:srgbClr val="C00000"/>
              </a:solidFill>
              <a:cs typeface="B Mitra" panose="00000400000000000000" pitchFamily="2" charset="-78"/>
            </a:endParaRPr>
          </a:p>
        </p:txBody>
      </p:sp>
      <p:sp>
        <p:nvSpPr>
          <p:cNvPr id="3" name="Content Placeholder 2"/>
          <p:cNvSpPr>
            <a:spLocks noGrp="1"/>
          </p:cNvSpPr>
          <p:nvPr>
            <p:ph idx="1"/>
          </p:nvPr>
        </p:nvSpPr>
        <p:spPr>
          <a:xfrm>
            <a:off x="6172200" y="1312739"/>
            <a:ext cx="5515428" cy="5291262"/>
          </a:xfrm>
        </p:spPr>
        <p:style>
          <a:lnRef idx="1">
            <a:schemeClr val="accent6"/>
          </a:lnRef>
          <a:fillRef idx="2">
            <a:schemeClr val="accent6"/>
          </a:fillRef>
          <a:effectRef idx="1">
            <a:schemeClr val="accent6"/>
          </a:effectRef>
          <a:fontRef idx="minor">
            <a:schemeClr val="dk1"/>
          </a:fontRef>
        </p:style>
        <p:txBody>
          <a:bodyPr>
            <a:noAutofit/>
          </a:bodyPr>
          <a:lstStyle/>
          <a:p>
            <a:pPr>
              <a:lnSpc>
                <a:spcPct val="150000"/>
              </a:lnSpc>
            </a:pPr>
            <a:r>
              <a:rPr lang="fa-IR" sz="2400" b="1" dirty="0" smtClean="0"/>
              <a:t>طرح </a:t>
            </a:r>
            <a:r>
              <a:rPr lang="fa-IR" sz="2400" b="1" dirty="0"/>
              <a:t>مدیریت ریسک </a:t>
            </a:r>
            <a:r>
              <a:rPr lang="fa-IR" sz="2400" b="1" dirty="0" smtClean="0"/>
              <a:t>(فرایندها و مسئولیتها)</a:t>
            </a:r>
          </a:p>
          <a:p>
            <a:pPr>
              <a:lnSpc>
                <a:spcPct val="150000"/>
              </a:lnSpc>
            </a:pPr>
            <a:r>
              <a:rPr lang="fa-IR" sz="2400" b="1" dirty="0" smtClean="0"/>
              <a:t>محدودیت‌ها </a:t>
            </a:r>
          </a:p>
          <a:p>
            <a:pPr>
              <a:lnSpc>
                <a:spcPct val="150000"/>
              </a:lnSpc>
            </a:pPr>
            <a:r>
              <a:rPr lang="fa-IR" sz="2400" b="1" dirty="0" smtClean="0"/>
              <a:t>پیش </a:t>
            </a:r>
            <a:r>
              <a:rPr lang="fa-IR" sz="2400" b="1" dirty="0"/>
              <a:t>فرض ها </a:t>
            </a:r>
            <a:endParaRPr lang="fa-IR" sz="2400" b="1" dirty="0" smtClean="0"/>
          </a:p>
          <a:p>
            <a:pPr>
              <a:lnSpc>
                <a:spcPct val="150000"/>
              </a:lnSpc>
            </a:pPr>
            <a:r>
              <a:rPr lang="fa-IR" sz="2400" b="1" dirty="0" smtClean="0"/>
              <a:t>خروجی </a:t>
            </a:r>
            <a:r>
              <a:rPr lang="fa-IR" sz="2400" b="1" dirty="0"/>
              <a:t>های برنامه ریزی های مختلف پروژه </a:t>
            </a:r>
            <a:endParaRPr lang="fa-IR" sz="2400" b="1" dirty="0" smtClean="0"/>
          </a:p>
          <a:p>
            <a:pPr>
              <a:lnSpc>
                <a:spcPct val="150000"/>
              </a:lnSpc>
            </a:pPr>
            <a:r>
              <a:rPr lang="fa-IR" sz="2400" b="1" dirty="0" smtClean="0"/>
              <a:t>اطلاعات </a:t>
            </a:r>
            <a:r>
              <a:rPr lang="fa-IR" sz="2400" b="1" dirty="0"/>
              <a:t>پروژه های مشابه </a:t>
            </a:r>
            <a:endParaRPr lang="fa-IR" sz="2400" b="1" dirty="0" smtClean="0"/>
          </a:p>
          <a:p>
            <a:pPr>
              <a:lnSpc>
                <a:spcPct val="150000"/>
              </a:lnSpc>
            </a:pPr>
            <a:r>
              <a:rPr lang="fa-IR" sz="2400" b="1" dirty="0" smtClean="0"/>
              <a:t>تجربه </a:t>
            </a:r>
            <a:r>
              <a:rPr lang="fa-IR" sz="2400" b="1" dirty="0"/>
              <a:t>مدیر</a:t>
            </a:r>
          </a:p>
        </p:txBody>
      </p:sp>
      <p:sp>
        <p:nvSpPr>
          <p:cNvPr id="4" name="Rectangle 3"/>
          <p:cNvSpPr/>
          <p:nvPr/>
        </p:nvSpPr>
        <p:spPr>
          <a:xfrm>
            <a:off x="763455" y="2887186"/>
            <a:ext cx="4389343" cy="11541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r" rtl="1">
              <a:lnSpc>
                <a:spcPct val="150000"/>
              </a:lnSpc>
              <a:buFont typeface="Arial" panose="020B0604020202020204" pitchFamily="34" charset="0"/>
              <a:buChar char="•"/>
            </a:pPr>
            <a:r>
              <a:rPr lang="en-US" sz="2400" b="1" dirty="0" err="1">
                <a:cs typeface="B Mitra" panose="00000400000000000000" pitchFamily="2" charset="-78"/>
              </a:rPr>
              <a:t>لیست</a:t>
            </a:r>
            <a:r>
              <a:rPr lang="en-US" sz="2400" b="1" dirty="0">
                <a:cs typeface="B Mitra" panose="00000400000000000000" pitchFamily="2" charset="-78"/>
              </a:rPr>
              <a:t> </a:t>
            </a:r>
            <a:r>
              <a:rPr lang="en-US" sz="2400" b="1" dirty="0" err="1">
                <a:cs typeface="B Mitra" panose="00000400000000000000" pitchFamily="2" charset="-78"/>
              </a:rPr>
              <a:t>ریسک</a:t>
            </a:r>
            <a:r>
              <a:rPr lang="en-US" sz="2400" b="1" dirty="0">
                <a:cs typeface="B Mitra" panose="00000400000000000000" pitchFamily="2" charset="-78"/>
              </a:rPr>
              <a:t> </a:t>
            </a:r>
            <a:r>
              <a:rPr lang="en-US" sz="2400" b="1" dirty="0" err="1">
                <a:cs typeface="B Mitra" panose="00000400000000000000" pitchFamily="2" charset="-78"/>
              </a:rPr>
              <a:t>های</a:t>
            </a:r>
            <a:r>
              <a:rPr lang="en-US" sz="2400" b="1" dirty="0">
                <a:cs typeface="B Mitra" panose="00000400000000000000" pitchFamily="2" charset="-78"/>
              </a:rPr>
              <a:t> </a:t>
            </a:r>
            <a:r>
              <a:rPr lang="en-US" sz="2400" b="1" dirty="0" err="1">
                <a:cs typeface="B Mitra" panose="00000400000000000000" pitchFamily="2" charset="-78"/>
              </a:rPr>
              <a:t>پروژه</a:t>
            </a:r>
            <a:r>
              <a:rPr lang="en-US" sz="2400" b="1" dirty="0">
                <a:cs typeface="B Mitra" panose="00000400000000000000" pitchFamily="2" charset="-78"/>
              </a:rPr>
              <a:t> </a:t>
            </a:r>
            <a:endParaRPr lang="fa-IR" sz="2400" b="1" dirty="0">
              <a:cs typeface="B Mitra" panose="00000400000000000000" pitchFamily="2" charset="-78"/>
            </a:endParaRPr>
          </a:p>
          <a:p>
            <a:pPr marL="342900" indent="-342900" algn="r" rtl="1">
              <a:lnSpc>
                <a:spcPct val="150000"/>
              </a:lnSpc>
              <a:buFont typeface="Arial" panose="020B0604020202020204" pitchFamily="34" charset="0"/>
              <a:buChar char="•"/>
            </a:pPr>
            <a:r>
              <a:rPr lang="en-US" sz="2400" b="1" dirty="0" err="1">
                <a:cs typeface="B Mitra" panose="00000400000000000000" pitchFamily="2" charset="-78"/>
              </a:rPr>
              <a:t>عوامل</a:t>
            </a:r>
            <a:r>
              <a:rPr lang="en-US" sz="2400" b="1" dirty="0">
                <a:cs typeface="B Mitra" panose="00000400000000000000" pitchFamily="2" charset="-78"/>
              </a:rPr>
              <a:t> و </a:t>
            </a:r>
            <a:r>
              <a:rPr lang="en-US" sz="2400" b="1" dirty="0" err="1">
                <a:cs typeface="B Mitra" panose="00000400000000000000" pitchFamily="2" charset="-78"/>
              </a:rPr>
              <a:t>یا</a:t>
            </a:r>
            <a:r>
              <a:rPr lang="en-US" sz="2400" b="1" dirty="0">
                <a:cs typeface="B Mitra" panose="00000400000000000000" pitchFamily="2" charset="-78"/>
              </a:rPr>
              <a:t> </a:t>
            </a:r>
            <a:r>
              <a:rPr lang="en-US" sz="2400" b="1" dirty="0" err="1">
                <a:cs typeface="B Mitra" panose="00000400000000000000" pitchFamily="2" charset="-78"/>
              </a:rPr>
              <a:t>محرک</a:t>
            </a:r>
            <a:r>
              <a:rPr lang="en-US" sz="2400" b="1" dirty="0">
                <a:cs typeface="B Mitra" panose="00000400000000000000" pitchFamily="2" charset="-78"/>
              </a:rPr>
              <a:t> </a:t>
            </a:r>
            <a:r>
              <a:rPr lang="en-US" sz="2400" b="1" dirty="0" err="1">
                <a:cs typeface="B Mitra" panose="00000400000000000000" pitchFamily="2" charset="-78"/>
              </a:rPr>
              <a:t>های</a:t>
            </a:r>
            <a:r>
              <a:rPr lang="en-US" sz="2400" b="1" dirty="0">
                <a:cs typeface="B Mitra" panose="00000400000000000000" pitchFamily="2" charset="-78"/>
              </a:rPr>
              <a:t> </a:t>
            </a:r>
            <a:r>
              <a:rPr lang="en-US" sz="2400" b="1" dirty="0" err="1">
                <a:cs typeface="B Mitra" panose="00000400000000000000" pitchFamily="2" charset="-78"/>
              </a:rPr>
              <a:t>ریسک</a:t>
            </a:r>
            <a:endParaRPr lang="en-US" sz="2400" b="1" dirty="0">
              <a:cs typeface="B Mitra" panose="00000400000000000000" pitchFamily="2" charset="-78"/>
            </a:endParaRPr>
          </a:p>
        </p:txBody>
      </p:sp>
      <p:sp>
        <p:nvSpPr>
          <p:cNvPr id="5" name="Rectangle 4"/>
          <p:cNvSpPr/>
          <p:nvPr/>
        </p:nvSpPr>
        <p:spPr>
          <a:xfrm>
            <a:off x="763455" y="2299359"/>
            <a:ext cx="4389343"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3200" b="1" dirty="0" err="1">
                <a:latin typeface="+mj-lt"/>
                <a:ea typeface="+mj-ea"/>
                <a:cs typeface="B Titr" panose="00000700000000000000" pitchFamily="2" charset="-78"/>
              </a:rPr>
              <a:t>خروجی</a:t>
            </a:r>
            <a:r>
              <a:rPr lang="en-US" sz="3200" b="1" dirty="0">
                <a:latin typeface="+mj-lt"/>
                <a:ea typeface="+mj-ea"/>
                <a:cs typeface="B Titr" panose="00000700000000000000" pitchFamily="2" charset="-78"/>
              </a:rPr>
              <a:t> </a:t>
            </a:r>
            <a:r>
              <a:rPr lang="en-US" sz="3200" b="1" dirty="0" err="1" smtClean="0">
                <a:latin typeface="+mj-lt"/>
                <a:ea typeface="+mj-ea"/>
                <a:cs typeface="B Titr" panose="00000700000000000000" pitchFamily="2" charset="-78"/>
              </a:rPr>
              <a:t>های</a:t>
            </a:r>
            <a:r>
              <a:rPr lang="en-US" sz="3200" b="1" dirty="0" smtClean="0">
                <a:latin typeface="+mj-lt"/>
                <a:ea typeface="+mj-ea"/>
                <a:cs typeface="B Titr" panose="00000700000000000000" pitchFamily="2" charset="-78"/>
              </a:rPr>
              <a:t> </a:t>
            </a:r>
            <a:r>
              <a:rPr lang="en-US" sz="3200" b="1" dirty="0" err="1" smtClean="0">
                <a:latin typeface="+mj-lt"/>
                <a:ea typeface="+mj-ea"/>
                <a:cs typeface="B Titr" panose="00000700000000000000" pitchFamily="2" charset="-78"/>
              </a:rPr>
              <a:t>تشخیص</a:t>
            </a:r>
            <a:r>
              <a:rPr lang="en-US" sz="3200" b="1" dirty="0" smtClean="0">
                <a:latin typeface="+mj-lt"/>
                <a:ea typeface="+mj-ea"/>
                <a:cs typeface="B Titr" panose="00000700000000000000" pitchFamily="2" charset="-78"/>
              </a:rPr>
              <a:t> </a:t>
            </a:r>
            <a:r>
              <a:rPr lang="en-US" sz="3200" b="1" dirty="0" err="1">
                <a:latin typeface="+mj-lt"/>
                <a:ea typeface="+mj-ea"/>
                <a:cs typeface="B Titr" panose="00000700000000000000" pitchFamily="2" charset="-78"/>
              </a:rPr>
              <a:t>ریسک</a:t>
            </a:r>
            <a:r>
              <a:rPr lang="en-US" sz="3200" b="1" dirty="0">
                <a:latin typeface="+mj-lt"/>
                <a:ea typeface="+mj-ea"/>
                <a:cs typeface="B Titr" panose="00000700000000000000" pitchFamily="2" charset="-78"/>
              </a:rPr>
              <a:t> </a:t>
            </a:r>
          </a:p>
        </p:txBody>
      </p:sp>
    </p:spTree>
    <p:extLst>
      <p:ext uri="{BB962C8B-B14F-4D97-AF65-F5344CB8AC3E}">
        <p14:creationId xmlns:p14="http://schemas.microsoft.com/office/powerpoint/2010/main" val="188922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lvl="0"/>
            <a:r>
              <a:rPr lang="fa-IR" b="1" dirty="0"/>
              <a:t>تکنیک های اصلی </a:t>
            </a:r>
            <a:r>
              <a:rPr lang="fa-IR" b="1" dirty="0" smtClean="0"/>
              <a:t>تشخیص </a:t>
            </a:r>
            <a:r>
              <a:rPr lang="fa-IR" b="1" dirty="0"/>
              <a:t>ریسک ها</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b="1" dirty="0" smtClean="0"/>
              <a:t>مرور </a:t>
            </a:r>
            <a:r>
              <a:rPr lang="fa-IR" sz="2400" b="1" dirty="0"/>
              <a:t>کلی پروژه </a:t>
            </a:r>
            <a:r>
              <a:rPr lang="fa-IR" sz="2400" b="1" dirty="0" smtClean="0"/>
              <a:t>:که </a:t>
            </a:r>
            <a:r>
              <a:rPr lang="fa-IR" sz="2400" b="1" dirty="0"/>
              <a:t>شامل برنامه ریزی ها پیش فرض ها نیاز ها و سازگاری و یکپارچگی در این فرایند ها میشود </a:t>
            </a:r>
            <a:endParaRPr lang="fa-IR" sz="2400" b="1" dirty="0" smtClean="0"/>
          </a:p>
          <a:p>
            <a:pPr>
              <a:lnSpc>
                <a:spcPct val="150000"/>
              </a:lnSpc>
            </a:pPr>
            <a:r>
              <a:rPr lang="fa-IR" sz="2400" b="1" dirty="0" smtClean="0"/>
              <a:t>جمع </a:t>
            </a:r>
            <a:r>
              <a:rPr lang="fa-IR" sz="2400" b="1" dirty="0"/>
              <a:t>آوری </a:t>
            </a:r>
            <a:r>
              <a:rPr lang="fa-IR" sz="2400" b="1" dirty="0" smtClean="0"/>
              <a:t>اطلاعات</a:t>
            </a:r>
          </a:p>
          <a:p>
            <a:pPr>
              <a:lnSpc>
                <a:spcPct val="150000"/>
              </a:lnSpc>
            </a:pPr>
            <a:r>
              <a:rPr lang="fa-IR" sz="2400" b="1" dirty="0" smtClean="0"/>
              <a:t>تجزیه </a:t>
            </a:r>
            <a:r>
              <a:rPr lang="fa-IR" sz="2400" b="1" dirty="0"/>
              <a:t>و تحلیل پیش‌فرض‌ها </a:t>
            </a:r>
            <a:endParaRPr lang="fa-IR" sz="2400" b="1" dirty="0" smtClean="0"/>
          </a:p>
          <a:p>
            <a:pPr>
              <a:lnSpc>
                <a:spcPct val="150000"/>
              </a:lnSpc>
            </a:pPr>
            <a:r>
              <a:rPr lang="fa-IR" sz="2400" b="1" dirty="0" smtClean="0"/>
              <a:t>بررسی </a:t>
            </a:r>
            <a:r>
              <a:rPr lang="fa-IR" sz="2400" b="1" dirty="0"/>
              <a:t>و مرور پروژه های مشابه خصوصاً مشکلات و تجارب ناموفق پروژه های مشابه </a:t>
            </a:r>
            <a:endParaRPr lang="fa-IR" sz="2400" b="1" dirty="0" smtClean="0"/>
          </a:p>
          <a:p>
            <a:pPr>
              <a:lnSpc>
                <a:spcPct val="150000"/>
              </a:lnSpc>
            </a:pPr>
            <a:r>
              <a:rPr lang="fa-IR" sz="2400" b="1" dirty="0" smtClean="0"/>
              <a:t>بررسی </a:t>
            </a:r>
            <a:r>
              <a:rPr lang="fa-IR" sz="2400" b="1" dirty="0"/>
              <a:t>مشتری </a:t>
            </a:r>
            <a:r>
              <a:rPr lang="fa-IR" sz="2400" b="1" dirty="0" smtClean="0"/>
              <a:t>:بررسی </a:t>
            </a:r>
            <a:r>
              <a:rPr lang="fa-IR" sz="2400" b="1" dirty="0"/>
              <a:t>رفتارهای مشتری در پرداختن به موقع تحویل گیری درخواست های نابجا و </a:t>
            </a:r>
            <a:r>
              <a:rPr lang="fa-IR" sz="2400" b="1" dirty="0" smtClean="0"/>
              <a:t>غیره</a:t>
            </a:r>
            <a:endParaRPr lang="fa-IR" sz="2400" b="1" dirty="0"/>
          </a:p>
        </p:txBody>
      </p:sp>
    </p:spTree>
    <p:extLst>
      <p:ext uri="{BB962C8B-B14F-4D97-AF65-F5344CB8AC3E}">
        <p14:creationId xmlns:p14="http://schemas.microsoft.com/office/powerpoint/2010/main" val="1837179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marL="742950" lvl="0" indent="-742950">
              <a:buFont typeface="+mj-lt"/>
              <a:buAutoNum type="arabicPeriod" startAt="2"/>
            </a:pPr>
            <a:r>
              <a:rPr lang="fa-IR" b="1" dirty="0">
                <a:solidFill>
                  <a:srgbClr val="C00000"/>
                </a:solidFill>
              </a:rPr>
              <a:t>تحلیل ریسک ها</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dirty="0" smtClean="0"/>
              <a:t>این </a:t>
            </a:r>
            <a:r>
              <a:rPr lang="fa-IR" sz="2400" dirty="0"/>
              <a:t>مرحله بعد از تشخیص ریسک انجام می گیرد </a:t>
            </a:r>
            <a:endParaRPr lang="fa-IR" sz="2400" dirty="0" smtClean="0"/>
          </a:p>
          <a:p>
            <a:pPr>
              <a:lnSpc>
                <a:spcPct val="150000"/>
              </a:lnSpc>
            </a:pPr>
            <a:r>
              <a:rPr lang="fa-IR" sz="2400" dirty="0" smtClean="0"/>
              <a:t>برای </a:t>
            </a:r>
            <a:r>
              <a:rPr lang="fa-IR" sz="2400" dirty="0"/>
              <a:t>آماده سازی برنامه مقابله با ریسک ضروری </a:t>
            </a:r>
            <a:r>
              <a:rPr lang="fa-IR" sz="2400" dirty="0" smtClean="0"/>
              <a:t>است</a:t>
            </a:r>
          </a:p>
          <a:p>
            <a:pPr>
              <a:lnSpc>
                <a:spcPct val="150000"/>
              </a:lnSpc>
            </a:pPr>
            <a:r>
              <a:rPr lang="fa-IR" sz="2400" dirty="0" smtClean="0"/>
              <a:t> </a:t>
            </a:r>
            <a:r>
              <a:rPr lang="fa-IR" sz="2400" dirty="0"/>
              <a:t>این مرحله شامل فعالیتهایی مثل </a:t>
            </a:r>
            <a:r>
              <a:rPr lang="fa-IR" sz="2400" b="1" u="sng" dirty="0"/>
              <a:t>بررسی تاثیرات و احتمال وقوع ریسک </a:t>
            </a:r>
            <a:r>
              <a:rPr lang="fa-IR" sz="2400" dirty="0"/>
              <a:t>می باشد که برای </a:t>
            </a:r>
            <a:r>
              <a:rPr lang="fa-IR" sz="2400" b="1" dirty="0"/>
              <a:t>اولویت بندی ریسک </a:t>
            </a:r>
            <a:r>
              <a:rPr lang="fa-IR" sz="2400" dirty="0"/>
              <a:t>ها کاملاً ضروری است </a:t>
            </a:r>
            <a:endParaRPr lang="fa-IR" sz="2400" dirty="0" smtClean="0"/>
          </a:p>
          <a:p>
            <a:pPr>
              <a:lnSpc>
                <a:spcPct val="150000"/>
              </a:lnSpc>
            </a:pPr>
            <a:r>
              <a:rPr lang="fa-IR" sz="2400" b="1" dirty="0" smtClean="0"/>
              <a:t>برای </a:t>
            </a:r>
            <a:r>
              <a:rPr lang="fa-IR" sz="2400" b="1" dirty="0"/>
              <a:t>تعیین اهمیت ریسک ها </a:t>
            </a:r>
            <a:r>
              <a:rPr lang="fa-IR" sz="2400" dirty="0"/>
              <a:t>و نیز </a:t>
            </a:r>
            <a:r>
              <a:rPr lang="fa-IR" sz="2400" b="1" dirty="0" smtClean="0"/>
              <a:t>میزان </a:t>
            </a:r>
            <a:r>
              <a:rPr lang="fa-IR" sz="2400" b="1" dirty="0"/>
              <a:t>منابع </a:t>
            </a:r>
            <a:r>
              <a:rPr lang="fa-IR" sz="2400" dirty="0"/>
              <a:t>و </a:t>
            </a:r>
            <a:r>
              <a:rPr lang="fa-IR" sz="2400" b="1" dirty="0"/>
              <a:t>کاری که برای ریسک‌های مختلف لازم می باشد </a:t>
            </a:r>
            <a:r>
              <a:rPr lang="fa-IR" sz="2400" dirty="0"/>
              <a:t>باید انجام گیرد همچنین زمان وقوع ریسک و نیز </a:t>
            </a:r>
            <a:r>
              <a:rPr lang="fa-IR" sz="2400" b="1" dirty="0"/>
              <a:t>در تخصیص منابع برای ریسک ها </a:t>
            </a:r>
            <a:r>
              <a:rPr lang="fa-IR" sz="2400" dirty="0"/>
              <a:t>مهم بوده و خصوصا </a:t>
            </a:r>
            <a:r>
              <a:rPr lang="fa-IR" sz="2400" b="1" dirty="0"/>
              <a:t>برای تعیین اولویت زمانی رسیدگی به ریسک </a:t>
            </a:r>
            <a:r>
              <a:rPr lang="fa-IR" sz="2400" dirty="0"/>
              <a:t>باید مد نظر قرار گیرد</a:t>
            </a:r>
          </a:p>
        </p:txBody>
      </p:sp>
    </p:spTree>
    <p:extLst>
      <p:ext uri="{BB962C8B-B14F-4D97-AF65-F5344CB8AC3E}">
        <p14:creationId xmlns:p14="http://schemas.microsoft.com/office/powerpoint/2010/main" val="3451343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marL="742950" lvl="0" indent="-742950">
              <a:buFont typeface="+mj-lt"/>
              <a:buAutoNum type="arabicPeriod" startAt="2"/>
            </a:pPr>
            <a:r>
              <a:rPr lang="fa-IR" b="1" dirty="0">
                <a:solidFill>
                  <a:srgbClr val="C00000"/>
                </a:solidFill>
              </a:rPr>
              <a:t>تحلیل ریسک ها</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dirty="0" smtClean="0"/>
              <a:t>تجزیه </a:t>
            </a:r>
            <a:r>
              <a:rPr lang="fa-IR" sz="2400" dirty="0"/>
              <a:t>و تحلیل برای روشن شدن موارد زیر ضروری </a:t>
            </a:r>
            <a:r>
              <a:rPr lang="fa-IR" sz="2400" dirty="0" smtClean="0"/>
              <a:t>است:</a:t>
            </a:r>
            <a:endParaRPr lang="fa-IR" sz="2400" dirty="0"/>
          </a:p>
          <a:p>
            <a:pPr>
              <a:lnSpc>
                <a:spcPct val="150000"/>
              </a:lnSpc>
            </a:pPr>
            <a:r>
              <a:rPr lang="fa-IR" sz="2400" b="1" dirty="0"/>
              <a:t>احتمال وقوع </a:t>
            </a:r>
            <a:r>
              <a:rPr lang="fa-IR" sz="2400" dirty="0" smtClean="0"/>
              <a:t>:</a:t>
            </a:r>
            <a:r>
              <a:rPr lang="fa-IR" sz="2400" dirty="0"/>
              <a:t> وقوع تعیین احتمال وقوع برای اولویت بندی از ضروریات است </a:t>
            </a:r>
            <a:endParaRPr lang="fa-IR" sz="2400" dirty="0" smtClean="0"/>
          </a:p>
          <a:p>
            <a:pPr>
              <a:lnSpc>
                <a:spcPct val="150000"/>
              </a:lnSpc>
            </a:pPr>
            <a:r>
              <a:rPr lang="fa-IR" sz="2400" b="1" dirty="0" smtClean="0"/>
              <a:t>تاثیرات </a:t>
            </a:r>
            <a:r>
              <a:rPr lang="fa-IR" sz="2400" b="1" dirty="0"/>
              <a:t>وقوع </a:t>
            </a:r>
            <a:r>
              <a:rPr lang="fa-IR" sz="2400" dirty="0" smtClean="0"/>
              <a:t>: </a:t>
            </a:r>
            <a:r>
              <a:rPr lang="fa-IR" sz="2400" dirty="0"/>
              <a:t>تاثیرات ریسک از دو زاویه مهم مورد ارزیابی قرار می‌گیرد که عبارتند </a:t>
            </a:r>
            <a:r>
              <a:rPr lang="fa-IR" sz="2400" dirty="0" smtClean="0"/>
              <a:t>از</a:t>
            </a:r>
          </a:p>
          <a:p>
            <a:pPr lvl="1">
              <a:lnSpc>
                <a:spcPct val="150000"/>
              </a:lnSpc>
            </a:pPr>
            <a:r>
              <a:rPr lang="fa-IR" sz="2000" dirty="0" smtClean="0"/>
              <a:t> </a:t>
            </a:r>
            <a:r>
              <a:rPr lang="fa-IR" sz="2000" dirty="0"/>
              <a:t>ارزیابی ضرورت و فوریت </a:t>
            </a:r>
            <a:endParaRPr lang="fa-IR" sz="2000" dirty="0" smtClean="0"/>
          </a:p>
          <a:p>
            <a:pPr lvl="1">
              <a:lnSpc>
                <a:spcPct val="150000"/>
              </a:lnSpc>
            </a:pPr>
            <a:r>
              <a:rPr lang="fa-IR" sz="2000" dirty="0" smtClean="0"/>
              <a:t>ارزیابی مالی: </a:t>
            </a:r>
            <a:r>
              <a:rPr lang="fa-IR" sz="2000" dirty="0"/>
              <a:t>هزینه ریسک ها در صورت وقوع و نیز تخمین هزینه مقابله با </a:t>
            </a:r>
            <a:r>
              <a:rPr lang="fa-IR" sz="2000" dirty="0" smtClean="0"/>
              <a:t>ریسک</a:t>
            </a:r>
          </a:p>
          <a:p>
            <a:pPr>
              <a:lnSpc>
                <a:spcPct val="150000"/>
              </a:lnSpc>
            </a:pPr>
            <a:r>
              <a:rPr lang="fa-IR" sz="2400" b="1" dirty="0" smtClean="0"/>
              <a:t>زمان </a:t>
            </a:r>
            <a:r>
              <a:rPr lang="fa-IR" sz="2400" b="1" dirty="0"/>
              <a:t>احتمالی وقوع</a:t>
            </a:r>
          </a:p>
          <a:p>
            <a:pPr lvl="1">
              <a:lnSpc>
                <a:spcPct val="150000"/>
              </a:lnSpc>
            </a:pPr>
            <a:r>
              <a:rPr lang="fa-IR" sz="2000" dirty="0" smtClean="0"/>
              <a:t>زمان </a:t>
            </a:r>
            <a:r>
              <a:rPr lang="fa-IR" sz="2000" dirty="0"/>
              <a:t>احتمال وقوع از آن جهت اهمیت دارد که </a:t>
            </a:r>
            <a:r>
              <a:rPr lang="fa-IR" sz="2000" b="1" dirty="0"/>
              <a:t>اولویت برنامه‌ریزی و مقابله با ریسک </a:t>
            </a:r>
            <a:r>
              <a:rPr lang="fa-IR" sz="2000" dirty="0"/>
              <a:t>را تعیین می کند به عبارت دیگر اگر زمان احتمال وقوع نزدیک باشد اولویت مقابله با ریسک بالاتر است</a:t>
            </a:r>
          </a:p>
        </p:txBody>
      </p:sp>
    </p:spTree>
    <p:extLst>
      <p:ext uri="{BB962C8B-B14F-4D97-AF65-F5344CB8AC3E}">
        <p14:creationId xmlns:p14="http://schemas.microsoft.com/office/powerpoint/2010/main" val="3392602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lvl="0"/>
            <a:r>
              <a:rPr lang="fa-IR" dirty="0"/>
              <a:t>اولویت بندی ریسک ها</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3947886" y="1341767"/>
            <a:ext cx="7997371" cy="5291262"/>
          </a:xfrm>
        </p:spPr>
        <p:txBody>
          <a:bodyPr>
            <a:normAutofit fontScale="85000" lnSpcReduction="20000"/>
          </a:bodyPr>
          <a:lstStyle/>
          <a:p>
            <a:pPr>
              <a:lnSpc>
                <a:spcPct val="150000"/>
              </a:lnSpc>
            </a:pPr>
            <a:r>
              <a:rPr lang="fa-IR" sz="2400" dirty="0"/>
              <a:t>پس از انجام تحلیل ها اولویت </a:t>
            </a:r>
            <a:r>
              <a:rPr lang="fa-IR" sz="2400" dirty="0" smtClean="0"/>
              <a:t>بندی </a:t>
            </a:r>
            <a:r>
              <a:rPr lang="fa-IR" sz="2400" dirty="0"/>
              <a:t>می‌توانند به روش‌های مختلف صورت گیرد </a:t>
            </a:r>
            <a:endParaRPr lang="fa-IR" sz="2400" dirty="0" smtClean="0"/>
          </a:p>
          <a:p>
            <a:pPr>
              <a:lnSpc>
                <a:spcPct val="150000"/>
              </a:lnSpc>
            </a:pPr>
            <a:r>
              <a:rPr lang="fa-IR" sz="2400" dirty="0" smtClean="0"/>
              <a:t>هدف </a:t>
            </a:r>
            <a:r>
              <a:rPr lang="fa-IR" sz="2400" dirty="0"/>
              <a:t>همه این روش ها تقسیم بندی ریسک ها به نحوی است که ریسک هایی که باید مورد توجه قرار گیرند و نیاز به برنامه‌ریزی دارند را از سایر ریسک ها با اولویت پایین متمایز </a:t>
            </a:r>
            <a:r>
              <a:rPr lang="fa-IR" sz="2400" dirty="0" smtClean="0"/>
              <a:t>شود</a:t>
            </a:r>
          </a:p>
          <a:p>
            <a:pPr>
              <a:lnSpc>
                <a:spcPct val="150000"/>
              </a:lnSpc>
            </a:pPr>
            <a:r>
              <a:rPr lang="fa-IR" sz="2400" dirty="0" smtClean="0"/>
              <a:t> </a:t>
            </a:r>
            <a:r>
              <a:rPr lang="fa-IR" sz="2400" dirty="0"/>
              <a:t>به عنوان مثال می‌توان به روش ارائه نتایج تحلیل ها که توسط </a:t>
            </a:r>
            <a:r>
              <a:rPr lang="fa-IR" sz="2400" b="1" dirty="0"/>
              <a:t>پرسمن</a:t>
            </a:r>
            <a:r>
              <a:rPr lang="fa-IR" sz="2400" dirty="0"/>
              <a:t> مشخص شد اشاره کرد </a:t>
            </a:r>
            <a:r>
              <a:rPr lang="fa-IR" sz="2400" dirty="0" smtClean="0"/>
              <a:t>:</a:t>
            </a:r>
          </a:p>
          <a:p>
            <a:pPr>
              <a:lnSpc>
                <a:spcPct val="150000"/>
              </a:lnSpc>
            </a:pPr>
            <a:r>
              <a:rPr lang="fa-IR" sz="2400" dirty="0" smtClean="0"/>
              <a:t>در </a:t>
            </a:r>
            <a:r>
              <a:rPr lang="fa-IR" sz="2400" dirty="0"/>
              <a:t>این روش دو فاکتور </a:t>
            </a:r>
            <a:r>
              <a:rPr lang="fa-IR" sz="2400" b="1" dirty="0"/>
              <a:t>احتمال رویداد و تاثیرات ریسک </a:t>
            </a:r>
            <a:r>
              <a:rPr lang="fa-IR" sz="2400" dirty="0"/>
              <a:t>به عنوان عوامل تعیین کننده اولویت مورد توجه قرار گرفته و با توجه به ترکیبی از این دو عامل </a:t>
            </a:r>
            <a:r>
              <a:rPr lang="fa-IR" sz="2400" b="1" dirty="0"/>
              <a:t>ریسک هایی در حوزه </a:t>
            </a:r>
            <a:r>
              <a:rPr lang="fa-IR" sz="2400" b="1" dirty="0" smtClean="0"/>
              <a:t>دغدغه مدیریت </a:t>
            </a:r>
            <a:r>
              <a:rPr lang="fa-IR" sz="2400" b="1" dirty="0"/>
              <a:t>قرار می گیرند </a:t>
            </a:r>
            <a:r>
              <a:rPr lang="fa-IR" sz="2400" dirty="0"/>
              <a:t>و </a:t>
            </a:r>
            <a:r>
              <a:rPr lang="fa-IR" sz="2400" b="1" dirty="0"/>
              <a:t>ریسک هایی نیز نادیده گرفته می‌شود</a:t>
            </a:r>
            <a:r>
              <a:rPr lang="fa-IR" sz="2400" dirty="0"/>
              <a:t> و </a:t>
            </a:r>
            <a:r>
              <a:rPr lang="fa-IR" sz="2400" dirty="0" smtClean="0"/>
              <a:t>ریسک‌هایی </a:t>
            </a:r>
            <a:r>
              <a:rPr lang="fa-IR" sz="2400" dirty="0"/>
              <a:t>بین این دو </a:t>
            </a:r>
            <a:r>
              <a:rPr lang="fa-IR" sz="2400" dirty="0" smtClean="0"/>
              <a:t>هستندکه </a:t>
            </a:r>
            <a:r>
              <a:rPr lang="fa-IR" sz="2400" dirty="0"/>
              <a:t>با توجه به شرایط ویژه تصمیمی در رابطه با آنها گرفته می‌شود</a:t>
            </a:r>
          </a:p>
          <a:p>
            <a:pPr>
              <a:lnSpc>
                <a:spcPct val="150000"/>
              </a:lnSpc>
            </a:pPr>
            <a:r>
              <a:rPr lang="fa-IR" sz="2400" dirty="0"/>
              <a:t>دلیل اولویت بندی ریسک ها </a:t>
            </a:r>
            <a:r>
              <a:rPr lang="fa-IR" sz="2400" dirty="0" smtClean="0"/>
              <a:t>، </a:t>
            </a:r>
            <a:r>
              <a:rPr lang="fa-IR" sz="2400" dirty="0"/>
              <a:t>محدود کردن ریسک هایی است که باید برنامه پاسخی برای آنها آماده کرد </a:t>
            </a:r>
            <a:endParaRPr lang="fa-IR" sz="2400" dirty="0" smtClean="0"/>
          </a:p>
          <a:p>
            <a:pPr>
              <a:lnSpc>
                <a:spcPct val="150000"/>
              </a:lnSpc>
            </a:pPr>
            <a:r>
              <a:rPr lang="fa-IR" sz="2400" dirty="0" smtClean="0"/>
              <a:t>با </a:t>
            </a:r>
            <a:r>
              <a:rPr lang="fa-IR" sz="2400" dirty="0"/>
              <a:t>در نظر گرفتن </a:t>
            </a:r>
            <a:r>
              <a:rPr lang="fa-IR" sz="2400" dirty="0" smtClean="0"/>
              <a:t>منابع </a:t>
            </a:r>
            <a:r>
              <a:rPr lang="fa-IR" sz="2400" dirty="0"/>
              <a:t>محدود پروژه ها از منابع در دسترس باید به صورت هدفمند در راستای مقابله با ریسک های با اولویت بالا استفاده کرد که اولویت بندی این امر را تسهیل خواهد کرد</a:t>
            </a:r>
            <a:endParaRPr lang="fa-IR" sz="2000" dirty="0"/>
          </a:p>
        </p:txBody>
      </p:sp>
      <p:pic>
        <p:nvPicPr>
          <p:cNvPr id="4" name="Picture 3"/>
          <p:cNvPicPr>
            <a:picLocks noChangeAspect="1"/>
          </p:cNvPicPr>
          <p:nvPr/>
        </p:nvPicPr>
        <p:blipFill>
          <a:blip r:embed="rId2"/>
          <a:stretch>
            <a:fillRect/>
          </a:stretch>
        </p:blipFill>
        <p:spPr>
          <a:xfrm>
            <a:off x="376011" y="1341767"/>
            <a:ext cx="3571875" cy="3362325"/>
          </a:xfrm>
          <a:prstGeom prst="rect">
            <a:avLst/>
          </a:prstGeom>
        </p:spPr>
      </p:pic>
    </p:spTree>
    <p:extLst>
      <p:ext uri="{BB962C8B-B14F-4D97-AF65-F5344CB8AC3E}">
        <p14:creationId xmlns:p14="http://schemas.microsoft.com/office/powerpoint/2010/main" val="2945438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504216"/>
            <a:ext cx="5591629" cy="826366"/>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r>
              <a:rPr lang="fa-IR" sz="3200" b="1" dirty="0"/>
              <a:t>ورودی های </a:t>
            </a:r>
            <a:r>
              <a:rPr lang="en-US" sz="3200" b="1" dirty="0" err="1"/>
              <a:t>تجزیه</a:t>
            </a:r>
            <a:r>
              <a:rPr lang="en-US" sz="3200" b="1" dirty="0"/>
              <a:t> و </a:t>
            </a:r>
            <a:r>
              <a:rPr lang="en-US" sz="3200" b="1" dirty="0" err="1"/>
              <a:t>تحلیل</a:t>
            </a:r>
            <a:r>
              <a:rPr lang="en-US" sz="3200" b="1" dirty="0"/>
              <a:t> </a:t>
            </a:r>
            <a:r>
              <a:rPr lang="en-US" sz="3200" b="1" dirty="0" err="1"/>
              <a:t>ریسک</a:t>
            </a:r>
            <a:r>
              <a:rPr lang="en-US" sz="3200" b="1" dirty="0"/>
              <a:t> </a:t>
            </a:r>
            <a:endParaRPr lang="en-US" sz="3200" b="1" dirty="0">
              <a:solidFill>
                <a:srgbClr val="C00000"/>
              </a:solidFill>
              <a:cs typeface="B Mitra" panose="00000400000000000000" pitchFamily="2" charset="-78"/>
            </a:endParaRPr>
          </a:p>
        </p:txBody>
      </p:sp>
      <p:sp>
        <p:nvSpPr>
          <p:cNvPr id="3" name="Content Placeholder 2"/>
          <p:cNvSpPr>
            <a:spLocks noGrp="1"/>
          </p:cNvSpPr>
          <p:nvPr>
            <p:ph idx="1"/>
          </p:nvPr>
        </p:nvSpPr>
        <p:spPr>
          <a:xfrm>
            <a:off x="6095999" y="1312738"/>
            <a:ext cx="5591629" cy="5411615"/>
          </a:xfrm>
        </p:spPr>
        <p:style>
          <a:lnRef idx="1">
            <a:schemeClr val="accent6"/>
          </a:lnRef>
          <a:fillRef idx="2">
            <a:schemeClr val="accent6"/>
          </a:fillRef>
          <a:effectRef idx="1">
            <a:schemeClr val="accent6"/>
          </a:effectRef>
          <a:fontRef idx="minor">
            <a:schemeClr val="dk1"/>
          </a:fontRef>
        </p:style>
        <p:txBody>
          <a:bodyPr>
            <a:noAutofit/>
          </a:bodyPr>
          <a:lstStyle/>
          <a:p>
            <a:pPr>
              <a:lnSpc>
                <a:spcPct val="150000"/>
              </a:lnSpc>
            </a:pPr>
            <a:r>
              <a:rPr lang="en-US" sz="2400" b="1" dirty="0" err="1"/>
              <a:t>برنامه‌ریزی</a:t>
            </a:r>
            <a:r>
              <a:rPr lang="en-US" sz="2400" b="1" dirty="0"/>
              <a:t> </a:t>
            </a:r>
            <a:r>
              <a:rPr lang="en-US" sz="2400" b="1" dirty="0" err="1"/>
              <a:t>برای</a:t>
            </a:r>
            <a:r>
              <a:rPr lang="en-US" sz="2400" b="1" dirty="0"/>
              <a:t> </a:t>
            </a:r>
            <a:r>
              <a:rPr lang="en-US" sz="2400" b="1" dirty="0" err="1"/>
              <a:t>مدیریت</a:t>
            </a:r>
            <a:r>
              <a:rPr lang="en-US" sz="2400" b="1" dirty="0"/>
              <a:t> </a:t>
            </a:r>
            <a:r>
              <a:rPr lang="en-US" sz="2400" b="1" dirty="0" err="1" smtClean="0"/>
              <a:t>ریسک</a:t>
            </a:r>
            <a:endParaRPr lang="fa-IR" sz="2400" b="1" dirty="0" smtClean="0"/>
          </a:p>
          <a:p>
            <a:pPr>
              <a:lnSpc>
                <a:spcPct val="150000"/>
              </a:lnSpc>
            </a:pPr>
            <a:r>
              <a:rPr lang="en-US" sz="2400" b="1" dirty="0" smtClean="0"/>
              <a:t> </a:t>
            </a:r>
            <a:r>
              <a:rPr lang="en-US" sz="2400" b="1" dirty="0" err="1"/>
              <a:t>لیست</a:t>
            </a:r>
            <a:r>
              <a:rPr lang="en-US" sz="2400" b="1" dirty="0"/>
              <a:t> </a:t>
            </a:r>
            <a:r>
              <a:rPr lang="en-US" sz="2400" b="1" dirty="0" err="1"/>
              <a:t>ریسک</a:t>
            </a:r>
            <a:r>
              <a:rPr lang="en-US" sz="2400" b="1" dirty="0"/>
              <a:t> </a:t>
            </a:r>
            <a:r>
              <a:rPr lang="en-US" sz="2400" b="1" dirty="0" err="1"/>
              <a:t>ها</a:t>
            </a:r>
            <a:r>
              <a:rPr lang="en-US" sz="2400" b="1" dirty="0"/>
              <a:t> </a:t>
            </a:r>
            <a:endParaRPr lang="fa-IR" sz="2400" b="1" dirty="0" smtClean="0"/>
          </a:p>
          <a:p>
            <a:pPr>
              <a:lnSpc>
                <a:spcPct val="150000"/>
              </a:lnSpc>
            </a:pPr>
            <a:r>
              <a:rPr lang="fa-IR" sz="2400" b="1" dirty="0" smtClean="0"/>
              <a:t>پ</a:t>
            </a:r>
            <a:r>
              <a:rPr lang="en-US" sz="2400" b="1" dirty="0" err="1" smtClean="0"/>
              <a:t>یش</a:t>
            </a:r>
            <a:r>
              <a:rPr lang="en-US" sz="2400" b="1" dirty="0" smtClean="0"/>
              <a:t> </a:t>
            </a:r>
            <a:r>
              <a:rPr lang="en-US" sz="2400" b="1" dirty="0" err="1"/>
              <a:t>فرض</a:t>
            </a:r>
            <a:r>
              <a:rPr lang="en-US" sz="2400" b="1" dirty="0"/>
              <a:t> </a:t>
            </a:r>
            <a:r>
              <a:rPr lang="en-US" sz="2400" b="1" dirty="0" err="1"/>
              <a:t>ها</a:t>
            </a:r>
            <a:r>
              <a:rPr lang="en-US" sz="2400" b="1" dirty="0"/>
              <a:t> و </a:t>
            </a:r>
            <a:r>
              <a:rPr lang="en-US" sz="2400" b="1" dirty="0" err="1"/>
              <a:t>محدودیت</a:t>
            </a:r>
            <a:r>
              <a:rPr lang="en-US" sz="2400" b="1" dirty="0"/>
              <a:t> </a:t>
            </a:r>
            <a:r>
              <a:rPr lang="en-US" sz="2400" b="1" dirty="0" err="1" smtClean="0"/>
              <a:t>ها</a:t>
            </a:r>
            <a:endParaRPr lang="fa-IR" sz="2400" b="1" dirty="0" smtClean="0"/>
          </a:p>
          <a:p>
            <a:pPr>
              <a:lnSpc>
                <a:spcPct val="150000"/>
              </a:lnSpc>
            </a:pPr>
            <a:r>
              <a:rPr lang="en-US" sz="2400" b="1" dirty="0" smtClean="0"/>
              <a:t> </a:t>
            </a:r>
            <a:r>
              <a:rPr lang="en-US" sz="2400" b="1" dirty="0" err="1"/>
              <a:t>اطلاعات</a:t>
            </a:r>
            <a:r>
              <a:rPr lang="en-US" sz="2400" b="1" dirty="0"/>
              <a:t> </a:t>
            </a:r>
            <a:r>
              <a:rPr lang="en-US" sz="2400" b="1" dirty="0" err="1"/>
              <a:t>پروژه</a:t>
            </a:r>
            <a:r>
              <a:rPr lang="en-US" sz="2400" b="1" dirty="0"/>
              <a:t> </a:t>
            </a:r>
            <a:r>
              <a:rPr lang="en-US" sz="2400" b="1" dirty="0" err="1"/>
              <a:t>های</a:t>
            </a:r>
            <a:r>
              <a:rPr lang="en-US" sz="2400" b="1" dirty="0"/>
              <a:t> </a:t>
            </a:r>
            <a:r>
              <a:rPr lang="en-US" sz="2400" b="1" dirty="0" err="1"/>
              <a:t>مشابه</a:t>
            </a:r>
            <a:r>
              <a:rPr lang="en-US" sz="2400" b="1" dirty="0"/>
              <a:t> </a:t>
            </a:r>
            <a:endParaRPr lang="fa-IR" sz="2400" b="1" dirty="0" smtClean="0"/>
          </a:p>
          <a:p>
            <a:pPr>
              <a:lnSpc>
                <a:spcPct val="150000"/>
              </a:lnSpc>
            </a:pPr>
            <a:r>
              <a:rPr lang="en-US" sz="2400" b="1" dirty="0" err="1" smtClean="0"/>
              <a:t>تجربه</a:t>
            </a:r>
            <a:r>
              <a:rPr lang="en-US" sz="2400" b="1" dirty="0" smtClean="0"/>
              <a:t> </a:t>
            </a:r>
            <a:r>
              <a:rPr lang="en-US" sz="2400" b="1" dirty="0" err="1" smtClean="0"/>
              <a:t>مدیران</a:t>
            </a:r>
            <a:endParaRPr lang="fa-IR" sz="2400" b="1" dirty="0" smtClean="0"/>
          </a:p>
          <a:p>
            <a:pPr>
              <a:lnSpc>
                <a:spcPct val="150000"/>
              </a:lnSpc>
            </a:pPr>
            <a:r>
              <a:rPr lang="en-US" sz="2400" b="1" dirty="0" smtClean="0"/>
              <a:t> </a:t>
            </a:r>
            <a:r>
              <a:rPr lang="en-US" sz="2400" b="1" dirty="0" err="1"/>
              <a:t>اهداف</a:t>
            </a:r>
            <a:r>
              <a:rPr lang="en-US" sz="2400" b="1" dirty="0"/>
              <a:t> </a:t>
            </a:r>
            <a:r>
              <a:rPr lang="en-US" sz="2400" b="1" dirty="0" err="1"/>
              <a:t>نیازها</a:t>
            </a:r>
            <a:r>
              <a:rPr lang="en-US" sz="2400" b="1" dirty="0"/>
              <a:t> و </a:t>
            </a:r>
            <a:r>
              <a:rPr lang="en-US" sz="2400" b="1" dirty="0" err="1"/>
              <a:t>گستره</a:t>
            </a:r>
            <a:r>
              <a:rPr lang="en-US" sz="2400" b="1" dirty="0"/>
              <a:t> </a:t>
            </a:r>
            <a:r>
              <a:rPr lang="en-US" sz="2400" b="1" dirty="0" err="1"/>
              <a:t>پروژه</a:t>
            </a:r>
            <a:r>
              <a:rPr lang="en-US" sz="2400" b="1" dirty="0"/>
              <a:t> </a:t>
            </a:r>
            <a:endParaRPr lang="fa-IR" sz="2400" b="1" dirty="0" smtClean="0"/>
          </a:p>
          <a:p>
            <a:pPr>
              <a:lnSpc>
                <a:spcPct val="150000"/>
              </a:lnSpc>
            </a:pPr>
            <a:r>
              <a:rPr lang="en-US" sz="2400" b="1" dirty="0" err="1" smtClean="0"/>
              <a:t>زمانبندی</a:t>
            </a:r>
            <a:r>
              <a:rPr lang="en-US" sz="2400" b="1" dirty="0" smtClean="0"/>
              <a:t> </a:t>
            </a:r>
            <a:r>
              <a:rPr lang="en-US" sz="2400" b="1" dirty="0" err="1"/>
              <a:t>پروژه</a:t>
            </a:r>
            <a:endParaRPr lang="en-US" sz="2400" b="1" dirty="0"/>
          </a:p>
        </p:txBody>
      </p:sp>
      <p:grpSp>
        <p:nvGrpSpPr>
          <p:cNvPr id="7" name="Group 6"/>
          <p:cNvGrpSpPr/>
          <p:nvPr/>
        </p:nvGrpSpPr>
        <p:grpSpPr>
          <a:xfrm>
            <a:off x="406400" y="504216"/>
            <a:ext cx="5370285" cy="6220138"/>
            <a:chOff x="130629" y="2299359"/>
            <a:chExt cx="5370285" cy="6220138"/>
          </a:xfrm>
        </p:grpSpPr>
        <p:sp>
          <p:nvSpPr>
            <p:cNvPr id="4" name="Rectangle 3"/>
            <p:cNvSpPr/>
            <p:nvPr/>
          </p:nvSpPr>
          <p:spPr>
            <a:xfrm>
              <a:off x="130629" y="2887186"/>
              <a:ext cx="5370285" cy="563231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r" rtl="1">
                <a:lnSpc>
                  <a:spcPct val="150000"/>
                </a:lnSpc>
                <a:buFont typeface="Arial" panose="020B0604020202020204" pitchFamily="34" charset="0"/>
                <a:buChar char="•"/>
              </a:pPr>
              <a:r>
                <a:rPr lang="fa-IR" sz="2400" b="1" dirty="0">
                  <a:cs typeface="B Mitra" panose="00000400000000000000" pitchFamily="2" charset="-78"/>
                </a:rPr>
                <a:t>نتایج مستقیم تجزیه تحلیل برای </a:t>
              </a:r>
              <a:r>
                <a:rPr lang="fa-IR" sz="2400" b="1" dirty="0" smtClean="0">
                  <a:cs typeface="B Mitra" panose="00000400000000000000" pitchFamily="2" charset="-78"/>
                </a:rPr>
                <a:t>ریسک ها: تحلیل تاثیرات،  </a:t>
              </a:r>
              <a:r>
                <a:rPr lang="fa-IR" sz="2400" b="1" dirty="0">
                  <a:cs typeface="B Mitra" panose="00000400000000000000" pitchFamily="2" charset="-78"/>
                </a:rPr>
                <a:t>احتمال </a:t>
              </a:r>
              <a:r>
                <a:rPr lang="fa-IR" sz="2400" b="1" dirty="0" smtClean="0">
                  <a:cs typeface="B Mitra" panose="00000400000000000000" pitchFamily="2" charset="-78"/>
                </a:rPr>
                <a:t>وقوع،  </a:t>
              </a:r>
              <a:r>
                <a:rPr lang="fa-IR" sz="2400" b="1" dirty="0">
                  <a:cs typeface="B Mitra" panose="00000400000000000000" pitchFamily="2" charset="-78"/>
                </a:rPr>
                <a:t>زمان </a:t>
              </a:r>
              <a:r>
                <a:rPr lang="fa-IR" sz="2400" b="1" dirty="0" smtClean="0">
                  <a:cs typeface="B Mitra" panose="00000400000000000000" pitchFamily="2" charset="-78"/>
                </a:rPr>
                <a:t>اتفاق</a:t>
              </a:r>
            </a:p>
            <a:p>
              <a:pPr marL="342900" indent="-342900" algn="r" rtl="1">
                <a:lnSpc>
                  <a:spcPct val="150000"/>
                </a:lnSpc>
                <a:buFont typeface="Arial" panose="020B0604020202020204" pitchFamily="34" charset="0"/>
                <a:buChar char="•"/>
              </a:pPr>
              <a:r>
                <a:rPr lang="fa-IR" sz="2400" b="1" dirty="0">
                  <a:cs typeface="B Mitra" panose="00000400000000000000" pitchFamily="2" charset="-78"/>
                </a:rPr>
                <a:t>کلاس بندی ریسک ها به حوزه های مختلف </a:t>
              </a:r>
              <a:r>
                <a:rPr lang="fa-IR" sz="2400" b="1" dirty="0" smtClean="0">
                  <a:cs typeface="B Mitra" panose="00000400000000000000" pitchFamily="2" charset="-78"/>
                </a:rPr>
                <a:t>تاثیر</a:t>
              </a: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اولویت </a:t>
              </a:r>
              <a:r>
                <a:rPr lang="fa-IR" sz="2400" b="1" dirty="0">
                  <a:cs typeface="B Mitra" panose="00000400000000000000" pitchFamily="2" charset="-78"/>
                </a:rPr>
                <a:t>بندی ریسک ها </a:t>
              </a:r>
              <a:endParaRPr lang="fa-IR" sz="2400" b="1" dirty="0" smtClean="0">
                <a:cs typeface="B Mitra" panose="00000400000000000000" pitchFamily="2" charset="-78"/>
              </a:endParaRP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لیست </a:t>
              </a:r>
              <a:r>
                <a:rPr lang="fa-IR" sz="2400" b="1" dirty="0">
                  <a:cs typeface="B Mitra" panose="00000400000000000000" pitchFamily="2" charset="-78"/>
                </a:rPr>
                <a:t>ریسک هایی که باید مورد توجه بیشتر قرار </a:t>
              </a:r>
              <a:r>
                <a:rPr lang="fa-IR" sz="2400" b="1" dirty="0" smtClean="0">
                  <a:cs typeface="B Mitra" panose="00000400000000000000" pitchFamily="2" charset="-78"/>
                </a:rPr>
                <a:t>گیرد</a:t>
              </a: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 </a:t>
              </a:r>
              <a:r>
                <a:rPr lang="fa-IR" sz="2400" b="1" dirty="0">
                  <a:cs typeface="B Mitra" panose="00000400000000000000" pitchFamily="2" charset="-78"/>
                </a:rPr>
                <a:t>ریسک هایی که احتیاج به برنامه‌ریزی فوری </a:t>
              </a:r>
              <a:r>
                <a:rPr lang="fa-IR" sz="2400" b="1" dirty="0" smtClean="0">
                  <a:cs typeface="B Mitra" panose="00000400000000000000" pitchFamily="2" charset="-78"/>
                </a:rPr>
                <a:t>دارند</a:t>
              </a: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 </a:t>
              </a:r>
              <a:r>
                <a:rPr lang="fa-IR" sz="2400" b="1" dirty="0">
                  <a:cs typeface="B Mitra" panose="00000400000000000000" pitchFamily="2" charset="-78"/>
                </a:rPr>
                <a:t>ریسک هایی که باید از آنها آگاه </a:t>
              </a:r>
              <a:r>
                <a:rPr lang="fa-IR" sz="2400" b="1" dirty="0" smtClean="0">
                  <a:cs typeface="B Mitra" panose="00000400000000000000" pitchFamily="2" charset="-78"/>
                </a:rPr>
                <a:t>بود </a:t>
              </a:r>
            </a:p>
          </p:txBody>
        </p:sp>
        <p:sp>
          <p:nvSpPr>
            <p:cNvPr id="5" name="Rectangle 4"/>
            <p:cNvSpPr/>
            <p:nvPr/>
          </p:nvSpPr>
          <p:spPr>
            <a:xfrm>
              <a:off x="130629" y="2299359"/>
              <a:ext cx="5370285"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r" rtl="1"/>
              <a:r>
                <a:rPr lang="en-US" sz="3200" b="1" dirty="0" err="1">
                  <a:latin typeface="+mj-lt"/>
                  <a:ea typeface="+mj-ea"/>
                  <a:cs typeface="B Titr" panose="00000700000000000000" pitchFamily="2" charset="-78"/>
                </a:rPr>
                <a:t>خروجی</a:t>
              </a:r>
              <a:r>
                <a:rPr lang="en-US" sz="3200" b="1" dirty="0">
                  <a:latin typeface="+mj-lt"/>
                  <a:ea typeface="+mj-ea"/>
                  <a:cs typeface="B Titr" panose="00000700000000000000" pitchFamily="2" charset="-78"/>
                </a:rPr>
                <a:t> </a:t>
              </a:r>
              <a:r>
                <a:rPr lang="en-US" sz="3200" b="1" dirty="0" err="1" smtClean="0">
                  <a:latin typeface="+mj-lt"/>
                  <a:ea typeface="+mj-ea"/>
                  <a:cs typeface="B Titr" panose="00000700000000000000" pitchFamily="2" charset="-78"/>
                </a:rPr>
                <a:t>های</a:t>
              </a:r>
              <a:r>
                <a:rPr lang="en-US" sz="3200" b="1" dirty="0" smtClean="0">
                  <a:latin typeface="+mj-lt"/>
                  <a:ea typeface="+mj-ea"/>
                  <a:cs typeface="B Titr" panose="00000700000000000000" pitchFamily="2" charset="-78"/>
                </a:rPr>
                <a:t> </a:t>
              </a:r>
              <a:r>
                <a:rPr lang="fa-IR" sz="3200" b="1" dirty="0">
                  <a:latin typeface="+mj-lt"/>
                  <a:ea typeface="+mj-ea"/>
                  <a:cs typeface="B Titr" panose="00000700000000000000" pitchFamily="2" charset="-78"/>
                </a:rPr>
                <a:t>تجزیه و تحلیل </a:t>
              </a:r>
              <a:r>
                <a:rPr lang="en-US" sz="3200" b="1" dirty="0" err="1" smtClean="0">
                  <a:latin typeface="+mj-lt"/>
                  <a:ea typeface="+mj-ea"/>
                  <a:cs typeface="B Titr" panose="00000700000000000000" pitchFamily="2" charset="-78"/>
                </a:rPr>
                <a:t>ریسک</a:t>
              </a:r>
              <a:r>
                <a:rPr lang="en-US" sz="3200" b="1" dirty="0" smtClean="0">
                  <a:latin typeface="+mj-lt"/>
                  <a:ea typeface="+mj-ea"/>
                  <a:cs typeface="B Titr" panose="00000700000000000000" pitchFamily="2" charset="-78"/>
                </a:rPr>
                <a:t> </a:t>
              </a:r>
              <a:endParaRPr lang="en-US" sz="3200" b="1" dirty="0">
                <a:latin typeface="+mj-lt"/>
                <a:ea typeface="+mj-ea"/>
                <a:cs typeface="B Titr" panose="00000700000000000000" pitchFamily="2" charset="-78"/>
              </a:endParaRPr>
            </a:p>
          </p:txBody>
        </p:sp>
      </p:grpSp>
    </p:spTree>
    <p:extLst>
      <p:ext uri="{BB962C8B-B14F-4D97-AF65-F5344CB8AC3E}">
        <p14:creationId xmlns:p14="http://schemas.microsoft.com/office/powerpoint/2010/main" val="96023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dirty="0" smtClean="0">
                <a:solidFill>
                  <a:srgbClr val="C00000"/>
                </a:solidFill>
              </a:rPr>
              <a:t>ریسک</a:t>
            </a:r>
            <a:endParaRPr lang="en-US" dirty="0">
              <a:solidFill>
                <a:srgbClr val="C00000"/>
              </a:solidFill>
            </a:endParaRPr>
          </a:p>
        </p:txBody>
      </p:sp>
      <p:sp>
        <p:nvSpPr>
          <p:cNvPr id="3" name="Content Placeholder 2"/>
          <p:cNvSpPr>
            <a:spLocks noGrp="1"/>
          </p:cNvSpPr>
          <p:nvPr>
            <p:ph idx="1"/>
          </p:nvPr>
        </p:nvSpPr>
        <p:spPr>
          <a:xfrm>
            <a:off x="838200" y="1385457"/>
            <a:ext cx="10515600" cy="5278580"/>
          </a:xfrm>
        </p:spPr>
        <p:txBody>
          <a:bodyPr>
            <a:noAutofit/>
          </a:bodyPr>
          <a:lstStyle/>
          <a:p>
            <a:pPr>
              <a:lnSpc>
                <a:spcPct val="150000"/>
              </a:lnSpc>
            </a:pPr>
            <a:r>
              <a:rPr lang="fa-IR" sz="2000" b="1" dirty="0" smtClean="0"/>
              <a:t>ریسک</a:t>
            </a:r>
            <a:r>
              <a:rPr lang="fa-IR" sz="2000" dirty="0" smtClean="0"/>
              <a:t> را می توان به عنوان </a:t>
            </a:r>
            <a:r>
              <a:rPr lang="fa-IR" sz="2000" b="1" u="sng" dirty="0" smtClean="0"/>
              <a:t>یک تابع از احتمال تهدید یا منشاء تهدید </a:t>
            </a:r>
            <a:r>
              <a:rPr lang="fa-IR" sz="2000" dirty="0" smtClean="0"/>
              <a:t>در نظر گرفت  که به نوعی آسیب پذیری و تاثیرات مخرب تهدید را در پروژه یا سازمان مشخص میکند. (</a:t>
            </a:r>
            <a:r>
              <a:rPr lang="en-US" sz="2000" dirty="0" smtClean="0"/>
              <a:t>NIST</a:t>
            </a:r>
            <a:r>
              <a:rPr lang="fa-IR" sz="2000" dirty="0" smtClean="0"/>
              <a:t>)</a:t>
            </a:r>
          </a:p>
          <a:p>
            <a:pPr>
              <a:lnSpc>
                <a:spcPct val="150000"/>
              </a:lnSpc>
            </a:pPr>
            <a:r>
              <a:rPr lang="fa-IR" sz="2000" dirty="0" smtClean="0"/>
              <a:t> در استاندارد </a:t>
            </a:r>
            <a:r>
              <a:rPr lang="en-US" sz="2000" dirty="0" smtClean="0"/>
              <a:t>ISO</a:t>
            </a:r>
            <a:r>
              <a:rPr lang="fa-IR" sz="2000" dirty="0" smtClean="0"/>
              <a:t> </a:t>
            </a:r>
            <a:r>
              <a:rPr lang="fa-IR" sz="2000" b="1" dirty="0" smtClean="0"/>
              <a:t>ریسک</a:t>
            </a:r>
            <a:r>
              <a:rPr lang="fa-IR" sz="2000" dirty="0" smtClean="0"/>
              <a:t> نرم افزار به عنوان </a:t>
            </a:r>
            <a:r>
              <a:rPr lang="fa-IR" sz="2000" b="1" dirty="0" smtClean="0"/>
              <a:t>ترکیبی از احتمالات یک واقعه و تاثیرات آن </a:t>
            </a:r>
            <a:r>
              <a:rPr lang="fa-IR" sz="2000" dirty="0" smtClean="0"/>
              <a:t>تعریف می گردد</a:t>
            </a:r>
            <a:r>
              <a:rPr lang="en-US" sz="2000" dirty="0" smtClean="0"/>
              <a:t>.</a:t>
            </a:r>
          </a:p>
          <a:p>
            <a:pPr>
              <a:lnSpc>
                <a:spcPct val="150000"/>
              </a:lnSpc>
            </a:pPr>
            <a:r>
              <a:rPr lang="fa-IR" sz="2000" b="1" dirty="0" smtClean="0"/>
              <a:t>تاثیرت منفی ریسک </a:t>
            </a:r>
            <a:r>
              <a:rPr lang="en-US" sz="2000" dirty="0" smtClean="0"/>
              <a:t>:</a:t>
            </a:r>
            <a:endParaRPr lang="fa-IR" sz="2000" dirty="0" smtClean="0"/>
          </a:p>
          <a:p>
            <a:pPr lvl="1">
              <a:lnSpc>
                <a:spcPct val="100000"/>
              </a:lnSpc>
              <a:buFont typeface="Wingdings" panose="05000000000000000000" pitchFamily="2" charset="2"/>
              <a:buChar char="ü"/>
            </a:pPr>
            <a:r>
              <a:rPr lang="fa-IR" sz="2000" dirty="0" smtClean="0"/>
              <a:t>ایجاد هزینه های پیش بینی نشده</a:t>
            </a:r>
            <a:endParaRPr lang="en-US" sz="2000" dirty="0" smtClean="0"/>
          </a:p>
          <a:p>
            <a:pPr lvl="1">
              <a:lnSpc>
                <a:spcPct val="100000"/>
              </a:lnSpc>
              <a:buFont typeface="Wingdings" panose="05000000000000000000" pitchFamily="2" charset="2"/>
              <a:buChar char="ü"/>
            </a:pPr>
            <a:r>
              <a:rPr lang="fa-IR" sz="2000" dirty="0" smtClean="0"/>
              <a:t> از دست دادن زمان یا تأخیر در پروژه </a:t>
            </a:r>
            <a:endParaRPr lang="en-US" sz="2000" dirty="0" smtClean="0"/>
          </a:p>
          <a:p>
            <a:pPr lvl="1">
              <a:lnSpc>
                <a:spcPct val="100000"/>
              </a:lnSpc>
              <a:buFont typeface="Wingdings" panose="05000000000000000000" pitchFamily="2" charset="2"/>
              <a:buChar char="ü"/>
            </a:pPr>
            <a:r>
              <a:rPr lang="fa-IR" sz="2000" dirty="0" smtClean="0"/>
              <a:t>کاهش کارایی و کیفیت نرم‌افزار </a:t>
            </a:r>
            <a:endParaRPr lang="en-US" sz="2000" dirty="0" smtClean="0"/>
          </a:p>
          <a:p>
            <a:pPr>
              <a:lnSpc>
                <a:spcPct val="100000"/>
              </a:lnSpc>
            </a:pPr>
            <a:r>
              <a:rPr lang="fa-IR" sz="2000" dirty="0" smtClean="0"/>
              <a:t>ریسک ها را نمی توان از پروژه‌های نرم‌افزاری حذف کرد ولی می‌توان آنها را مدیریت یا کنترل کرد</a:t>
            </a:r>
          </a:p>
          <a:p>
            <a:pPr>
              <a:lnSpc>
                <a:spcPct val="100000"/>
              </a:lnSpc>
            </a:pPr>
            <a:r>
              <a:rPr lang="fa-IR" sz="2000" dirty="0" smtClean="0"/>
              <a:t>  </a:t>
            </a:r>
            <a:r>
              <a:rPr lang="fa-IR" sz="2000" b="1" dirty="0" smtClean="0"/>
              <a:t>مدیریت ریسک در مراحل اولیه توسعه نرم‌افزار آغاز می گردد </a:t>
            </a:r>
            <a:r>
              <a:rPr lang="en-US" sz="2000" dirty="0" smtClean="0"/>
              <a:t>)</a:t>
            </a:r>
            <a:r>
              <a:rPr lang="fa-IR" sz="2000" dirty="0" smtClean="0"/>
              <a:t>حتی قبل از امضای قرارداد به منظور به دست آوردن دید کلی از مخاطرات پروژه </a:t>
            </a:r>
            <a:r>
              <a:rPr lang="en-US" sz="2000" dirty="0" smtClean="0"/>
              <a:t>(</a:t>
            </a:r>
            <a:r>
              <a:rPr lang="fa-IR" sz="2000" dirty="0" smtClean="0"/>
              <a:t> و به عنوان </a:t>
            </a:r>
            <a:r>
              <a:rPr lang="fa-IR" sz="2000" b="1" dirty="0" smtClean="0"/>
              <a:t>یک فعالیت مستمر </a:t>
            </a:r>
            <a:r>
              <a:rPr lang="fa-IR" sz="2000" dirty="0" smtClean="0"/>
              <a:t>درخلال توسعه نرم‌افزار ادامه می‌یابد</a:t>
            </a:r>
          </a:p>
          <a:p>
            <a:pPr>
              <a:lnSpc>
                <a:spcPct val="100000"/>
              </a:lnSpc>
            </a:pPr>
            <a:r>
              <a:rPr lang="fa-IR" sz="2000" b="1" dirty="0" smtClean="0"/>
              <a:t>خروجی فرآیند تجزیه و تحلیل ریسک </a:t>
            </a:r>
            <a:r>
              <a:rPr lang="fa-IR" sz="2000" dirty="0" smtClean="0"/>
              <a:t>عمدتاً به تصمیمات مهم مدیریتی منجر می شود و حتی در بعضی از موارد عامل تعیین کننده در ورود یا عدم ورود به بعضی از پروژه ها می باشد</a:t>
            </a:r>
            <a:endParaRPr lang="en-US" sz="2000" dirty="0"/>
          </a:p>
        </p:txBody>
      </p:sp>
    </p:spTree>
    <p:extLst>
      <p:ext uri="{BB962C8B-B14F-4D97-AF65-F5344CB8AC3E}">
        <p14:creationId xmlns:p14="http://schemas.microsoft.com/office/powerpoint/2010/main" val="637966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marL="742950" lvl="0" indent="-742950">
              <a:buFont typeface="+mj-lt"/>
              <a:buAutoNum type="arabicPeriod" startAt="3"/>
            </a:pPr>
            <a:r>
              <a:rPr lang="fa-IR" b="1" dirty="0">
                <a:solidFill>
                  <a:srgbClr val="C00000"/>
                </a:solidFill>
              </a:rPr>
              <a:t>برنامه ریزی برای مقابله با ریسک </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37029" y="1341767"/>
            <a:ext cx="11408228" cy="5291262"/>
          </a:xfrm>
        </p:spPr>
        <p:txBody>
          <a:bodyPr>
            <a:noAutofit/>
          </a:bodyPr>
          <a:lstStyle/>
          <a:p>
            <a:pPr>
              <a:lnSpc>
                <a:spcPct val="150000"/>
              </a:lnSpc>
            </a:pPr>
            <a:r>
              <a:rPr lang="fa-IR" sz="2400" dirty="0" smtClean="0"/>
              <a:t>این </a:t>
            </a:r>
            <a:r>
              <a:rPr lang="fa-IR" sz="2400" dirty="0"/>
              <a:t>مرحله شامل فرایند توسعه برنامه ها برای کاهش  تهدیدهای ریسک هایی است که اولویت آنها بالا ارزیابی شده است </a:t>
            </a:r>
            <a:endParaRPr lang="fa-IR" sz="2400" dirty="0" smtClean="0"/>
          </a:p>
          <a:p>
            <a:pPr>
              <a:lnSpc>
                <a:spcPct val="150000"/>
              </a:lnSpc>
            </a:pPr>
            <a:r>
              <a:rPr lang="fa-IR" sz="2400" dirty="0" smtClean="0"/>
              <a:t>مدیریت </a:t>
            </a:r>
            <a:r>
              <a:rPr lang="fa-IR" sz="2400" dirty="0"/>
              <a:t>ریسک باید برنامه و طرح مدیریت را به صورتی تنظیم کند که ریسک ها</a:t>
            </a:r>
            <a:r>
              <a:rPr lang="fa-IR" sz="2400" dirty="0" smtClean="0"/>
              <a:t> </a:t>
            </a:r>
            <a:r>
              <a:rPr lang="fa-IR" sz="2400" dirty="0"/>
              <a:t>را طبق اولویت و فوریت مدیریت کرده و منابع و فعالیت های لازم را در بودجه زمانبندی و برنامه ریزی های دیگر پروژه برای مدیریت ریسک مدنظر قرار </a:t>
            </a:r>
            <a:r>
              <a:rPr lang="fa-IR" sz="2400" dirty="0" smtClean="0"/>
              <a:t>دهد</a:t>
            </a:r>
          </a:p>
          <a:p>
            <a:pPr>
              <a:lnSpc>
                <a:spcPct val="150000"/>
              </a:lnSpc>
            </a:pPr>
            <a:r>
              <a:rPr lang="fa-IR" sz="2400" dirty="0" smtClean="0"/>
              <a:t> </a:t>
            </a:r>
            <a:r>
              <a:rPr lang="fa-IR" sz="2400" dirty="0"/>
              <a:t>برنامه مقابله با ریسک با توجه به استراتژی ها و رویکردهایی که برای مدیریت ریسک انتخاب شده است انجام می‌گیرد </a:t>
            </a:r>
            <a:r>
              <a:rPr lang="fa-IR" sz="2400" dirty="0" smtClean="0"/>
              <a:t>: رویکرد پیشگیرانه </a:t>
            </a:r>
            <a:r>
              <a:rPr lang="fa-IR" sz="2400" dirty="0"/>
              <a:t>و یا واکنشی باشد یا تمرکز بر جلوگیری کاهش تاثیرات منفی یا جذب تاثیرات منفی داشته باشد </a:t>
            </a:r>
            <a:endParaRPr lang="fa-IR" sz="2400" dirty="0" smtClean="0"/>
          </a:p>
          <a:p>
            <a:pPr>
              <a:lnSpc>
                <a:spcPct val="150000"/>
              </a:lnSpc>
            </a:pPr>
            <a:r>
              <a:rPr lang="fa-IR" sz="2400" dirty="0" smtClean="0"/>
              <a:t>برخی </a:t>
            </a:r>
            <a:r>
              <a:rPr lang="fa-IR" sz="2400" dirty="0"/>
              <a:t>ریسک ها که ریشه بیرونی دارند عملاً سیاست‌های جلوگیری غیرعملیاتی خواهد بود و برای این موارد لزوماً باید بر سیاست‌های جذب تاثیرات منفی یا کاهش اثرات مخرب تمرکز کرد </a:t>
            </a:r>
            <a:endParaRPr lang="fa-IR" sz="2400" dirty="0" smtClean="0"/>
          </a:p>
        </p:txBody>
      </p:sp>
    </p:spTree>
    <p:extLst>
      <p:ext uri="{BB962C8B-B14F-4D97-AF65-F5344CB8AC3E}">
        <p14:creationId xmlns:p14="http://schemas.microsoft.com/office/powerpoint/2010/main" val="3821808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943" y="296886"/>
            <a:ext cx="10515600" cy="826366"/>
          </a:xfrm>
        </p:spPr>
        <p:txBody>
          <a:bodyPr/>
          <a:lstStyle/>
          <a:p>
            <a:pPr lvl="0"/>
            <a:r>
              <a:rPr lang="fa-IR" dirty="0"/>
              <a:t>مهمترین فاکتورهای طرح مقابله با ریسک</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2184400" y="1784453"/>
            <a:ext cx="8316686" cy="4355091"/>
          </a:xfrm>
        </p:spPr>
        <p:txBody>
          <a:bodyPr>
            <a:noAutofit/>
          </a:bodyPr>
          <a:lstStyle/>
          <a:p>
            <a:pPr>
              <a:lnSpc>
                <a:spcPct val="150000"/>
              </a:lnSpc>
            </a:pPr>
            <a:r>
              <a:rPr lang="fa-IR" sz="2400" b="1" dirty="0" smtClean="0"/>
              <a:t>اختصاص </a:t>
            </a:r>
            <a:r>
              <a:rPr lang="fa-IR" sz="2400" b="1" dirty="0"/>
              <a:t>منابع و زمان متناسب با ریسک ها و اندازه و اهمیت پروژه </a:t>
            </a:r>
            <a:endParaRPr lang="fa-IR" sz="2400" b="1" dirty="0" smtClean="0"/>
          </a:p>
          <a:p>
            <a:pPr>
              <a:lnSpc>
                <a:spcPct val="150000"/>
              </a:lnSpc>
            </a:pPr>
            <a:r>
              <a:rPr lang="fa-IR" sz="2400" b="1" dirty="0" smtClean="0"/>
              <a:t>هزینه </a:t>
            </a:r>
            <a:r>
              <a:rPr lang="fa-IR" sz="2400" b="1" dirty="0"/>
              <a:t>محور </a:t>
            </a:r>
            <a:endParaRPr lang="fa-IR" sz="2400" b="1" dirty="0" smtClean="0"/>
          </a:p>
          <a:p>
            <a:pPr>
              <a:lnSpc>
                <a:spcPct val="150000"/>
              </a:lnSpc>
            </a:pPr>
            <a:r>
              <a:rPr lang="fa-IR" sz="2400" b="1" dirty="0" smtClean="0"/>
              <a:t>واقع‌بینانه </a:t>
            </a:r>
            <a:r>
              <a:rPr lang="fa-IR" sz="2400" b="1" dirty="0"/>
              <a:t>و قابل اجرا </a:t>
            </a:r>
            <a:endParaRPr lang="fa-IR" sz="2400" b="1" dirty="0" smtClean="0"/>
          </a:p>
          <a:p>
            <a:pPr>
              <a:lnSpc>
                <a:spcPct val="150000"/>
              </a:lnSpc>
            </a:pPr>
            <a:r>
              <a:rPr lang="fa-IR" sz="2400" b="1" dirty="0" smtClean="0"/>
              <a:t>زمانبندی</a:t>
            </a:r>
          </a:p>
          <a:p>
            <a:pPr>
              <a:lnSpc>
                <a:spcPct val="150000"/>
              </a:lnSpc>
            </a:pPr>
            <a:r>
              <a:rPr lang="fa-IR" sz="2400" b="1" dirty="0" smtClean="0"/>
              <a:t> </a:t>
            </a:r>
            <a:r>
              <a:rPr lang="fa-IR" sz="2400" b="1" dirty="0"/>
              <a:t>مشخص بودن بانی یا مالک برنامه</a:t>
            </a:r>
            <a:endParaRPr lang="fa-IR" sz="2000" b="1" dirty="0"/>
          </a:p>
        </p:txBody>
      </p:sp>
    </p:spTree>
    <p:extLst>
      <p:ext uri="{BB962C8B-B14F-4D97-AF65-F5344CB8AC3E}">
        <p14:creationId xmlns:p14="http://schemas.microsoft.com/office/powerpoint/2010/main" val="1584262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829" y="867073"/>
            <a:ext cx="10570027" cy="826366"/>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r>
              <a:rPr lang="fa-IR" sz="3200" b="1" dirty="0"/>
              <a:t>ورودی های </a:t>
            </a:r>
            <a:r>
              <a:rPr lang="fa-IR" sz="3200" b="1" dirty="0" smtClean="0"/>
              <a:t>برنامه مقابله با </a:t>
            </a:r>
            <a:r>
              <a:rPr lang="en-US" sz="3200" b="1" dirty="0" err="1" smtClean="0"/>
              <a:t>ریسک</a:t>
            </a:r>
            <a:r>
              <a:rPr lang="en-US" sz="3200" b="1" dirty="0" smtClean="0"/>
              <a:t> </a:t>
            </a:r>
            <a:endParaRPr lang="en-US" sz="3200" b="1" dirty="0">
              <a:solidFill>
                <a:srgbClr val="C00000"/>
              </a:solidFill>
              <a:cs typeface="B Mitra" panose="00000400000000000000" pitchFamily="2" charset="-78"/>
            </a:endParaRPr>
          </a:p>
        </p:txBody>
      </p:sp>
      <p:sp>
        <p:nvSpPr>
          <p:cNvPr id="3" name="Content Placeholder 2"/>
          <p:cNvSpPr>
            <a:spLocks noGrp="1"/>
          </p:cNvSpPr>
          <p:nvPr>
            <p:ph idx="1"/>
          </p:nvPr>
        </p:nvSpPr>
        <p:spPr>
          <a:xfrm>
            <a:off x="841829" y="1675596"/>
            <a:ext cx="10570028" cy="4376862"/>
          </a:xfrm>
        </p:spPr>
        <p:style>
          <a:lnRef idx="1">
            <a:schemeClr val="accent6"/>
          </a:lnRef>
          <a:fillRef idx="2">
            <a:schemeClr val="accent6"/>
          </a:fillRef>
          <a:effectRef idx="1">
            <a:schemeClr val="accent6"/>
          </a:effectRef>
          <a:fontRef idx="minor">
            <a:schemeClr val="dk1"/>
          </a:fontRef>
        </p:style>
        <p:txBody>
          <a:bodyPr>
            <a:noAutofit/>
          </a:bodyPr>
          <a:lstStyle/>
          <a:p>
            <a:pPr>
              <a:lnSpc>
                <a:spcPct val="150000"/>
              </a:lnSpc>
            </a:pPr>
            <a:r>
              <a:rPr lang="fa-IR" sz="2400" b="1" dirty="0"/>
              <a:t>برنامه کلی مدیریت ریسک </a:t>
            </a:r>
            <a:endParaRPr lang="fa-IR" sz="2400" b="1" dirty="0" smtClean="0"/>
          </a:p>
          <a:p>
            <a:pPr>
              <a:lnSpc>
                <a:spcPct val="150000"/>
              </a:lnSpc>
            </a:pPr>
            <a:r>
              <a:rPr lang="fa-IR" sz="2400" b="1" dirty="0" smtClean="0"/>
              <a:t>ریسک </a:t>
            </a:r>
            <a:r>
              <a:rPr lang="fa-IR" sz="2400" b="1" dirty="0"/>
              <a:t>هایی که احتیاج به برنامه مقابله دارند </a:t>
            </a:r>
            <a:endParaRPr lang="fa-IR" sz="2400" b="1" dirty="0" smtClean="0"/>
          </a:p>
          <a:p>
            <a:pPr>
              <a:lnSpc>
                <a:spcPct val="150000"/>
              </a:lnSpc>
            </a:pPr>
            <a:r>
              <a:rPr lang="fa-IR" sz="2400" b="1" dirty="0" smtClean="0"/>
              <a:t>وابستگی </a:t>
            </a:r>
            <a:r>
              <a:rPr lang="fa-IR" sz="2400" b="1" dirty="0"/>
              <a:t>ریسکها </a:t>
            </a:r>
            <a:r>
              <a:rPr lang="fa-IR" sz="2400" b="1" dirty="0" smtClean="0"/>
              <a:t>:مثل </a:t>
            </a:r>
            <a:r>
              <a:rPr lang="fa-IR" sz="2400" b="1" dirty="0"/>
              <a:t>ریشه و منبع </a:t>
            </a:r>
            <a:r>
              <a:rPr lang="fa-IR" sz="2400" b="1" dirty="0" smtClean="0"/>
              <a:t>ریسک ،علائم </a:t>
            </a:r>
            <a:r>
              <a:rPr lang="fa-IR" sz="2400" b="1" dirty="0"/>
              <a:t>و نشانه‌های وقوع </a:t>
            </a:r>
            <a:r>
              <a:rPr lang="fa-IR" sz="2400" b="1" dirty="0" smtClean="0"/>
              <a:t>ریسک، </a:t>
            </a:r>
            <a:r>
              <a:rPr lang="fa-IR" sz="2400" b="1" dirty="0"/>
              <a:t>تاثیرات و میزان </a:t>
            </a:r>
            <a:r>
              <a:rPr lang="fa-IR" sz="2400" b="1" dirty="0" smtClean="0"/>
              <a:t>تهدید، احتمال وقوع، زمان </a:t>
            </a:r>
            <a:r>
              <a:rPr lang="fa-IR" sz="2400" b="1" dirty="0"/>
              <a:t>احتمال </a:t>
            </a:r>
            <a:r>
              <a:rPr lang="fa-IR" sz="2400" b="1" dirty="0" smtClean="0"/>
              <a:t>وقوع، </a:t>
            </a:r>
            <a:r>
              <a:rPr lang="fa-IR" sz="2400" b="1" dirty="0"/>
              <a:t>حوزه </a:t>
            </a:r>
            <a:r>
              <a:rPr lang="fa-IR" sz="2400" b="1" dirty="0" smtClean="0"/>
              <a:t>تاثیر</a:t>
            </a:r>
          </a:p>
          <a:p>
            <a:pPr>
              <a:lnSpc>
                <a:spcPct val="150000"/>
              </a:lnSpc>
            </a:pPr>
            <a:r>
              <a:rPr lang="fa-IR" sz="2400" b="1" dirty="0" smtClean="0"/>
              <a:t> </a:t>
            </a:r>
            <a:r>
              <a:rPr lang="fa-IR" sz="2400" b="1" dirty="0"/>
              <a:t>اولویت و فوریت ریسک </a:t>
            </a:r>
            <a:endParaRPr lang="fa-IR" sz="2400" b="1" dirty="0" smtClean="0"/>
          </a:p>
          <a:p>
            <a:pPr>
              <a:lnSpc>
                <a:spcPct val="150000"/>
              </a:lnSpc>
            </a:pPr>
            <a:r>
              <a:rPr lang="fa-IR" sz="2400" b="1" dirty="0" smtClean="0"/>
              <a:t> </a:t>
            </a:r>
            <a:r>
              <a:rPr lang="fa-IR" sz="2400" b="1" dirty="0"/>
              <a:t>محدودیت ها که مهمترین آنها عبارتند از </a:t>
            </a:r>
            <a:r>
              <a:rPr lang="fa-IR" sz="2400" b="1" dirty="0" smtClean="0"/>
              <a:t>بودجه- منابع- </a:t>
            </a:r>
            <a:r>
              <a:rPr lang="fa-IR" sz="2400" b="1" dirty="0"/>
              <a:t>زمان </a:t>
            </a:r>
            <a:r>
              <a:rPr lang="fa-IR" sz="2400" b="1" dirty="0" smtClean="0"/>
              <a:t>-تغییرات</a:t>
            </a:r>
            <a:endParaRPr lang="en-US" sz="2400" b="1" dirty="0"/>
          </a:p>
        </p:txBody>
      </p:sp>
    </p:spTree>
    <p:extLst>
      <p:ext uri="{BB962C8B-B14F-4D97-AF65-F5344CB8AC3E}">
        <p14:creationId xmlns:p14="http://schemas.microsoft.com/office/powerpoint/2010/main" val="1492049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09601" y="860688"/>
            <a:ext cx="10856686" cy="5293757"/>
            <a:chOff x="130629" y="2411954"/>
            <a:chExt cx="5370285" cy="3269596"/>
          </a:xfrm>
        </p:grpSpPr>
        <p:sp>
          <p:nvSpPr>
            <p:cNvPr id="10" name="Rectangle 9"/>
            <p:cNvSpPr/>
            <p:nvPr/>
          </p:nvSpPr>
          <p:spPr>
            <a:xfrm>
              <a:off x="130629" y="2887186"/>
              <a:ext cx="5370285" cy="279436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r" rtl="1">
                <a:lnSpc>
                  <a:spcPct val="200000"/>
                </a:lnSpc>
                <a:buFont typeface="Arial" panose="020B0604020202020204" pitchFamily="34" charset="0"/>
                <a:buChar char="•"/>
              </a:pPr>
              <a:r>
                <a:rPr lang="fa-IR" sz="2400" b="1" dirty="0">
                  <a:cs typeface="B Mitra" panose="00000400000000000000" pitchFamily="2" charset="-78"/>
                </a:rPr>
                <a:t>برنامه مقابله با ریسک خروجی اصلی و قابل رویت این بخش </a:t>
              </a:r>
              <a:r>
                <a:rPr lang="fa-IR" sz="2400" b="1" dirty="0" smtClean="0">
                  <a:cs typeface="B Mitra" panose="00000400000000000000" pitchFamily="2" charset="-78"/>
                </a:rPr>
                <a:t>است </a:t>
              </a:r>
            </a:p>
            <a:p>
              <a:pPr algn="r" rtl="1">
                <a:lnSpc>
                  <a:spcPct val="200000"/>
                </a:lnSpc>
              </a:pPr>
              <a:r>
                <a:rPr lang="fa-IR" sz="2400" b="1" dirty="0" smtClean="0">
                  <a:cs typeface="B Mitra" panose="00000400000000000000" pitchFamily="2" charset="-78"/>
                </a:rPr>
                <a:t>در </a:t>
              </a:r>
              <a:r>
                <a:rPr lang="fa-IR" sz="2400" b="1" dirty="0">
                  <a:cs typeface="B Mitra" panose="00000400000000000000" pitchFamily="2" charset="-78"/>
                </a:rPr>
                <a:t>این خروجی برای تمام ریسک هایی که اولویت آنها بالا تشخیص داده شده باید برنامه مقابله تهیه و به خصوص برای هر ریسک موارد زیر مشخص شود </a:t>
              </a:r>
              <a:r>
                <a:rPr lang="fa-IR" sz="2400" b="1" dirty="0" smtClean="0">
                  <a:cs typeface="B Mitra" panose="00000400000000000000" pitchFamily="2" charset="-78"/>
                </a:rPr>
                <a:t>:</a:t>
              </a:r>
            </a:p>
            <a:p>
              <a:pPr lvl="1" algn="r" rtl="1">
                <a:lnSpc>
                  <a:spcPct val="200000"/>
                </a:lnSpc>
              </a:pPr>
              <a:r>
                <a:rPr lang="fa-IR" sz="2400" b="1" dirty="0" smtClean="0">
                  <a:cs typeface="B Mitra" panose="00000400000000000000" pitchFamily="2" charset="-78"/>
                </a:rPr>
                <a:t>حوزه </a:t>
              </a:r>
              <a:r>
                <a:rPr lang="fa-IR" sz="2400" b="1" dirty="0">
                  <a:cs typeface="B Mitra" panose="00000400000000000000" pitchFamily="2" charset="-78"/>
                </a:rPr>
                <a:t>های پروژه </a:t>
              </a:r>
              <a:r>
                <a:rPr lang="fa-IR" sz="2400" b="1" dirty="0" smtClean="0">
                  <a:cs typeface="B Mitra" panose="00000400000000000000" pitchFamily="2" charset="-78"/>
                </a:rPr>
                <a:t>               مالک </a:t>
              </a:r>
              <a:r>
                <a:rPr lang="fa-IR" sz="2400" b="1" dirty="0">
                  <a:cs typeface="B Mitra" panose="00000400000000000000" pitchFamily="2" charset="-78"/>
                </a:rPr>
                <a:t>ریسک </a:t>
              </a:r>
              <a:r>
                <a:rPr lang="fa-IR" sz="2400" b="1" dirty="0" smtClean="0">
                  <a:cs typeface="B Mitra" panose="00000400000000000000" pitchFamily="2" charset="-78"/>
                </a:rPr>
                <a:t>       نشانه </a:t>
              </a:r>
              <a:r>
                <a:rPr lang="fa-IR" sz="2400" b="1" dirty="0">
                  <a:cs typeface="B Mitra" panose="00000400000000000000" pitchFamily="2" charset="-78"/>
                </a:rPr>
                <a:t>ها و علائم وقوع </a:t>
              </a:r>
              <a:r>
                <a:rPr lang="fa-IR" sz="2400" b="1" dirty="0" smtClean="0">
                  <a:cs typeface="B Mitra" panose="00000400000000000000" pitchFamily="2" charset="-78"/>
                </a:rPr>
                <a:t>ریسک     </a:t>
              </a:r>
              <a:r>
                <a:rPr lang="fa-IR" sz="2400" b="1" dirty="0">
                  <a:cs typeface="B Mitra" panose="00000400000000000000" pitchFamily="2" charset="-78"/>
                </a:rPr>
                <a:t>استراتژی </a:t>
              </a:r>
              <a:r>
                <a:rPr lang="fa-IR" sz="2400" b="1" dirty="0" smtClean="0">
                  <a:cs typeface="B Mitra" panose="00000400000000000000" pitchFamily="2" charset="-78"/>
                </a:rPr>
                <a:t>مقابله</a:t>
              </a:r>
            </a:p>
            <a:p>
              <a:pPr lvl="1" algn="r" rtl="1">
                <a:lnSpc>
                  <a:spcPct val="200000"/>
                </a:lnSpc>
              </a:pPr>
              <a:r>
                <a:rPr lang="fa-IR" sz="2400" b="1" dirty="0" smtClean="0">
                  <a:cs typeface="B Mitra" panose="00000400000000000000" pitchFamily="2" charset="-78"/>
                </a:rPr>
                <a:t>برنامه </a:t>
              </a:r>
              <a:r>
                <a:rPr lang="fa-IR" sz="2400" b="1" dirty="0">
                  <a:cs typeface="B Mitra" panose="00000400000000000000" pitchFamily="2" charset="-78"/>
                </a:rPr>
                <a:t>مقابله </a:t>
              </a:r>
              <a:r>
                <a:rPr lang="fa-IR" sz="2400" b="1" dirty="0" smtClean="0">
                  <a:cs typeface="B Mitra" panose="00000400000000000000" pitchFamily="2" charset="-78"/>
                </a:rPr>
                <a:t>         بودجه </a:t>
              </a:r>
              <a:r>
                <a:rPr lang="fa-IR" sz="2400" b="1" dirty="0">
                  <a:cs typeface="B Mitra" panose="00000400000000000000" pitchFamily="2" charset="-78"/>
                </a:rPr>
                <a:t>و منابع تخصیص داده شده به ریسک </a:t>
              </a:r>
              <a:r>
                <a:rPr lang="fa-IR" sz="2400" b="1" dirty="0" smtClean="0">
                  <a:cs typeface="B Mitra" panose="00000400000000000000" pitchFamily="2" charset="-78"/>
                </a:rPr>
                <a:t>            زمانبندی </a:t>
              </a:r>
            </a:p>
            <a:p>
              <a:pPr lvl="1" algn="r" rtl="1">
                <a:lnSpc>
                  <a:spcPct val="200000"/>
                </a:lnSpc>
              </a:pPr>
              <a:r>
                <a:rPr lang="fa-IR" sz="2400" b="1" dirty="0" smtClean="0">
                  <a:cs typeface="B Mitra" panose="00000400000000000000" pitchFamily="2" charset="-78"/>
                </a:rPr>
                <a:t>برنامه </a:t>
              </a:r>
              <a:r>
                <a:rPr lang="fa-IR" sz="2400" b="1" dirty="0">
                  <a:cs typeface="B Mitra" panose="00000400000000000000" pitchFamily="2" charset="-78"/>
                </a:rPr>
                <a:t>های اضطراری و </a:t>
              </a:r>
              <a:r>
                <a:rPr lang="fa-IR" sz="2400" b="1" dirty="0" smtClean="0">
                  <a:cs typeface="B Mitra" panose="00000400000000000000" pitchFamily="2" charset="-78"/>
                </a:rPr>
                <a:t>جایگزین                      </a:t>
              </a:r>
              <a:r>
                <a:rPr lang="fa-IR" sz="2400" b="1" dirty="0">
                  <a:cs typeface="B Mitra" panose="00000400000000000000" pitchFamily="2" charset="-78"/>
                </a:rPr>
                <a:t>ریسک های ثانویه </a:t>
              </a:r>
            </a:p>
          </p:txBody>
        </p:sp>
        <p:sp>
          <p:nvSpPr>
            <p:cNvPr id="11" name="Rectangle 10"/>
            <p:cNvSpPr/>
            <p:nvPr/>
          </p:nvSpPr>
          <p:spPr>
            <a:xfrm>
              <a:off x="130629" y="2411954"/>
              <a:ext cx="5370285" cy="475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r" rtl="1">
                <a:lnSpc>
                  <a:spcPct val="150000"/>
                </a:lnSpc>
              </a:pPr>
              <a:r>
                <a:rPr lang="en-US" sz="3200" b="1" dirty="0" err="1">
                  <a:latin typeface="+mj-lt"/>
                  <a:ea typeface="+mj-ea"/>
                  <a:cs typeface="B Titr" panose="00000700000000000000" pitchFamily="2" charset="-78"/>
                </a:rPr>
                <a:t>خروجی</a:t>
              </a:r>
              <a:r>
                <a:rPr lang="en-US" sz="3200" b="1" dirty="0">
                  <a:latin typeface="+mj-lt"/>
                  <a:ea typeface="+mj-ea"/>
                  <a:cs typeface="B Titr" panose="00000700000000000000" pitchFamily="2" charset="-78"/>
                </a:rPr>
                <a:t> </a:t>
              </a:r>
              <a:r>
                <a:rPr lang="fa-IR" sz="3200" b="1" dirty="0" smtClean="0">
                  <a:latin typeface="+mj-lt"/>
                  <a:ea typeface="+mj-ea"/>
                  <a:cs typeface="B Titr" panose="00000700000000000000" pitchFamily="2" charset="-78"/>
                </a:rPr>
                <a:t>برنامه </a:t>
              </a:r>
              <a:r>
                <a:rPr lang="fa-IR" sz="3200" b="1" dirty="0">
                  <a:latin typeface="+mj-lt"/>
                  <a:ea typeface="+mj-ea"/>
                  <a:cs typeface="B Titr" panose="00000700000000000000" pitchFamily="2" charset="-78"/>
                </a:rPr>
                <a:t>مقابله با ریسک </a:t>
              </a:r>
              <a:endParaRPr lang="en-US" sz="3200" b="1" dirty="0">
                <a:latin typeface="+mj-lt"/>
                <a:ea typeface="+mj-ea"/>
                <a:cs typeface="B Titr" panose="00000700000000000000" pitchFamily="2" charset="-78"/>
              </a:endParaRPr>
            </a:p>
          </p:txBody>
        </p:sp>
      </p:grpSp>
    </p:spTree>
    <p:extLst>
      <p:ext uri="{BB962C8B-B14F-4D97-AF65-F5344CB8AC3E}">
        <p14:creationId xmlns:p14="http://schemas.microsoft.com/office/powerpoint/2010/main" val="1707701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71" y="500086"/>
            <a:ext cx="10515600" cy="826366"/>
          </a:xfrm>
        </p:spPr>
        <p:txBody>
          <a:bodyPr/>
          <a:lstStyle/>
          <a:p>
            <a:pPr marL="742950" lvl="0" indent="-742950">
              <a:buFont typeface="+mj-lt"/>
              <a:buAutoNum type="arabicPeriod" startAt="4"/>
            </a:pPr>
            <a:r>
              <a:rPr lang="fa-IR" dirty="0" smtClean="0">
                <a:solidFill>
                  <a:srgbClr val="C00000"/>
                </a:solidFill>
              </a:rPr>
              <a:t>رصدکردن </a:t>
            </a:r>
            <a:r>
              <a:rPr lang="fa-IR" dirty="0">
                <a:solidFill>
                  <a:srgbClr val="C00000"/>
                </a:solidFill>
              </a:rPr>
              <a:t>ریسک ها </a:t>
            </a:r>
            <a:endParaRPr lang="en-US" b="1" dirty="0">
              <a:solidFill>
                <a:srgbClr val="C00000"/>
              </a:solidFill>
              <a:cs typeface="B Mitra" panose="00000400000000000000" pitchFamily="2" charset="-78"/>
            </a:endParaRPr>
          </a:p>
        </p:txBody>
      </p:sp>
      <p:sp>
        <p:nvSpPr>
          <p:cNvPr id="3" name="Content Placeholder 2"/>
          <p:cNvSpPr>
            <a:spLocks noGrp="1"/>
          </p:cNvSpPr>
          <p:nvPr>
            <p:ph idx="1"/>
          </p:nvPr>
        </p:nvSpPr>
        <p:spPr>
          <a:xfrm>
            <a:off x="522515" y="1559482"/>
            <a:ext cx="11408228" cy="4754233"/>
          </a:xfrm>
        </p:spPr>
        <p:txBody>
          <a:bodyPr>
            <a:noAutofit/>
          </a:bodyPr>
          <a:lstStyle/>
          <a:p>
            <a:pPr>
              <a:lnSpc>
                <a:spcPct val="150000"/>
              </a:lnSpc>
            </a:pPr>
            <a:r>
              <a:rPr lang="fa-IR" sz="2400" dirty="0" smtClean="0"/>
              <a:t>یک </a:t>
            </a:r>
            <a:r>
              <a:rPr lang="fa-IR" sz="2400" dirty="0"/>
              <a:t>فعالیت مستمر است که باید در طول پروژه انجام </a:t>
            </a:r>
            <a:r>
              <a:rPr lang="fa-IR" sz="2400" dirty="0" smtClean="0"/>
              <a:t>گیرد</a:t>
            </a:r>
          </a:p>
          <a:p>
            <a:pPr>
              <a:lnSpc>
                <a:spcPct val="150000"/>
              </a:lnSpc>
            </a:pPr>
            <a:r>
              <a:rPr lang="fa-IR" sz="2400" dirty="0" smtClean="0"/>
              <a:t> </a:t>
            </a:r>
            <a:r>
              <a:rPr lang="fa-IR" sz="2400" dirty="0"/>
              <a:t>ریسک های پروژه باید برای هرگونه علائم یا نشانه های وقوع به دقت رصد شده و اقدامات لازم انجام </a:t>
            </a:r>
            <a:r>
              <a:rPr lang="fa-IR" sz="2400" dirty="0" smtClean="0"/>
              <a:t>شود</a:t>
            </a:r>
          </a:p>
          <a:p>
            <a:pPr>
              <a:lnSpc>
                <a:spcPct val="150000"/>
              </a:lnSpc>
            </a:pPr>
            <a:r>
              <a:rPr lang="fa-IR" sz="2400" dirty="0" smtClean="0"/>
              <a:t> </a:t>
            </a:r>
            <a:r>
              <a:rPr lang="fa-IR" sz="2400" dirty="0"/>
              <a:t>کارایی و تاثیرات برنامه های مقابله باید </a:t>
            </a:r>
            <a:r>
              <a:rPr lang="fa-IR" sz="2400" dirty="0" smtClean="0"/>
              <a:t>بررسی شود</a:t>
            </a:r>
          </a:p>
          <a:p>
            <a:pPr>
              <a:lnSpc>
                <a:spcPct val="150000"/>
              </a:lnSpc>
            </a:pPr>
            <a:r>
              <a:rPr lang="fa-IR" sz="2400" dirty="0" smtClean="0"/>
              <a:t> </a:t>
            </a:r>
            <a:r>
              <a:rPr lang="fa-IR" sz="2400" dirty="0"/>
              <a:t>به طور خاص رصد کردن برای تشخیص ریسک های جدید که در نتیجه اجرای برنامه </a:t>
            </a:r>
            <a:r>
              <a:rPr lang="fa-IR" sz="2400" dirty="0" smtClean="0"/>
              <a:t>مقابله </a:t>
            </a:r>
            <a:r>
              <a:rPr lang="fa-IR" sz="2400" dirty="0"/>
              <a:t>ایجاد می‌شود مهم است </a:t>
            </a:r>
            <a:endParaRPr lang="fa-IR" sz="2400" dirty="0" smtClean="0"/>
          </a:p>
          <a:p>
            <a:pPr>
              <a:lnSpc>
                <a:spcPct val="150000"/>
              </a:lnSpc>
            </a:pPr>
            <a:r>
              <a:rPr lang="fa-IR" sz="2400" dirty="0" smtClean="0"/>
              <a:t>رصد </a:t>
            </a:r>
            <a:r>
              <a:rPr lang="fa-IR" sz="2400" dirty="0"/>
              <a:t>کردن </a:t>
            </a:r>
            <a:r>
              <a:rPr lang="fa-IR" sz="2400" dirty="0" smtClean="0"/>
              <a:t>ریسکها </a:t>
            </a:r>
            <a:r>
              <a:rPr lang="fa-IR" sz="2400" dirty="0"/>
              <a:t>در حوزه برنامه های عملیاتی کنترل و مدیریت ریسک بوده و نقش عمده‌ای در موفقیت برنامه مقابله دارد </a:t>
            </a:r>
            <a:endParaRPr lang="fa-IR" sz="2400" dirty="0" smtClean="0"/>
          </a:p>
          <a:p>
            <a:pPr>
              <a:lnSpc>
                <a:spcPct val="150000"/>
              </a:lnSpc>
            </a:pPr>
            <a:r>
              <a:rPr lang="fa-IR" sz="2400" dirty="0" smtClean="0"/>
              <a:t>این </a:t>
            </a:r>
            <a:r>
              <a:rPr lang="fa-IR" sz="2400" dirty="0"/>
              <a:t>فرایند معمولاً توسط مدیر پروژه یا مدیران ارشد پروژه مدیریت می شود</a:t>
            </a:r>
            <a:endParaRPr lang="fa-IR" sz="2400" dirty="0" smtClean="0"/>
          </a:p>
        </p:txBody>
      </p:sp>
    </p:spTree>
    <p:extLst>
      <p:ext uri="{BB962C8B-B14F-4D97-AF65-F5344CB8AC3E}">
        <p14:creationId xmlns:p14="http://schemas.microsoft.com/office/powerpoint/2010/main" val="3668646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486" y="354943"/>
            <a:ext cx="10515600" cy="826366"/>
          </a:xfrm>
        </p:spPr>
        <p:txBody>
          <a:bodyPr/>
          <a:lstStyle/>
          <a:p>
            <a:pPr lvl="0"/>
            <a:r>
              <a:rPr lang="fa-IR" dirty="0"/>
              <a:t>موارد اصلی </a:t>
            </a:r>
            <a:r>
              <a:rPr lang="fa-IR" dirty="0" smtClean="0"/>
              <a:t>رصدکردن </a:t>
            </a:r>
            <a:r>
              <a:rPr lang="fa-IR" dirty="0"/>
              <a:t>ریسک ها </a:t>
            </a:r>
            <a:endParaRPr lang="en-US" b="1" dirty="0">
              <a:cs typeface="B Mitra" panose="00000400000000000000" pitchFamily="2" charset="-78"/>
            </a:endParaRPr>
          </a:p>
        </p:txBody>
      </p:sp>
      <p:sp>
        <p:nvSpPr>
          <p:cNvPr id="3" name="Content Placeholder 2"/>
          <p:cNvSpPr>
            <a:spLocks noGrp="1"/>
          </p:cNvSpPr>
          <p:nvPr>
            <p:ph idx="1"/>
          </p:nvPr>
        </p:nvSpPr>
        <p:spPr>
          <a:xfrm>
            <a:off x="522515" y="1559482"/>
            <a:ext cx="11408228" cy="4971947"/>
          </a:xfrm>
        </p:spPr>
        <p:txBody>
          <a:bodyPr>
            <a:noAutofit/>
          </a:bodyPr>
          <a:lstStyle/>
          <a:p>
            <a:pPr>
              <a:lnSpc>
                <a:spcPct val="100000"/>
              </a:lnSpc>
            </a:pPr>
            <a:r>
              <a:rPr lang="fa-IR" sz="2400" dirty="0" smtClean="0"/>
              <a:t>رصد کردن و </a:t>
            </a:r>
            <a:r>
              <a:rPr lang="fa-IR" sz="2400" dirty="0"/>
              <a:t>توجه مستمر به علائم </a:t>
            </a:r>
            <a:r>
              <a:rPr lang="fa-IR" sz="2400" dirty="0" smtClean="0"/>
              <a:t>ریسک</a:t>
            </a:r>
          </a:p>
          <a:p>
            <a:pPr>
              <a:lnSpc>
                <a:spcPct val="100000"/>
              </a:lnSpc>
            </a:pPr>
            <a:r>
              <a:rPr lang="fa-IR" sz="2400" dirty="0" smtClean="0"/>
              <a:t> </a:t>
            </a:r>
            <a:r>
              <a:rPr lang="fa-IR" sz="2400" dirty="0"/>
              <a:t>اطمینان از اجرای فرآیند و سیاست های تعیین شده برای مدیریت ریسک </a:t>
            </a:r>
            <a:endParaRPr lang="fa-IR" sz="2400" dirty="0" smtClean="0"/>
          </a:p>
          <a:p>
            <a:pPr>
              <a:lnSpc>
                <a:spcPct val="100000"/>
              </a:lnSpc>
            </a:pPr>
            <a:r>
              <a:rPr lang="fa-IR" sz="2400" dirty="0" smtClean="0"/>
              <a:t>تایید </a:t>
            </a:r>
            <a:r>
              <a:rPr lang="fa-IR" sz="2400" dirty="0"/>
              <a:t>اتفاق افتادن ریسک </a:t>
            </a:r>
            <a:endParaRPr lang="fa-IR" sz="2400" dirty="0" smtClean="0"/>
          </a:p>
          <a:p>
            <a:pPr>
              <a:lnSpc>
                <a:spcPct val="100000"/>
              </a:lnSpc>
            </a:pPr>
            <a:r>
              <a:rPr lang="fa-IR" sz="2400" dirty="0" smtClean="0"/>
              <a:t>اطلاع‌رسانی</a:t>
            </a:r>
          </a:p>
          <a:p>
            <a:pPr>
              <a:lnSpc>
                <a:spcPct val="100000"/>
              </a:lnSpc>
            </a:pPr>
            <a:r>
              <a:rPr lang="fa-IR" sz="2400" dirty="0" smtClean="0"/>
              <a:t> </a:t>
            </a:r>
            <a:r>
              <a:rPr lang="fa-IR" sz="2400" dirty="0"/>
              <a:t>اجرای برنامه مقابله با </a:t>
            </a:r>
            <a:r>
              <a:rPr lang="fa-IR" sz="2400" dirty="0" smtClean="0"/>
              <a:t>ریسک</a:t>
            </a:r>
          </a:p>
          <a:p>
            <a:pPr>
              <a:lnSpc>
                <a:spcPct val="100000"/>
              </a:lnSpc>
            </a:pPr>
            <a:r>
              <a:rPr lang="fa-IR" sz="2400" dirty="0" smtClean="0"/>
              <a:t> بررسی </a:t>
            </a:r>
            <a:r>
              <a:rPr lang="fa-IR" sz="2400" dirty="0"/>
              <a:t>تأثیرات و کارایی برنامه</a:t>
            </a:r>
          </a:p>
          <a:p>
            <a:pPr>
              <a:lnSpc>
                <a:spcPct val="100000"/>
              </a:lnSpc>
            </a:pPr>
            <a:r>
              <a:rPr lang="fa-IR" sz="2400" dirty="0" smtClean="0"/>
              <a:t>مرور </a:t>
            </a:r>
            <a:r>
              <a:rPr lang="fa-IR" sz="2400" dirty="0"/>
              <a:t>ریسکها و جستجو برای دیسک های جدید </a:t>
            </a:r>
            <a:endParaRPr lang="fa-IR" sz="2400" dirty="0" smtClean="0"/>
          </a:p>
          <a:p>
            <a:pPr>
              <a:lnSpc>
                <a:spcPct val="100000"/>
              </a:lnSpc>
            </a:pPr>
            <a:r>
              <a:rPr lang="fa-IR" sz="2400" dirty="0" smtClean="0"/>
              <a:t>مانیتور </a:t>
            </a:r>
            <a:r>
              <a:rPr lang="fa-IR" sz="2400" dirty="0"/>
              <a:t>کردن تاثیرات نامطلوب اجرای برنامه های مقابله با ریسک </a:t>
            </a:r>
            <a:endParaRPr lang="fa-IR" sz="2400" dirty="0" smtClean="0"/>
          </a:p>
          <a:p>
            <a:pPr>
              <a:lnSpc>
                <a:spcPct val="100000"/>
              </a:lnSpc>
            </a:pPr>
            <a:r>
              <a:rPr lang="fa-IR" sz="2400" dirty="0" smtClean="0"/>
              <a:t>تغییر </a:t>
            </a:r>
            <a:r>
              <a:rPr lang="fa-IR" sz="2400" dirty="0"/>
              <a:t>احتمالی در اولویت ریسک‌ها </a:t>
            </a:r>
            <a:endParaRPr lang="fa-IR" sz="2400" dirty="0" smtClean="0"/>
          </a:p>
          <a:p>
            <a:pPr>
              <a:lnSpc>
                <a:spcPct val="100000"/>
              </a:lnSpc>
            </a:pPr>
            <a:r>
              <a:rPr lang="fa-IR" sz="2400" dirty="0" smtClean="0"/>
              <a:t>ممیزی </a:t>
            </a:r>
            <a:r>
              <a:rPr lang="fa-IR" sz="2400" dirty="0"/>
              <a:t>کردن اجرای فرایند مدیریت ریسک</a:t>
            </a:r>
            <a:endParaRPr lang="fa-IR" sz="2400" dirty="0" smtClean="0"/>
          </a:p>
        </p:txBody>
      </p:sp>
    </p:spTree>
    <p:extLst>
      <p:ext uri="{BB962C8B-B14F-4D97-AF65-F5344CB8AC3E}">
        <p14:creationId xmlns:p14="http://schemas.microsoft.com/office/powerpoint/2010/main" val="16770503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057" y="1378326"/>
            <a:ext cx="5591629" cy="826366"/>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lvl="0"/>
            <a:r>
              <a:rPr lang="fa-IR" sz="3200" b="1" dirty="0"/>
              <a:t>ورودی های </a:t>
            </a:r>
            <a:r>
              <a:rPr lang="fa-IR" sz="3200" dirty="0"/>
              <a:t>فرایند </a:t>
            </a:r>
            <a:r>
              <a:rPr lang="fa-IR" sz="3200" dirty="0" smtClean="0"/>
              <a:t>رصد </a:t>
            </a:r>
            <a:r>
              <a:rPr lang="fa-IR" sz="3200" dirty="0"/>
              <a:t>ریسک ها </a:t>
            </a:r>
            <a:endParaRPr lang="en-US" sz="3200" b="1" dirty="0">
              <a:solidFill>
                <a:srgbClr val="C00000"/>
              </a:solidFill>
              <a:cs typeface="B Mitra" panose="00000400000000000000" pitchFamily="2" charset="-78"/>
            </a:endParaRPr>
          </a:p>
        </p:txBody>
      </p:sp>
      <p:sp>
        <p:nvSpPr>
          <p:cNvPr id="3" name="Content Placeholder 2"/>
          <p:cNvSpPr>
            <a:spLocks noGrp="1"/>
          </p:cNvSpPr>
          <p:nvPr>
            <p:ph idx="1"/>
          </p:nvPr>
        </p:nvSpPr>
        <p:spPr>
          <a:xfrm>
            <a:off x="6154057" y="2186848"/>
            <a:ext cx="5591629" cy="3535033"/>
          </a:xfrm>
        </p:spPr>
        <p:style>
          <a:lnRef idx="1">
            <a:schemeClr val="accent6"/>
          </a:lnRef>
          <a:fillRef idx="2">
            <a:schemeClr val="accent6"/>
          </a:fillRef>
          <a:effectRef idx="1">
            <a:schemeClr val="accent6"/>
          </a:effectRef>
          <a:fontRef idx="minor">
            <a:schemeClr val="dk1"/>
          </a:fontRef>
        </p:style>
        <p:txBody>
          <a:bodyPr>
            <a:noAutofit/>
          </a:bodyPr>
          <a:lstStyle/>
          <a:p>
            <a:pPr>
              <a:lnSpc>
                <a:spcPct val="150000"/>
              </a:lnSpc>
            </a:pPr>
            <a:r>
              <a:rPr lang="en-US" sz="2400" b="1" dirty="0" err="1"/>
              <a:t>برنامه‌ریزی</a:t>
            </a:r>
            <a:r>
              <a:rPr lang="en-US" sz="2400" b="1" dirty="0"/>
              <a:t> </a:t>
            </a:r>
            <a:r>
              <a:rPr lang="en-US" sz="2400" b="1" dirty="0" err="1"/>
              <a:t>برای</a:t>
            </a:r>
            <a:r>
              <a:rPr lang="en-US" sz="2400" b="1" dirty="0"/>
              <a:t> </a:t>
            </a:r>
            <a:r>
              <a:rPr lang="en-US" sz="2400" b="1" dirty="0" err="1"/>
              <a:t>مدیریت</a:t>
            </a:r>
            <a:r>
              <a:rPr lang="en-US" sz="2400" b="1" dirty="0"/>
              <a:t> </a:t>
            </a:r>
            <a:r>
              <a:rPr lang="en-US" sz="2400" b="1" dirty="0" err="1" smtClean="0"/>
              <a:t>ریسک</a:t>
            </a:r>
            <a:endParaRPr lang="fa-IR" sz="2400" b="1" dirty="0" smtClean="0"/>
          </a:p>
          <a:p>
            <a:pPr>
              <a:lnSpc>
                <a:spcPct val="150000"/>
              </a:lnSpc>
            </a:pPr>
            <a:r>
              <a:rPr lang="fa-IR" sz="2400" b="1" dirty="0" smtClean="0"/>
              <a:t>ریسک ها و کلاس </a:t>
            </a:r>
            <a:r>
              <a:rPr lang="fa-IR" sz="2400" b="1" dirty="0"/>
              <a:t>بندی </a:t>
            </a:r>
            <a:r>
              <a:rPr lang="fa-IR" sz="2400" b="1" dirty="0" smtClean="0"/>
              <a:t>آنها</a:t>
            </a:r>
          </a:p>
          <a:p>
            <a:pPr>
              <a:lnSpc>
                <a:spcPct val="150000"/>
              </a:lnSpc>
            </a:pPr>
            <a:r>
              <a:rPr lang="fa-IR" sz="2400" b="1" dirty="0" smtClean="0"/>
              <a:t> </a:t>
            </a:r>
            <a:r>
              <a:rPr lang="fa-IR" sz="2400" b="1" dirty="0"/>
              <a:t>محدودیت ها </a:t>
            </a:r>
            <a:endParaRPr lang="fa-IR" sz="2400" b="1" dirty="0" smtClean="0"/>
          </a:p>
          <a:p>
            <a:pPr>
              <a:lnSpc>
                <a:spcPct val="150000"/>
              </a:lnSpc>
            </a:pPr>
            <a:r>
              <a:rPr lang="fa-IR" sz="2400" b="1" dirty="0" smtClean="0"/>
              <a:t>برنامه </a:t>
            </a:r>
            <a:r>
              <a:rPr lang="fa-IR" sz="2400" b="1" dirty="0"/>
              <a:t>های دیگر پروژه </a:t>
            </a:r>
            <a:endParaRPr lang="fa-IR" sz="2400" b="1" dirty="0" smtClean="0"/>
          </a:p>
          <a:p>
            <a:pPr>
              <a:lnSpc>
                <a:spcPct val="150000"/>
              </a:lnSpc>
            </a:pPr>
            <a:r>
              <a:rPr lang="fa-IR" sz="2400" b="1" dirty="0" smtClean="0"/>
              <a:t>تغییرات </a:t>
            </a:r>
            <a:r>
              <a:rPr lang="fa-IR" sz="2400" b="1" dirty="0"/>
              <a:t>پروژه</a:t>
            </a:r>
            <a:endParaRPr lang="en-US" sz="2400" b="1" dirty="0"/>
          </a:p>
        </p:txBody>
      </p:sp>
      <p:grpSp>
        <p:nvGrpSpPr>
          <p:cNvPr id="7" name="Group 6"/>
          <p:cNvGrpSpPr/>
          <p:nvPr/>
        </p:nvGrpSpPr>
        <p:grpSpPr>
          <a:xfrm>
            <a:off x="420914" y="1868559"/>
            <a:ext cx="5370285" cy="3450149"/>
            <a:chOff x="130629" y="2299359"/>
            <a:chExt cx="5370285" cy="3450149"/>
          </a:xfrm>
        </p:grpSpPr>
        <p:sp>
          <p:nvSpPr>
            <p:cNvPr id="4" name="Rectangle 3"/>
            <p:cNvSpPr/>
            <p:nvPr/>
          </p:nvSpPr>
          <p:spPr>
            <a:xfrm>
              <a:off x="130629" y="2887186"/>
              <a:ext cx="5370285"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r" rtl="1">
                <a:lnSpc>
                  <a:spcPct val="150000"/>
                </a:lnSpc>
                <a:buFont typeface="Arial" panose="020B0604020202020204" pitchFamily="34" charset="0"/>
                <a:buChar char="•"/>
              </a:pPr>
              <a:r>
                <a:rPr lang="fa-IR" sz="2400" b="1" dirty="0">
                  <a:cs typeface="B Mitra" panose="00000400000000000000" pitchFamily="2" charset="-78"/>
                </a:rPr>
                <a:t>کارها و موارد </a:t>
              </a:r>
              <a:r>
                <a:rPr lang="fa-IR" sz="2400" b="1" dirty="0" smtClean="0">
                  <a:cs typeface="B Mitra" panose="00000400000000000000" pitchFamily="2" charset="-78"/>
                </a:rPr>
                <a:t>اصلاحی</a:t>
              </a: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 </a:t>
              </a:r>
              <a:r>
                <a:rPr lang="fa-IR" sz="2400" b="1" dirty="0">
                  <a:cs typeface="B Mitra" panose="00000400000000000000" pitchFamily="2" charset="-78"/>
                </a:rPr>
                <a:t>به روز رسانی </a:t>
              </a:r>
              <a:r>
                <a:rPr lang="fa-IR" sz="2400" b="1" dirty="0" smtClean="0">
                  <a:cs typeface="B Mitra" panose="00000400000000000000" pitchFamily="2" charset="-78"/>
                </a:rPr>
                <a:t>:</a:t>
              </a:r>
              <a:r>
                <a:rPr lang="fa-IR" sz="2400" dirty="0" smtClean="0">
                  <a:cs typeface="B Mitra" panose="00000400000000000000" pitchFamily="2" charset="-78"/>
                </a:rPr>
                <a:t>به </a:t>
              </a:r>
              <a:r>
                <a:rPr lang="fa-IR" sz="2400" dirty="0">
                  <a:cs typeface="B Mitra" panose="00000400000000000000" pitchFamily="2" charset="-78"/>
                </a:rPr>
                <a:t>روز رسانی ریسک ها با توجه به ریسک های جدید به روز رسانی اولویت‌ها و فوریت ها به روزرسانی در رابطه با برنامه مقابله با ریسک ها </a:t>
              </a:r>
              <a:endParaRPr lang="fa-IR" sz="2400" dirty="0" smtClean="0">
                <a:cs typeface="B Mitra" panose="00000400000000000000" pitchFamily="2" charset="-78"/>
              </a:endParaRPr>
            </a:p>
            <a:p>
              <a:pPr marL="342900" indent="-342900" algn="r" rtl="1">
                <a:lnSpc>
                  <a:spcPct val="150000"/>
                </a:lnSpc>
                <a:buFont typeface="Arial" panose="020B0604020202020204" pitchFamily="34" charset="0"/>
                <a:buChar char="•"/>
              </a:pPr>
              <a:r>
                <a:rPr lang="fa-IR" sz="2400" b="1" dirty="0" smtClean="0">
                  <a:cs typeface="B Mitra" panose="00000400000000000000" pitchFamily="2" charset="-78"/>
                </a:rPr>
                <a:t>برنامه </a:t>
              </a:r>
              <a:r>
                <a:rPr lang="fa-IR" sz="2400" b="1" dirty="0">
                  <a:cs typeface="B Mitra" panose="00000400000000000000" pitchFamily="2" charset="-78"/>
                </a:rPr>
                <a:t>های جدید </a:t>
              </a:r>
              <a:r>
                <a:rPr lang="fa-IR" sz="2000" b="1" dirty="0">
                  <a:cs typeface="B Mitra" panose="00000400000000000000" pitchFamily="2" charset="-78"/>
                </a:rPr>
                <a:t>برای ریسک های جدید</a:t>
              </a:r>
            </a:p>
          </p:txBody>
        </p:sp>
        <p:sp>
          <p:nvSpPr>
            <p:cNvPr id="5" name="Rectangle 4"/>
            <p:cNvSpPr/>
            <p:nvPr/>
          </p:nvSpPr>
          <p:spPr>
            <a:xfrm>
              <a:off x="130629" y="2299359"/>
              <a:ext cx="5370285"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r" rtl="1"/>
              <a:r>
                <a:rPr lang="en-US" sz="3200" b="1" dirty="0" err="1">
                  <a:latin typeface="+mj-lt"/>
                  <a:ea typeface="+mj-ea"/>
                  <a:cs typeface="B Titr" panose="00000700000000000000" pitchFamily="2" charset="-78"/>
                </a:rPr>
                <a:t>خروجی</a:t>
              </a:r>
              <a:r>
                <a:rPr lang="en-US" sz="3200" b="1" dirty="0">
                  <a:latin typeface="+mj-lt"/>
                  <a:ea typeface="+mj-ea"/>
                  <a:cs typeface="B Titr" panose="00000700000000000000" pitchFamily="2" charset="-78"/>
                </a:rPr>
                <a:t> </a:t>
              </a:r>
              <a:r>
                <a:rPr lang="en-US" sz="3200" b="1" dirty="0" err="1" smtClean="0">
                  <a:latin typeface="+mj-lt"/>
                  <a:ea typeface="+mj-ea"/>
                  <a:cs typeface="B Titr" panose="00000700000000000000" pitchFamily="2" charset="-78"/>
                </a:rPr>
                <a:t>های</a:t>
              </a:r>
              <a:r>
                <a:rPr lang="en-US" sz="3200" b="1" dirty="0" smtClean="0">
                  <a:latin typeface="+mj-lt"/>
                  <a:ea typeface="+mj-ea"/>
                  <a:cs typeface="B Titr" panose="00000700000000000000" pitchFamily="2" charset="-78"/>
                </a:rPr>
                <a:t> </a:t>
              </a:r>
              <a:r>
                <a:rPr lang="fa-IR" sz="3200" b="1" dirty="0">
                  <a:latin typeface="+mj-lt"/>
                  <a:ea typeface="+mj-ea"/>
                  <a:cs typeface="B Titr" panose="00000700000000000000" pitchFamily="2" charset="-78"/>
                </a:rPr>
                <a:t>فرایند </a:t>
              </a:r>
              <a:r>
                <a:rPr lang="fa-IR" sz="3200" b="1" dirty="0" smtClean="0">
                  <a:latin typeface="+mj-lt"/>
                  <a:ea typeface="+mj-ea"/>
                  <a:cs typeface="B Titr" panose="00000700000000000000" pitchFamily="2" charset="-78"/>
                </a:rPr>
                <a:t>رصد </a:t>
              </a:r>
              <a:r>
                <a:rPr lang="fa-IR" sz="3200" b="1" dirty="0">
                  <a:latin typeface="+mj-lt"/>
                  <a:ea typeface="+mj-ea"/>
                  <a:cs typeface="B Titr" panose="00000700000000000000" pitchFamily="2" charset="-78"/>
                </a:rPr>
                <a:t>ریسک ها </a:t>
              </a:r>
              <a:endParaRPr lang="en-US" sz="3200" b="1" dirty="0">
                <a:latin typeface="+mj-lt"/>
                <a:ea typeface="+mj-ea"/>
                <a:cs typeface="B Titr" panose="00000700000000000000" pitchFamily="2" charset="-78"/>
              </a:endParaRPr>
            </a:p>
          </p:txBody>
        </p:sp>
      </p:grpSp>
    </p:spTree>
    <p:extLst>
      <p:ext uri="{BB962C8B-B14F-4D97-AF65-F5344CB8AC3E}">
        <p14:creationId xmlns:p14="http://schemas.microsoft.com/office/powerpoint/2010/main" val="1352328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dirty="0" smtClean="0"/>
              <a:t>ریسک</a:t>
            </a:r>
            <a:endParaRPr lang="en-US" dirty="0"/>
          </a:p>
        </p:txBody>
      </p:sp>
      <p:sp>
        <p:nvSpPr>
          <p:cNvPr id="3" name="Content Placeholder 2"/>
          <p:cNvSpPr>
            <a:spLocks noGrp="1"/>
          </p:cNvSpPr>
          <p:nvPr>
            <p:ph idx="1"/>
          </p:nvPr>
        </p:nvSpPr>
        <p:spPr>
          <a:xfrm>
            <a:off x="838200" y="1385457"/>
            <a:ext cx="10515600" cy="5278580"/>
          </a:xfrm>
        </p:spPr>
        <p:txBody>
          <a:bodyPr>
            <a:noAutofit/>
          </a:bodyPr>
          <a:lstStyle/>
          <a:p>
            <a:pPr>
              <a:lnSpc>
                <a:spcPct val="150000"/>
              </a:lnSpc>
            </a:pPr>
            <a:r>
              <a:rPr lang="fa-IR" sz="2400" b="1" dirty="0" smtClean="0"/>
              <a:t>دو ویژگی</a:t>
            </a:r>
            <a:r>
              <a:rPr lang="en-US" sz="2400" b="1" dirty="0" smtClean="0"/>
              <a:t> </a:t>
            </a:r>
            <a:r>
              <a:rPr lang="fa-IR" sz="2400" b="1" dirty="0"/>
              <a:t>ریسک</a:t>
            </a:r>
            <a:r>
              <a:rPr lang="fa-IR" sz="2400" b="1" dirty="0" smtClean="0"/>
              <a:t> </a:t>
            </a:r>
            <a:endParaRPr lang="en-US" sz="2400" b="1" dirty="0" smtClean="0"/>
          </a:p>
          <a:p>
            <a:pPr lvl="1">
              <a:lnSpc>
                <a:spcPct val="150000"/>
              </a:lnSpc>
            </a:pPr>
            <a:r>
              <a:rPr lang="fa-IR" sz="2000" b="1" dirty="0" smtClean="0"/>
              <a:t>عدم قطعیت</a:t>
            </a:r>
            <a:r>
              <a:rPr lang="en-US" sz="2000" b="1" dirty="0" smtClean="0"/>
              <a:t> uncertainty </a:t>
            </a:r>
            <a:r>
              <a:rPr lang="fa-IR" sz="2000" b="1" dirty="0" smtClean="0"/>
              <a:t> </a:t>
            </a:r>
            <a:r>
              <a:rPr lang="en-US" sz="2000" b="1" dirty="0" smtClean="0"/>
              <a:t>:</a:t>
            </a:r>
            <a:r>
              <a:rPr lang="fa-IR" sz="1800" b="1" dirty="0" smtClean="0"/>
              <a:t>ممکن </a:t>
            </a:r>
            <a:r>
              <a:rPr lang="fa-IR" sz="1800" b="1" dirty="0"/>
              <a:t>است روی بدهد یا ندهد یعنی احتمال وقوع حتمی ریسک وجود ندارد </a:t>
            </a:r>
            <a:endParaRPr lang="en-US" sz="1800" b="1" dirty="0" smtClean="0"/>
          </a:p>
          <a:p>
            <a:pPr lvl="1">
              <a:lnSpc>
                <a:spcPct val="150000"/>
              </a:lnSpc>
            </a:pPr>
            <a:r>
              <a:rPr lang="fa-IR" sz="2000" b="1" dirty="0" smtClean="0"/>
              <a:t> </a:t>
            </a:r>
            <a:r>
              <a:rPr lang="fa-IR" sz="2000" b="1" dirty="0"/>
              <a:t>از دست </a:t>
            </a:r>
            <a:r>
              <a:rPr lang="fa-IR" sz="2000" b="1" dirty="0" smtClean="0"/>
              <a:t>دادن</a:t>
            </a:r>
            <a:r>
              <a:rPr lang="en-US" sz="2000" b="1" dirty="0" smtClean="0"/>
              <a:t>: Loss </a:t>
            </a:r>
            <a:r>
              <a:rPr lang="fa-IR" sz="2000" b="1" dirty="0" smtClean="0"/>
              <a:t> </a:t>
            </a:r>
            <a:r>
              <a:rPr lang="fa-IR" sz="1800" b="1" dirty="0"/>
              <a:t>اگر ریسک به واقعیت تبدیل شود پیامد و پیامدهای ناخواسته و یا مشکلاتی روی خواهد داد </a:t>
            </a:r>
            <a:endParaRPr lang="en-US" sz="1800" b="1" dirty="0" smtClean="0"/>
          </a:p>
          <a:p>
            <a:pPr>
              <a:lnSpc>
                <a:spcPct val="200000"/>
              </a:lnSpc>
            </a:pPr>
            <a:r>
              <a:rPr lang="fa-IR" sz="2400" b="1" dirty="0" smtClean="0"/>
              <a:t>در </a:t>
            </a:r>
            <a:r>
              <a:rPr lang="fa-IR" sz="2400" b="1" dirty="0"/>
              <a:t>فرآیند تحلیل ریسک </a:t>
            </a:r>
            <a:r>
              <a:rPr lang="fa-IR" sz="2400" b="1" u="sng" dirty="0"/>
              <a:t>کمی سازی سطح عدم قطعیت و میزان مشکلات </a:t>
            </a:r>
            <a:r>
              <a:rPr lang="fa-IR" sz="2400" b="1" dirty="0"/>
              <a:t>مرتبط با هر ریسک برای </a:t>
            </a:r>
            <a:r>
              <a:rPr lang="fa-IR" sz="2400" b="1" u="sng" dirty="0"/>
              <a:t>اولویت بندی ریسک </a:t>
            </a:r>
            <a:r>
              <a:rPr lang="fa-IR" sz="2400" b="1" dirty="0"/>
              <a:t>از درجه اهمیت بالایی برخوردار است </a:t>
            </a:r>
            <a:r>
              <a:rPr lang="fa-IR" sz="2400" b="1" dirty="0" smtClean="0"/>
              <a:t>.(پرسمن ۲۰۰۹)</a:t>
            </a:r>
          </a:p>
          <a:p>
            <a:pPr>
              <a:lnSpc>
                <a:spcPct val="150000"/>
              </a:lnSpc>
            </a:pPr>
            <a:endParaRPr lang="en-US" sz="2400" dirty="0"/>
          </a:p>
        </p:txBody>
      </p:sp>
    </p:spTree>
    <p:extLst>
      <p:ext uri="{BB962C8B-B14F-4D97-AF65-F5344CB8AC3E}">
        <p14:creationId xmlns:p14="http://schemas.microsoft.com/office/powerpoint/2010/main" val="1922954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2655021320"/>
              </p:ext>
            </p:extLst>
          </p:nvPr>
        </p:nvGraphicFramePr>
        <p:xfrm>
          <a:off x="-1988456" y="0"/>
          <a:ext cx="14180456"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rot="16200000">
            <a:off x="8367485" y="3106057"/>
            <a:ext cx="3962401" cy="943429"/>
          </a:xfrm>
          <a:prstGeom prst="rect">
            <a:avLst/>
          </a:prstGeom>
        </p:spPr>
        <p:txBody>
          <a:bodyPr vert="horz" lIns="91440" tIns="45720" rIns="91440" bIns="45720" rtlCol="0"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B Titr" panose="00000700000000000000" pitchFamily="2" charset="-78"/>
              </a:defRPr>
            </a:lvl1pPr>
          </a:lstStyle>
          <a:p>
            <a:r>
              <a:rPr lang="fa-IR" dirty="0" smtClean="0">
                <a:solidFill>
                  <a:srgbClr val="C00000"/>
                </a:solidFill>
              </a:rPr>
              <a:t>انواع ریسک ها</a:t>
            </a:r>
            <a:endParaRPr lang="en-US" dirty="0">
              <a:solidFill>
                <a:srgbClr val="C00000"/>
              </a:solidFill>
            </a:endParaRPr>
          </a:p>
        </p:txBody>
      </p:sp>
    </p:spTree>
    <p:extLst>
      <p:ext uri="{BB962C8B-B14F-4D97-AF65-F5344CB8AC3E}">
        <p14:creationId xmlns:p14="http://schemas.microsoft.com/office/powerpoint/2010/main" val="316546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dirty="0"/>
              <a:t>ریشه ی ریسک ها</a:t>
            </a:r>
            <a:endParaRPr lang="en-US" dirty="0"/>
          </a:p>
        </p:txBody>
      </p:sp>
      <p:sp>
        <p:nvSpPr>
          <p:cNvPr id="3" name="Content Placeholder 2"/>
          <p:cNvSpPr>
            <a:spLocks noGrp="1"/>
          </p:cNvSpPr>
          <p:nvPr>
            <p:ph idx="1"/>
          </p:nvPr>
        </p:nvSpPr>
        <p:spPr>
          <a:xfrm>
            <a:off x="838200" y="1298371"/>
            <a:ext cx="10515600" cy="5278580"/>
          </a:xfrm>
        </p:spPr>
        <p:txBody>
          <a:bodyPr>
            <a:noAutofit/>
          </a:bodyPr>
          <a:lstStyle/>
          <a:p>
            <a:pPr>
              <a:lnSpc>
                <a:spcPct val="150000"/>
              </a:lnSpc>
            </a:pPr>
            <a:r>
              <a:rPr lang="fa-IR" sz="2000" b="1" dirty="0"/>
              <a:t>برای تسهیل فرایند تشخیص و اولویت ریسک ها طبقه بندی باید بر اساس ریشه و عامل اصلی آنها نیز صورت </a:t>
            </a:r>
            <a:r>
              <a:rPr lang="fa-IR" sz="2000" b="1" dirty="0" smtClean="0"/>
              <a:t>گیرد </a:t>
            </a:r>
          </a:p>
          <a:p>
            <a:pPr>
              <a:lnSpc>
                <a:spcPct val="150000"/>
              </a:lnSpc>
            </a:pPr>
            <a:r>
              <a:rPr lang="fa-IR" b="1" dirty="0" smtClean="0"/>
              <a:t>انواع ریسک ها بر اساس ریشه ریسک</a:t>
            </a:r>
          </a:p>
          <a:p>
            <a:pPr lvl="1">
              <a:lnSpc>
                <a:spcPct val="150000"/>
              </a:lnSpc>
            </a:pPr>
            <a:r>
              <a:rPr lang="fa-IR" b="1" dirty="0" smtClean="0"/>
              <a:t>ریسک های داخلی :ریسکهایی که </a:t>
            </a:r>
            <a:r>
              <a:rPr lang="fa-IR" b="1" dirty="0"/>
              <a:t>ریشه داخلی یا </a:t>
            </a:r>
            <a:r>
              <a:rPr lang="fa-IR" b="1" dirty="0" smtClean="0"/>
              <a:t>درون پروژه ای </a:t>
            </a:r>
            <a:r>
              <a:rPr lang="fa-IR" b="1" dirty="0"/>
              <a:t>دارند</a:t>
            </a:r>
            <a:endParaRPr lang="fa-IR" b="1" dirty="0" smtClean="0"/>
          </a:p>
          <a:p>
            <a:pPr lvl="1">
              <a:lnSpc>
                <a:spcPct val="150000"/>
              </a:lnSpc>
            </a:pPr>
            <a:r>
              <a:rPr lang="fa-IR" b="1" dirty="0" smtClean="0"/>
              <a:t>ریسک های بیرونی : </a:t>
            </a:r>
            <a:r>
              <a:rPr lang="fa-IR" b="1" dirty="0"/>
              <a:t>بعضی ریسکها ریشه خارجی دارند و با محیط اجرای پروژه </a:t>
            </a:r>
            <a:r>
              <a:rPr lang="fa-IR" b="1" dirty="0" smtClean="0"/>
              <a:t>مرتبط </a:t>
            </a:r>
            <a:r>
              <a:rPr lang="fa-IR" b="1" dirty="0"/>
              <a:t>می‌باشند </a:t>
            </a:r>
            <a:endParaRPr lang="fa-IR" b="1" dirty="0" smtClean="0"/>
          </a:p>
          <a:p>
            <a:pPr lvl="1">
              <a:lnSpc>
                <a:spcPct val="150000"/>
              </a:lnSpc>
            </a:pPr>
            <a:r>
              <a:rPr lang="fa-IR" b="1" dirty="0" smtClean="0"/>
              <a:t>ریسک های ترکیبی</a:t>
            </a:r>
          </a:p>
        </p:txBody>
      </p:sp>
    </p:spTree>
    <p:extLst>
      <p:ext uri="{BB962C8B-B14F-4D97-AF65-F5344CB8AC3E}">
        <p14:creationId xmlns:p14="http://schemas.microsoft.com/office/powerpoint/2010/main" val="2070506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b="1" dirty="0"/>
              <a:t>ریسک های خارجی</a:t>
            </a:r>
            <a:endParaRPr lang="en-US" dirty="0"/>
          </a:p>
        </p:txBody>
      </p:sp>
      <p:sp>
        <p:nvSpPr>
          <p:cNvPr id="3" name="Content Placeholder 2"/>
          <p:cNvSpPr>
            <a:spLocks noGrp="1"/>
          </p:cNvSpPr>
          <p:nvPr>
            <p:ph idx="1"/>
          </p:nvPr>
        </p:nvSpPr>
        <p:spPr>
          <a:xfrm>
            <a:off x="838200" y="1298371"/>
            <a:ext cx="10515600" cy="5278580"/>
          </a:xfrm>
        </p:spPr>
        <p:txBody>
          <a:bodyPr>
            <a:noAutofit/>
          </a:bodyPr>
          <a:lstStyle/>
          <a:p>
            <a:pPr marL="228600" lvl="1">
              <a:lnSpc>
                <a:spcPct val="150000"/>
              </a:lnSpc>
              <a:spcBef>
                <a:spcPts val="1000"/>
              </a:spcBef>
            </a:pPr>
            <a:r>
              <a:rPr lang="fa-IR" b="1" dirty="0"/>
              <a:t>ریسک های خارجی بسیار متداول هستند :ویروس ها هکرها تغییر شرایط محیطی یا اقتصادی مشکلات مرتبط با مشتری و سازمان مشتری و سایر موارد اشاره کرد </a:t>
            </a:r>
          </a:p>
          <a:p>
            <a:pPr marL="228600" lvl="1">
              <a:lnSpc>
                <a:spcPct val="150000"/>
              </a:lnSpc>
              <a:spcBef>
                <a:spcPts val="1000"/>
              </a:spcBef>
            </a:pPr>
            <a:r>
              <a:rPr lang="fa-IR" b="1" dirty="0" smtClean="0"/>
              <a:t>صرفا </a:t>
            </a:r>
            <a:r>
              <a:rPr lang="fa-IR" b="1" dirty="0"/>
              <a:t>مخصوص یک پروژه یا سازمان مشخص نیست و وقوع آنها تاثیرات فراگیری بر تعداد زیادی از سازمان ها یا پروژه ها خواهد </a:t>
            </a:r>
            <a:r>
              <a:rPr lang="fa-IR" b="1" dirty="0" smtClean="0"/>
              <a:t>داشت</a:t>
            </a:r>
          </a:p>
          <a:p>
            <a:pPr marL="228600" lvl="1">
              <a:lnSpc>
                <a:spcPct val="150000"/>
              </a:lnSpc>
              <a:spcBef>
                <a:spcPts val="1000"/>
              </a:spcBef>
            </a:pPr>
            <a:r>
              <a:rPr lang="fa-IR" b="1" dirty="0"/>
              <a:t>سازمان ها و پروژه ها توان محدودی در جلوگیری از وقوع این ریسک ها دارند </a:t>
            </a:r>
            <a:endParaRPr lang="en-US" b="1" dirty="0" smtClean="0"/>
          </a:p>
          <a:p>
            <a:pPr marL="228600" lvl="1">
              <a:lnSpc>
                <a:spcPct val="150000"/>
              </a:lnSpc>
              <a:spcBef>
                <a:spcPts val="1000"/>
              </a:spcBef>
            </a:pPr>
            <a:r>
              <a:rPr lang="fa-IR" b="1" dirty="0" smtClean="0"/>
              <a:t> </a:t>
            </a:r>
            <a:r>
              <a:rPr lang="fa-IR" b="1" dirty="0"/>
              <a:t>در مدیریت </a:t>
            </a:r>
            <a:r>
              <a:rPr lang="fa-IR" b="1" dirty="0" smtClean="0"/>
              <a:t>ریسک </a:t>
            </a:r>
            <a:r>
              <a:rPr lang="fa-IR" b="1" dirty="0"/>
              <a:t>تمرکز باید بیشتر روی </a:t>
            </a:r>
            <a:r>
              <a:rPr lang="fa-IR" b="1" dirty="0" smtClean="0"/>
              <a:t>اجتناب</a:t>
            </a:r>
            <a:r>
              <a:rPr lang="fa-IR" b="1" dirty="0" smtClean="0">
                <a:cs typeface="B Lotus" panose="00000400000000000000" pitchFamily="2" charset="-78"/>
              </a:rPr>
              <a:t>،</a:t>
            </a:r>
            <a:r>
              <a:rPr lang="fa-IR" b="1" dirty="0" smtClean="0"/>
              <a:t> </a:t>
            </a:r>
            <a:r>
              <a:rPr lang="fa-IR" b="1" dirty="0"/>
              <a:t>مدیریت و کاهش تاثیرات منفی آنها باشد</a:t>
            </a:r>
          </a:p>
        </p:txBody>
      </p:sp>
    </p:spTree>
    <p:extLst>
      <p:ext uri="{BB962C8B-B14F-4D97-AF65-F5344CB8AC3E}">
        <p14:creationId xmlns:p14="http://schemas.microsoft.com/office/powerpoint/2010/main" val="2541266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b="1" dirty="0"/>
              <a:t>ریسک های داخلی </a:t>
            </a:r>
            <a:endParaRPr lang="en-US" dirty="0"/>
          </a:p>
        </p:txBody>
      </p:sp>
      <p:sp>
        <p:nvSpPr>
          <p:cNvPr id="3" name="Content Placeholder 2"/>
          <p:cNvSpPr>
            <a:spLocks noGrp="1"/>
          </p:cNvSpPr>
          <p:nvPr>
            <p:ph idx="1"/>
          </p:nvPr>
        </p:nvSpPr>
        <p:spPr>
          <a:xfrm>
            <a:off x="838200" y="1298371"/>
            <a:ext cx="10515600" cy="5278580"/>
          </a:xfrm>
        </p:spPr>
        <p:txBody>
          <a:bodyPr>
            <a:noAutofit/>
          </a:bodyPr>
          <a:lstStyle/>
          <a:p>
            <a:pPr marL="228600" lvl="1">
              <a:lnSpc>
                <a:spcPct val="150000"/>
              </a:lnSpc>
              <a:spcBef>
                <a:spcPts val="1000"/>
              </a:spcBef>
            </a:pPr>
            <a:r>
              <a:rPr lang="fa-IR" b="1" u="sng" dirty="0" smtClean="0"/>
              <a:t>عمدتاً </a:t>
            </a:r>
            <a:r>
              <a:rPr lang="fa-IR" b="1" u="sng" dirty="0"/>
              <a:t>ریشه در داخل سازمان یا پروژه </a:t>
            </a:r>
            <a:r>
              <a:rPr lang="fa-IR" b="1" dirty="0"/>
              <a:t>دارند </a:t>
            </a:r>
            <a:r>
              <a:rPr lang="fa-IR" b="1" dirty="0" smtClean="0"/>
              <a:t>مثل استفاده </a:t>
            </a:r>
            <a:r>
              <a:rPr lang="fa-IR" b="1" dirty="0"/>
              <a:t>نادرست از داده </a:t>
            </a:r>
            <a:r>
              <a:rPr lang="fa-IR" b="1" dirty="0" smtClean="0"/>
              <a:t>ها</a:t>
            </a:r>
            <a:r>
              <a:rPr lang="fa-IR" b="1" dirty="0" smtClean="0">
                <a:cs typeface="B Lotus" panose="00000400000000000000" pitchFamily="2" charset="-78"/>
              </a:rPr>
              <a:t>، </a:t>
            </a:r>
            <a:r>
              <a:rPr lang="fa-IR" b="1" dirty="0" smtClean="0"/>
              <a:t>مشکلات نرم‌افزاری</a:t>
            </a:r>
            <a:r>
              <a:rPr lang="fa-IR" b="1" dirty="0">
                <a:cs typeface="B Lotus" panose="00000400000000000000" pitchFamily="2" charset="-78"/>
              </a:rPr>
              <a:t> ،</a:t>
            </a:r>
            <a:r>
              <a:rPr lang="fa-IR" b="1" dirty="0" smtClean="0"/>
              <a:t> </a:t>
            </a:r>
            <a:r>
              <a:rPr lang="fa-IR" b="1" dirty="0"/>
              <a:t>اشتباهات پرسنلی و مشکلات مدیریتی </a:t>
            </a:r>
            <a:endParaRPr lang="fa-IR" b="1" dirty="0" smtClean="0"/>
          </a:p>
          <a:p>
            <a:pPr marL="228600" lvl="1">
              <a:lnSpc>
                <a:spcPct val="150000"/>
              </a:lnSpc>
              <a:spcBef>
                <a:spcPts val="1000"/>
              </a:spcBef>
            </a:pPr>
            <a:r>
              <a:rPr lang="fa-IR" b="1" dirty="0"/>
              <a:t>  </a:t>
            </a:r>
            <a:r>
              <a:rPr lang="fa-IR" b="1" dirty="0" smtClean="0"/>
              <a:t>عمدتاً </a:t>
            </a:r>
            <a:r>
              <a:rPr lang="fa-IR" b="1" u="sng" dirty="0"/>
              <a:t>مختص سازمان یا پروژه خاصی </a:t>
            </a:r>
            <a:r>
              <a:rPr lang="fa-IR" b="1" dirty="0"/>
              <a:t>است که به واسطه عملکرد یا شرایط خاص انجام پروژه ایجاد می گردد </a:t>
            </a:r>
            <a:endParaRPr lang="fa-IR" b="1" dirty="0" smtClean="0"/>
          </a:p>
          <a:p>
            <a:pPr marL="228600" lvl="1">
              <a:lnSpc>
                <a:spcPct val="150000"/>
              </a:lnSpc>
              <a:spcBef>
                <a:spcPts val="1000"/>
              </a:spcBef>
            </a:pPr>
            <a:r>
              <a:rPr lang="fa-IR" b="1" dirty="0" smtClean="0"/>
              <a:t>با </a:t>
            </a:r>
            <a:r>
              <a:rPr lang="fa-IR" b="1" dirty="0"/>
              <a:t>توجه به ریشه داخلی اینگونه ریسک </a:t>
            </a:r>
            <a:r>
              <a:rPr lang="fa-IR" b="1" dirty="0" smtClean="0"/>
              <a:t>، مدیریت </a:t>
            </a:r>
            <a:r>
              <a:rPr lang="fa-IR" b="1" dirty="0"/>
              <a:t>پروژه یا سازمان فعالیت‌های زیادی از جمله </a:t>
            </a:r>
            <a:r>
              <a:rPr lang="fa-IR" b="1" u="sng" dirty="0"/>
              <a:t>فعالیت‌های پیشگیرانه مدیریت و جذب تاثیرات منفی </a:t>
            </a:r>
            <a:r>
              <a:rPr lang="fa-IR" b="1" dirty="0"/>
              <a:t>در رابطه با آنها می‌توانند انجام دهند </a:t>
            </a:r>
            <a:endParaRPr lang="fa-IR" b="1" dirty="0" smtClean="0"/>
          </a:p>
          <a:p>
            <a:pPr marL="228600" lvl="1">
              <a:lnSpc>
                <a:spcPct val="150000"/>
              </a:lnSpc>
              <a:spcBef>
                <a:spcPts val="1000"/>
              </a:spcBef>
            </a:pPr>
            <a:r>
              <a:rPr lang="fa-IR" b="1" dirty="0" smtClean="0"/>
              <a:t>معمولاً این ریسک ها</a:t>
            </a:r>
            <a:r>
              <a:rPr lang="en-US" b="1" dirty="0" smtClean="0"/>
              <a:t>  </a:t>
            </a:r>
            <a:r>
              <a:rPr lang="fa-IR" b="1" dirty="0" smtClean="0"/>
              <a:t>رصد </a:t>
            </a:r>
            <a:r>
              <a:rPr lang="fa-IR" b="1" dirty="0"/>
              <a:t>بالاتری از مخاطرات پروژه را تشکیل می‌دهند</a:t>
            </a:r>
          </a:p>
        </p:txBody>
      </p:sp>
    </p:spTree>
    <p:extLst>
      <p:ext uri="{BB962C8B-B14F-4D97-AF65-F5344CB8AC3E}">
        <p14:creationId xmlns:p14="http://schemas.microsoft.com/office/powerpoint/2010/main" val="2890597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fa-IR" b="1" dirty="0" smtClean="0"/>
              <a:t>نمونه ریسک </a:t>
            </a:r>
            <a:r>
              <a:rPr lang="fa-IR" b="1" dirty="0"/>
              <a:t>های </a:t>
            </a:r>
            <a:r>
              <a:rPr lang="fa-IR" b="1" dirty="0" smtClean="0"/>
              <a:t>بیرونی</a:t>
            </a:r>
            <a:endParaRPr lang="en-US" dirty="0"/>
          </a:p>
        </p:txBody>
      </p:sp>
      <p:sp>
        <p:nvSpPr>
          <p:cNvPr id="3" name="Content Placeholder 2"/>
          <p:cNvSpPr>
            <a:spLocks noGrp="1"/>
          </p:cNvSpPr>
          <p:nvPr>
            <p:ph idx="1"/>
          </p:nvPr>
        </p:nvSpPr>
        <p:spPr>
          <a:xfrm>
            <a:off x="838200" y="1298371"/>
            <a:ext cx="10515600" cy="5278580"/>
          </a:xfrm>
        </p:spPr>
        <p:txBody>
          <a:bodyPr>
            <a:noAutofit/>
          </a:bodyPr>
          <a:lstStyle/>
          <a:p>
            <a:pPr marL="228600" lvl="1">
              <a:lnSpc>
                <a:spcPct val="150000"/>
              </a:lnSpc>
              <a:spcBef>
                <a:spcPts val="1000"/>
              </a:spcBef>
            </a:pPr>
            <a:r>
              <a:rPr lang="fa-IR" b="1" dirty="0"/>
              <a:t>تغییر در مدیریت مشتری </a:t>
            </a:r>
            <a:endParaRPr lang="en-US" b="1" dirty="0" smtClean="0"/>
          </a:p>
          <a:p>
            <a:pPr marL="685800" lvl="2">
              <a:lnSpc>
                <a:spcPct val="150000"/>
              </a:lnSpc>
              <a:spcBef>
                <a:spcPts val="1000"/>
              </a:spcBef>
            </a:pPr>
            <a:r>
              <a:rPr lang="fa-IR" b="1" dirty="0" smtClean="0"/>
              <a:t>برای </a:t>
            </a:r>
            <a:r>
              <a:rPr lang="fa-IR" b="1" dirty="0"/>
              <a:t>اینگونه ریسک ها </a:t>
            </a:r>
            <a:r>
              <a:rPr lang="fa-IR" b="1" dirty="0" smtClean="0"/>
              <a:t>تیم پروژه </a:t>
            </a:r>
            <a:r>
              <a:rPr lang="fa-IR" b="1" dirty="0"/>
              <a:t>نمی‌تواند کاری خاصی برای جلوگیری انجام دهد و برنامه ریزی باید روی مدیریت و کم کردن تاثیرات منفی متمرکز </a:t>
            </a:r>
            <a:r>
              <a:rPr lang="fa-IR" b="1" dirty="0" smtClean="0"/>
              <a:t>شود</a:t>
            </a:r>
          </a:p>
          <a:p>
            <a:pPr marL="685800" lvl="2">
              <a:lnSpc>
                <a:spcPct val="150000"/>
              </a:lnSpc>
              <a:spcBef>
                <a:spcPts val="1000"/>
              </a:spcBef>
            </a:pPr>
            <a:r>
              <a:rPr lang="fa-IR" b="1" dirty="0" smtClean="0"/>
              <a:t>داشتن </a:t>
            </a:r>
            <a:r>
              <a:rPr lang="fa-IR" b="1" dirty="0"/>
              <a:t>یک قرارداد صریح و مدون نیز می‌تواند به این امر کمک کند به این معنا که پروژه به نظرات مدیران کمتر وابسته باشد  </a:t>
            </a:r>
            <a:endParaRPr lang="fa-IR" b="1" dirty="0" smtClean="0"/>
          </a:p>
          <a:p>
            <a:pPr marL="228600" lvl="1">
              <a:lnSpc>
                <a:spcPct val="150000"/>
              </a:lnSpc>
              <a:spcBef>
                <a:spcPts val="1000"/>
              </a:spcBef>
            </a:pPr>
            <a:r>
              <a:rPr lang="fa-IR" b="1" dirty="0" smtClean="0"/>
              <a:t>رکود </a:t>
            </a:r>
            <a:r>
              <a:rPr lang="fa-IR" b="1" dirty="0"/>
              <a:t>بازار و مشکلات اقتصادی </a:t>
            </a:r>
            <a:endParaRPr lang="fa-IR" b="1" dirty="0" smtClean="0"/>
          </a:p>
          <a:p>
            <a:pPr marL="685800" lvl="2">
              <a:lnSpc>
                <a:spcPct val="150000"/>
              </a:lnSpc>
              <a:spcBef>
                <a:spcPts val="1000"/>
              </a:spcBef>
            </a:pPr>
            <a:r>
              <a:rPr lang="fa-IR" b="1" dirty="0" smtClean="0"/>
              <a:t>از </a:t>
            </a:r>
            <a:r>
              <a:rPr lang="fa-IR" b="1" dirty="0"/>
              <a:t>این ریسک نیز نمی‌توان جلوگیری کرد و تمرکز باید روی آمادگی برای مدیریت در صورت وقوع باشد</a:t>
            </a:r>
          </a:p>
        </p:txBody>
      </p:sp>
    </p:spTree>
    <p:extLst>
      <p:ext uri="{BB962C8B-B14F-4D97-AF65-F5344CB8AC3E}">
        <p14:creationId xmlns:p14="http://schemas.microsoft.com/office/powerpoint/2010/main" val="35318551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26f9db7f8baa82034576c52dd7ea9266b5a9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5239</TotalTime>
  <Words>3120</Words>
  <Application>Microsoft Office PowerPoint</Application>
  <PresentationFormat>Widescreen</PresentationFormat>
  <Paragraphs>354</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B Compset</vt:lpstr>
      <vt:lpstr>B Lotus</vt:lpstr>
      <vt:lpstr>B Mitra</vt:lpstr>
      <vt:lpstr>B Titr</vt:lpstr>
      <vt:lpstr>Calibri</vt:lpstr>
      <vt:lpstr>Calibri Light</vt:lpstr>
      <vt:lpstr>Wingdings</vt:lpstr>
      <vt:lpstr>Office Theme</vt:lpstr>
      <vt:lpstr>PowerPoint Presentation</vt:lpstr>
      <vt:lpstr>فصل7:  مدیریت ریسک در توسعه نرم افزار</vt:lpstr>
      <vt:lpstr>ریسک</vt:lpstr>
      <vt:lpstr>ریسک</vt:lpstr>
      <vt:lpstr>PowerPoint Presentation</vt:lpstr>
      <vt:lpstr>ریشه ی ریسک ها</vt:lpstr>
      <vt:lpstr>ریسک های خارجی</vt:lpstr>
      <vt:lpstr>ریسک های داخلی </vt:lpstr>
      <vt:lpstr>نمونه ریسک های بیرونی</vt:lpstr>
      <vt:lpstr>نمونه ریسک های داخلی</vt:lpstr>
      <vt:lpstr>نمونه ریسک های ترکیبی</vt:lpstr>
      <vt:lpstr>استراتژی های مقابله با ریسک </vt:lpstr>
      <vt:lpstr>استراتژی های مقابله با ریسک </vt:lpstr>
      <vt:lpstr>برنامه ریزی برای مدیریت ریسک</vt:lpstr>
      <vt:lpstr>مفاد طرح مدیریت ریسک</vt:lpstr>
      <vt:lpstr>مفاد طرح مدیریت ریسک</vt:lpstr>
      <vt:lpstr>فرآیند مدیریت ریسک</vt:lpstr>
      <vt:lpstr>چرخه فرآیند مدیریت ریسک ویلیامز ۲۰۰۴</vt:lpstr>
      <vt:lpstr>چارچوب مدیریت ریسک وال مولر ۲۰۱۰</vt:lpstr>
      <vt:lpstr>مدل جامع تر فرآیند مدیریت ریسک</vt:lpstr>
      <vt:lpstr>مهمترین فعالیت های رصد کردن</vt:lpstr>
      <vt:lpstr>تشخیص ریسک ها</vt:lpstr>
      <vt:lpstr>فاکتورهای موثر بر ریسک های پروژه</vt:lpstr>
      <vt:lpstr>ورودی های تشخیص ریسک                </vt:lpstr>
      <vt:lpstr>تکنیک های اصلی تشخیص ریسک ها</vt:lpstr>
      <vt:lpstr>تحلیل ریسک ها</vt:lpstr>
      <vt:lpstr>تحلیل ریسک ها</vt:lpstr>
      <vt:lpstr>اولویت بندی ریسک ها</vt:lpstr>
      <vt:lpstr>ورودی های تجزیه و تحلیل ریسک </vt:lpstr>
      <vt:lpstr>برنامه ریزی برای مقابله با ریسک </vt:lpstr>
      <vt:lpstr>مهمترین فاکتورهای طرح مقابله با ریسک</vt:lpstr>
      <vt:lpstr>ورودی های برنامه مقابله با ریسک </vt:lpstr>
      <vt:lpstr>PowerPoint Presentation</vt:lpstr>
      <vt:lpstr>رصدکردن ریسک ها </vt:lpstr>
      <vt:lpstr>موارد اصلی رصدکردن ریسک ها </vt:lpstr>
      <vt:lpstr>ورودی های فرایند رصد ریسک ها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c:creator>
  <cp:lastModifiedBy>s</cp:lastModifiedBy>
  <cp:revision>74</cp:revision>
  <dcterms:created xsi:type="dcterms:W3CDTF">2021-04-04T07:49:32Z</dcterms:created>
  <dcterms:modified xsi:type="dcterms:W3CDTF">2021-04-16T07:53:24Z</dcterms:modified>
</cp:coreProperties>
</file>