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AF-E404-4DBC-9698-894A9218EF0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C02-EF99-4CB4-B03C-5174573C1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AF-E404-4DBC-9698-894A9218EF0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C02-EF99-4CB4-B03C-5174573C1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0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AF-E404-4DBC-9698-894A9218EF0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C02-EF99-4CB4-B03C-5174573C1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2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AF-E404-4DBC-9698-894A9218EF0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C02-EF99-4CB4-B03C-5174573C1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1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AF-E404-4DBC-9698-894A9218EF0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C02-EF99-4CB4-B03C-5174573C1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4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AF-E404-4DBC-9698-894A9218EF0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C02-EF99-4CB4-B03C-5174573C1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2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AF-E404-4DBC-9698-894A9218EF0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C02-EF99-4CB4-B03C-5174573C1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7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AF-E404-4DBC-9698-894A9218EF0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C02-EF99-4CB4-B03C-5174573C1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5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AF-E404-4DBC-9698-894A9218EF0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C02-EF99-4CB4-B03C-5174573C1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AF-E404-4DBC-9698-894A9218EF0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C02-EF99-4CB4-B03C-5174573C1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AF-E404-4DBC-9698-894A9218EF0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C02-EF99-4CB4-B03C-5174573C1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9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7B2AF-E404-4DBC-9698-894A9218EF0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FC02-EF99-4CB4-B03C-5174573C1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9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706048D2-C11B-46EC-BE4C-DB75943374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5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9861322-641D-4307-831F-B916B0F9E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94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D9D829-0A89-4D4C-879B-A89E1115A0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8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7DBA20-AAAD-4D94-8E3E-157E2E4C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1" y="2530429"/>
            <a:ext cx="12002117" cy="179714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2CBBAA-8B30-4B8D-8B1E-6EDFBD6DF50D}"/>
              </a:ext>
            </a:extLst>
          </p:cNvPr>
          <p:cNvCxnSpPr>
            <a:cxnSpLocks/>
          </p:cNvCxnSpPr>
          <p:nvPr/>
        </p:nvCxnSpPr>
        <p:spPr>
          <a:xfrm>
            <a:off x="1143000" y="2743200"/>
            <a:ext cx="25050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19595C5-EBB1-411C-9DED-70D20565CCCC}"/>
              </a:ext>
            </a:extLst>
          </p:cNvPr>
          <p:cNvSpPr/>
          <p:nvPr/>
        </p:nvSpPr>
        <p:spPr>
          <a:xfrm>
            <a:off x="2566987" y="2908342"/>
            <a:ext cx="3376613" cy="203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XXXXXXXXXXXXXXXXXXXX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33773F-A360-401D-B8D8-9C9D727736C5}"/>
              </a:ext>
            </a:extLst>
          </p:cNvPr>
          <p:cNvSpPr/>
          <p:nvPr/>
        </p:nvSpPr>
        <p:spPr>
          <a:xfrm>
            <a:off x="2252662" y="2743200"/>
            <a:ext cx="3376613" cy="203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XXXXXXXXXXXXXXXXXXXX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6D50FE-2873-44A1-B5AC-C86230069A57}"/>
              </a:ext>
            </a:extLst>
          </p:cNvPr>
          <p:cNvCxnSpPr>
            <a:cxnSpLocks/>
          </p:cNvCxnSpPr>
          <p:nvPr/>
        </p:nvCxnSpPr>
        <p:spPr>
          <a:xfrm>
            <a:off x="1143000" y="3790950"/>
            <a:ext cx="25050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986D73-67FB-4106-AF88-6C7E7D4E15DE}"/>
              </a:ext>
            </a:extLst>
          </p:cNvPr>
          <p:cNvCxnSpPr>
            <a:cxnSpLocks/>
          </p:cNvCxnSpPr>
          <p:nvPr/>
        </p:nvCxnSpPr>
        <p:spPr>
          <a:xfrm>
            <a:off x="94941" y="3971925"/>
            <a:ext cx="657225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91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E9E3E-17B8-4FFC-8C72-30AB8670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3" y="676215"/>
            <a:ext cx="12019733" cy="550556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0F8690-0DD5-40B7-99A9-2794B5028DB6}"/>
              </a:ext>
            </a:extLst>
          </p:cNvPr>
          <p:cNvCxnSpPr>
            <a:cxnSpLocks/>
          </p:cNvCxnSpPr>
          <p:nvPr/>
        </p:nvCxnSpPr>
        <p:spPr>
          <a:xfrm>
            <a:off x="1083733" y="4174067"/>
            <a:ext cx="23706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39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AE33E2-01CB-4658-BA2D-B76601556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2943225"/>
            <a:ext cx="12163425" cy="97155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14015-003F-4299-B809-67582D15D741}"/>
              </a:ext>
            </a:extLst>
          </p:cNvPr>
          <p:cNvCxnSpPr>
            <a:cxnSpLocks/>
          </p:cNvCxnSpPr>
          <p:nvPr/>
        </p:nvCxnSpPr>
        <p:spPr>
          <a:xfrm flipH="1">
            <a:off x="1007535" y="3141132"/>
            <a:ext cx="21166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5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F721146-2B82-4222-921A-41B3E9DA6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2024062"/>
            <a:ext cx="12172950" cy="28098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0AF721-B24E-4DFB-936E-C6260D3A3CA1}"/>
              </a:ext>
            </a:extLst>
          </p:cNvPr>
          <p:cNvCxnSpPr>
            <a:cxnSpLocks/>
          </p:cNvCxnSpPr>
          <p:nvPr/>
        </p:nvCxnSpPr>
        <p:spPr>
          <a:xfrm flipH="1">
            <a:off x="1049869" y="2760133"/>
            <a:ext cx="13038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99CE34-D01B-4055-B58A-514165E1938A}"/>
              </a:ext>
            </a:extLst>
          </p:cNvPr>
          <p:cNvCxnSpPr>
            <a:cxnSpLocks/>
          </p:cNvCxnSpPr>
          <p:nvPr/>
        </p:nvCxnSpPr>
        <p:spPr>
          <a:xfrm flipH="1">
            <a:off x="1049869" y="3276599"/>
            <a:ext cx="28955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0E3BAD-B898-4160-B70D-D4DF12B18559}"/>
              </a:ext>
            </a:extLst>
          </p:cNvPr>
          <p:cNvCxnSpPr>
            <a:cxnSpLocks/>
          </p:cNvCxnSpPr>
          <p:nvPr/>
        </p:nvCxnSpPr>
        <p:spPr>
          <a:xfrm flipH="1">
            <a:off x="973669" y="4131733"/>
            <a:ext cx="13038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11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2536392-876A-4FBF-9817-5F7EE4D6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0"/>
            <a:ext cx="12192000" cy="2095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A23B56-B280-4B38-818D-21AB6EFDA25A}"/>
              </a:ext>
            </a:extLst>
          </p:cNvPr>
          <p:cNvCxnSpPr>
            <a:cxnSpLocks/>
          </p:cNvCxnSpPr>
          <p:nvPr/>
        </p:nvCxnSpPr>
        <p:spPr>
          <a:xfrm flipH="1">
            <a:off x="2087035" y="4191000"/>
            <a:ext cx="5016498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8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72ED4F-E5AF-4217-9D09-A5B37B232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340"/>
            <a:ext cx="12192000" cy="145505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88D398-792D-4089-A0BE-7C9D8D7EA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8696"/>
            <a:ext cx="12182475" cy="18478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8B5395-DE1E-42B8-9503-E2C2B85E6D65}"/>
              </a:ext>
            </a:extLst>
          </p:cNvPr>
          <p:cNvCxnSpPr>
            <a:cxnSpLocks/>
          </p:cNvCxnSpPr>
          <p:nvPr/>
        </p:nvCxnSpPr>
        <p:spPr>
          <a:xfrm flipH="1">
            <a:off x="778936" y="1413931"/>
            <a:ext cx="17610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381984-0F23-43AC-A6D7-D9327035CD42}"/>
              </a:ext>
            </a:extLst>
          </p:cNvPr>
          <p:cNvCxnSpPr>
            <a:cxnSpLocks/>
          </p:cNvCxnSpPr>
          <p:nvPr/>
        </p:nvCxnSpPr>
        <p:spPr>
          <a:xfrm flipH="1">
            <a:off x="922869" y="2624055"/>
            <a:ext cx="26669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06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2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Subodh Sharma</dc:creator>
  <cp:lastModifiedBy>Amit Subodh Sharma</cp:lastModifiedBy>
  <cp:revision>1</cp:revision>
  <dcterms:created xsi:type="dcterms:W3CDTF">2021-11-22T15:22:49Z</dcterms:created>
  <dcterms:modified xsi:type="dcterms:W3CDTF">2021-11-22T19:04:05Z</dcterms:modified>
</cp:coreProperties>
</file>