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AE40-9C3E-4452-AA50-49694F2E9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58DDA-233C-4885-B717-94E20D318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208AE-E705-4A97-89CF-4C01D6BC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E671-E051-4EE1-92C4-55B94D34454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23F91-2EEC-4F0F-BFAA-A91A4494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8BA3F-8F5A-4DCA-83ED-277247C1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9984-0703-42AD-AEAD-2922315E0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9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3097-D04E-42AF-B862-1362128C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283CD-FC3E-4A13-8925-ECBA85EC4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87C96-357D-417A-B46D-2B39C910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E671-E051-4EE1-92C4-55B94D34454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E66A5-C3B9-4BF1-B3FE-6290788A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D0CC9-ED7F-4027-AEED-6505602F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9984-0703-42AD-AEAD-2922315E0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2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0C5363-816A-472A-BD1B-C71EFA1D3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48677-35FD-44ED-BDA2-9B514D607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EC452-946E-4E31-A615-A959F2B3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E671-E051-4EE1-92C4-55B94D34454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7B81B-5B3A-4CFC-A915-95ADFFCA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19948-D4CD-4A01-867C-DFBFA971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9984-0703-42AD-AEAD-2922315E0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5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1D5B8-E7B1-40BC-BC74-05D87774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B3D1B-5232-49B4-A428-6B2BB0D79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FB27-661A-493C-9325-CDDE8676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E671-E051-4EE1-92C4-55B94D34454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EF8D8-5FB5-43CF-9258-BAFE0BF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7F40B-91E1-412D-8132-6BA14603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9984-0703-42AD-AEAD-2922315E0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7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B213-CED6-44AA-B0F4-227E810C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2F5B0-6FBB-4A1C-B14F-1DEFC0EEC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8BA85-CC7D-488B-A655-2DC5E3BE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E671-E051-4EE1-92C4-55B94D34454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7C2B3-9C94-4C02-84C2-FAE93551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7C74B-6CDE-4ACD-9527-40009AC5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9984-0703-42AD-AEAD-2922315E0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6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49B1-57DA-406A-9CAD-1ABC083C5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0DC48-756E-45CE-99B8-2641A6F9A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E90B7-9998-4A58-A79A-F39E491C8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FF806-177C-4162-9078-B4CED2A4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E671-E051-4EE1-92C4-55B94D34454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5E94C-E708-4816-9A4D-31AE484B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9125B-4988-4268-8367-44E7D791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9984-0703-42AD-AEAD-2922315E0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7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0988-2013-475C-8B9D-94F8B884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BB7A0-1C21-4849-979B-2FC80CA69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4FB55-AB11-457D-BD7C-F804E6FA5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BD289-12D8-4786-939A-90D31E382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B34BD-89F4-4523-9555-17E6456A6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3FB061-7FD5-4101-9E5C-E5C6FFDFC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E671-E051-4EE1-92C4-55B94D34454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0A9EB4-BE55-47E7-B4F2-7394BDB62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2C029E-29D5-4F7C-99E0-2A0E8317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9984-0703-42AD-AEAD-2922315E0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7974-7AF4-4BB6-8D7E-0500C624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B4A9E-451C-4697-AD2B-4772EF32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E671-E051-4EE1-92C4-55B94D34454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808B9-5AAA-4BB1-B054-CBAD0E4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310F4F-256F-40AD-8D9F-E1B75653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9984-0703-42AD-AEAD-2922315E0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4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D7A486-17E7-4D7F-91FF-2BAD5703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E671-E051-4EE1-92C4-55B94D34454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CD3AE3-EF63-4676-94DC-0522B0646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BDB21-7FFD-40D1-A284-C4DA2EF2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9984-0703-42AD-AEAD-2922315E0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2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B74A-AD5F-4498-B7BD-DE1C519F0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22C50-DDB7-49EC-B0FD-AF8A7B260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19575-6F69-438A-910A-5309D62BE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9D07B-8650-460B-8BA1-ADC376E8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E671-E051-4EE1-92C4-55B94D34454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FBE22-6CB0-422B-B03F-64C1809D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D9B15-FE05-4D6D-9A37-980E75B0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9984-0703-42AD-AEAD-2922315E0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F2F9-B85E-4E6C-B025-84C887A84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E3F0E-2566-4686-8E70-F07674D3A1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A0E40-E54D-44A9-984E-5A44CD46D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452A9-0F15-4C5B-A2C4-37F3678A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E671-E051-4EE1-92C4-55B94D34454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3D03E-7BF3-499B-A366-658863BE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808BC-63DB-483A-8E71-0E4F2464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9984-0703-42AD-AEAD-2922315E0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8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135D8F-11A9-45AF-AD8D-EC4C8783D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11782-7B0F-4D64-BEEC-8385091A7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8C34D-3888-46FA-B106-C9AD32EC4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7E671-E051-4EE1-92C4-55B94D34454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2A359-9051-4A76-8258-97004CE99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B2B56-AC34-4F6E-8507-77F6A5614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39984-0703-42AD-AEAD-2922315E0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Istio / Media Resources">
            <a:extLst>
              <a:ext uri="{FF2B5EF4-FFF2-40B4-BE49-F238E27FC236}">
                <a16:creationId xmlns:a16="http://schemas.microsoft.com/office/drawing/2014/main" id="{7FC9EF61-33C1-4AE1-A118-706D55A7A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0650" y="2777274"/>
            <a:ext cx="853045" cy="128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060048-6EB3-4FDA-8E7F-8A274EFCB94B}"/>
              </a:ext>
            </a:extLst>
          </p:cNvPr>
          <p:cNvCxnSpPr>
            <a:cxnSpLocks/>
          </p:cNvCxnSpPr>
          <p:nvPr/>
        </p:nvCxnSpPr>
        <p:spPr>
          <a:xfrm flipV="1">
            <a:off x="1500284" y="3448641"/>
            <a:ext cx="961704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 descr="Kubernetes">
            <a:extLst>
              <a:ext uri="{FF2B5EF4-FFF2-40B4-BE49-F238E27FC236}">
                <a16:creationId xmlns:a16="http://schemas.microsoft.com/office/drawing/2014/main" id="{6FDD9A9A-DB74-47B0-909E-C37588192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788" y="3402996"/>
            <a:ext cx="640343" cy="64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Kubernetes">
            <a:extLst>
              <a:ext uri="{FF2B5EF4-FFF2-40B4-BE49-F238E27FC236}">
                <a16:creationId xmlns:a16="http://schemas.microsoft.com/office/drawing/2014/main" id="{7904CF4E-694C-469C-B0D8-87393A613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469" y="3402996"/>
            <a:ext cx="640343" cy="64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E44B47-7568-4909-BDEE-5D9B6CDCDE3C}"/>
              </a:ext>
            </a:extLst>
          </p:cNvPr>
          <p:cNvCxnSpPr>
            <a:cxnSpLocks/>
          </p:cNvCxnSpPr>
          <p:nvPr/>
        </p:nvCxnSpPr>
        <p:spPr>
          <a:xfrm flipH="1">
            <a:off x="2818567" y="2777274"/>
            <a:ext cx="426520" cy="6257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73AFD3-4906-4C73-816E-D427DA7BC336}"/>
              </a:ext>
            </a:extLst>
          </p:cNvPr>
          <p:cNvCxnSpPr>
            <a:cxnSpLocks/>
          </p:cNvCxnSpPr>
          <p:nvPr/>
        </p:nvCxnSpPr>
        <p:spPr>
          <a:xfrm>
            <a:off x="3245087" y="2777274"/>
            <a:ext cx="373348" cy="6257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>
            <a:extLst>
              <a:ext uri="{FF2B5EF4-FFF2-40B4-BE49-F238E27FC236}">
                <a16:creationId xmlns:a16="http://schemas.microsoft.com/office/drawing/2014/main" id="{573AF346-94F4-4E1A-8070-13B521EC8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6" y="3250446"/>
            <a:ext cx="1181100" cy="70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8604D4-B427-477F-8D5B-722AE2C7510A}"/>
              </a:ext>
            </a:extLst>
          </p:cNvPr>
          <p:cNvCxnSpPr>
            <a:cxnSpLocks/>
          </p:cNvCxnSpPr>
          <p:nvPr/>
        </p:nvCxnSpPr>
        <p:spPr>
          <a:xfrm flipV="1">
            <a:off x="4066760" y="3448641"/>
            <a:ext cx="961704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8C414BF-7267-4A63-96FA-24C2C7A717B3}"/>
              </a:ext>
            </a:extLst>
          </p:cNvPr>
          <p:cNvCxnSpPr>
            <a:cxnSpLocks/>
          </p:cNvCxnSpPr>
          <p:nvPr/>
        </p:nvCxnSpPr>
        <p:spPr>
          <a:xfrm flipV="1">
            <a:off x="6143796" y="3430319"/>
            <a:ext cx="961704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9A7143B-6294-4227-8151-22818202083A}"/>
              </a:ext>
            </a:extLst>
          </p:cNvPr>
          <p:cNvCxnSpPr>
            <a:cxnSpLocks/>
          </p:cNvCxnSpPr>
          <p:nvPr/>
        </p:nvCxnSpPr>
        <p:spPr>
          <a:xfrm>
            <a:off x="7105500" y="2552699"/>
            <a:ext cx="0" cy="17618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B11476B-47CE-4E43-849E-4E167BE0463F}"/>
              </a:ext>
            </a:extLst>
          </p:cNvPr>
          <p:cNvCxnSpPr>
            <a:cxnSpLocks/>
          </p:cNvCxnSpPr>
          <p:nvPr/>
        </p:nvCxnSpPr>
        <p:spPr>
          <a:xfrm flipV="1">
            <a:off x="7105501" y="2555268"/>
            <a:ext cx="961704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37CD4F-C359-4B36-AEB4-A7F9C4D4BE72}"/>
              </a:ext>
            </a:extLst>
          </p:cNvPr>
          <p:cNvCxnSpPr>
            <a:cxnSpLocks/>
          </p:cNvCxnSpPr>
          <p:nvPr/>
        </p:nvCxnSpPr>
        <p:spPr>
          <a:xfrm flipV="1">
            <a:off x="7105501" y="4293272"/>
            <a:ext cx="961704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JBoss.org UI Design">
            <a:extLst>
              <a:ext uri="{FF2B5EF4-FFF2-40B4-BE49-F238E27FC236}">
                <a16:creationId xmlns:a16="http://schemas.microsoft.com/office/drawing/2014/main" id="{A5FC788E-BBDD-478A-9F28-A3F1E2803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212" y="2327663"/>
            <a:ext cx="1440226" cy="45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rafana - Wikipedia">
            <a:extLst>
              <a:ext uri="{FF2B5EF4-FFF2-40B4-BE49-F238E27FC236}">
                <a16:creationId xmlns:a16="http://schemas.microsoft.com/office/drawing/2014/main" id="{AA59D936-0B32-4D2C-8A90-C57939779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714" y="3629025"/>
            <a:ext cx="1051462" cy="107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B93731-2ACA-4DAD-875F-DED85D508515}"/>
              </a:ext>
            </a:extLst>
          </p:cNvPr>
          <p:cNvSpPr txBox="1"/>
          <p:nvPr/>
        </p:nvSpPr>
        <p:spPr>
          <a:xfrm>
            <a:off x="2659832" y="2327663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5F1CBF-9567-4715-ADCB-1B244B18FDF0}"/>
              </a:ext>
            </a:extLst>
          </p:cNvPr>
          <p:cNvSpPr txBox="1"/>
          <p:nvPr/>
        </p:nvSpPr>
        <p:spPr>
          <a:xfrm>
            <a:off x="5315415" y="4158666"/>
            <a:ext cx="76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Istio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666C909-A0B0-47B4-9308-84A8B2EF0A2D}"/>
              </a:ext>
            </a:extLst>
          </p:cNvPr>
          <p:cNvSpPr/>
          <p:nvPr/>
        </p:nvSpPr>
        <p:spPr>
          <a:xfrm>
            <a:off x="1464133" y="3396990"/>
            <a:ext cx="118957" cy="123823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5140C-BCF2-41EF-B1C2-A6838A6F2AE6}"/>
              </a:ext>
            </a:extLst>
          </p:cNvPr>
          <p:cNvSpPr/>
          <p:nvPr/>
        </p:nvSpPr>
        <p:spPr>
          <a:xfrm>
            <a:off x="3183327" y="2715362"/>
            <a:ext cx="118957" cy="123823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C463A64-E8ED-4467-AC87-532084926133}"/>
              </a:ext>
            </a:extLst>
          </p:cNvPr>
          <p:cNvSpPr/>
          <p:nvPr/>
        </p:nvSpPr>
        <p:spPr>
          <a:xfrm>
            <a:off x="2401646" y="3396989"/>
            <a:ext cx="118957" cy="123823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99CD3BB-9616-480C-AE84-9399A533F8E2}"/>
              </a:ext>
            </a:extLst>
          </p:cNvPr>
          <p:cNvSpPr/>
          <p:nvPr/>
        </p:nvSpPr>
        <p:spPr>
          <a:xfrm>
            <a:off x="3976659" y="3386729"/>
            <a:ext cx="118957" cy="123823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101D69C-CEA9-48C8-8521-BE3667854298}"/>
              </a:ext>
            </a:extLst>
          </p:cNvPr>
          <p:cNvSpPr/>
          <p:nvPr/>
        </p:nvSpPr>
        <p:spPr>
          <a:xfrm>
            <a:off x="4954560" y="3393683"/>
            <a:ext cx="118957" cy="123823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71698D5-7D39-40A7-92F4-414422A03017}"/>
              </a:ext>
            </a:extLst>
          </p:cNvPr>
          <p:cNvSpPr/>
          <p:nvPr/>
        </p:nvSpPr>
        <p:spPr>
          <a:xfrm>
            <a:off x="6093832" y="3368406"/>
            <a:ext cx="118957" cy="123823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5DB914C-8184-474A-9B0C-24F717721D38}"/>
              </a:ext>
            </a:extLst>
          </p:cNvPr>
          <p:cNvSpPr/>
          <p:nvPr/>
        </p:nvSpPr>
        <p:spPr>
          <a:xfrm>
            <a:off x="7982773" y="2488906"/>
            <a:ext cx="118957" cy="123823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88EE6AD-D5C2-45A1-B73C-77D6089ADF25}"/>
              </a:ext>
            </a:extLst>
          </p:cNvPr>
          <p:cNvSpPr/>
          <p:nvPr/>
        </p:nvSpPr>
        <p:spPr>
          <a:xfrm>
            <a:off x="8011643" y="4231360"/>
            <a:ext cx="118957" cy="123823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E0F94C9-4743-467A-B371-1888B72D6327}"/>
              </a:ext>
            </a:extLst>
          </p:cNvPr>
          <p:cNvSpPr/>
          <p:nvPr/>
        </p:nvSpPr>
        <p:spPr>
          <a:xfrm>
            <a:off x="2783256" y="3341084"/>
            <a:ext cx="118957" cy="123823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C207DF7-78A2-4F21-86F6-B5A8BC6A59E4}"/>
              </a:ext>
            </a:extLst>
          </p:cNvPr>
          <p:cNvSpPr/>
          <p:nvPr/>
        </p:nvSpPr>
        <p:spPr>
          <a:xfrm>
            <a:off x="3565461" y="3341084"/>
            <a:ext cx="118957" cy="123823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C823DE-D9A6-4BC6-A13F-2D7AD260DB48}"/>
              </a:ext>
            </a:extLst>
          </p:cNvPr>
          <p:cNvCxnSpPr>
            <a:cxnSpLocks/>
          </p:cNvCxnSpPr>
          <p:nvPr/>
        </p:nvCxnSpPr>
        <p:spPr>
          <a:xfrm flipV="1">
            <a:off x="9848920" y="2550817"/>
            <a:ext cx="38093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5F0F64B-1F5E-4B5C-8D5B-9E8FAFDC27CE}"/>
              </a:ext>
            </a:extLst>
          </p:cNvPr>
          <p:cNvSpPr/>
          <p:nvPr/>
        </p:nvSpPr>
        <p:spPr>
          <a:xfrm>
            <a:off x="9848920" y="2488906"/>
            <a:ext cx="118957" cy="123823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81C729C-2E17-4373-AECD-EF5C3F9DBA52}"/>
              </a:ext>
            </a:extLst>
          </p:cNvPr>
          <p:cNvSpPr/>
          <p:nvPr/>
        </p:nvSpPr>
        <p:spPr>
          <a:xfrm>
            <a:off x="10182436" y="2491476"/>
            <a:ext cx="118957" cy="123823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8EC1E2-9729-4269-976C-0CEBAB85511F}"/>
              </a:ext>
            </a:extLst>
          </p:cNvPr>
          <p:cNvSpPr txBox="1"/>
          <p:nvPr/>
        </p:nvSpPr>
        <p:spPr>
          <a:xfrm>
            <a:off x="10401258" y="2425455"/>
            <a:ext cx="16473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Visualization</a:t>
            </a:r>
            <a:r>
              <a:rPr lang="en-US" sz="1600" b="1" dirty="0"/>
              <a:t>  traffic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Visualizing</a:t>
            </a:r>
            <a:r>
              <a:rPr lang="en-US" sz="1600" b="1" dirty="0"/>
              <a:t> canary deployment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D290F0-612F-4895-8CED-22BEEF82339F}"/>
              </a:ext>
            </a:extLst>
          </p:cNvPr>
          <p:cNvSpPr txBox="1"/>
          <p:nvPr/>
        </p:nvSpPr>
        <p:spPr>
          <a:xfrm>
            <a:off x="10380485" y="4158666"/>
            <a:ext cx="1647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Visualizing</a:t>
            </a:r>
            <a:r>
              <a:rPr lang="en-US" sz="1600" b="1" dirty="0"/>
              <a:t> </a:t>
            </a:r>
            <a:r>
              <a:rPr lang="en-US" sz="1600" dirty="0"/>
              <a:t>the</a:t>
            </a:r>
            <a:r>
              <a:rPr lang="en-US" sz="1600" b="1" dirty="0"/>
              <a:t> </a:t>
            </a:r>
            <a:r>
              <a:rPr lang="en-US" sz="1600" dirty="0"/>
              <a:t>entire</a:t>
            </a:r>
            <a:r>
              <a:rPr lang="en-US" sz="1600" b="1" dirty="0"/>
              <a:t> cluster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4BF4B95-8EB8-4E8E-AA7A-895198CFBFEE}"/>
              </a:ext>
            </a:extLst>
          </p:cNvPr>
          <p:cNvCxnSpPr>
            <a:cxnSpLocks/>
          </p:cNvCxnSpPr>
          <p:nvPr/>
        </p:nvCxnSpPr>
        <p:spPr>
          <a:xfrm flipV="1">
            <a:off x="9844352" y="4293271"/>
            <a:ext cx="38093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E13D32A1-A6AB-4044-9325-2B9AC188D59B}"/>
              </a:ext>
            </a:extLst>
          </p:cNvPr>
          <p:cNvSpPr/>
          <p:nvPr/>
        </p:nvSpPr>
        <p:spPr>
          <a:xfrm>
            <a:off x="9844352" y="4231360"/>
            <a:ext cx="118957" cy="123823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4BE22BA-D4B1-4433-8041-1C24DE6A9E21}"/>
              </a:ext>
            </a:extLst>
          </p:cNvPr>
          <p:cNvSpPr/>
          <p:nvPr/>
        </p:nvSpPr>
        <p:spPr>
          <a:xfrm>
            <a:off x="10177868" y="4233930"/>
            <a:ext cx="118957" cy="123823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6A910E3-4DBB-46AC-ADEA-905150E18177}"/>
              </a:ext>
            </a:extLst>
          </p:cNvPr>
          <p:cNvSpPr txBox="1"/>
          <p:nvPr/>
        </p:nvSpPr>
        <p:spPr>
          <a:xfrm>
            <a:off x="2210098" y="4117952"/>
            <a:ext cx="206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using </a:t>
            </a:r>
            <a:r>
              <a:rPr lang="en-US" b="1" dirty="0" err="1"/>
              <a:t>eksctl</a:t>
            </a:r>
            <a:endParaRPr lang="en-US" b="1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40DB331-7563-4603-B30C-4F48B5E32616}"/>
              </a:ext>
            </a:extLst>
          </p:cNvPr>
          <p:cNvCxnSpPr>
            <a:cxnSpLocks/>
          </p:cNvCxnSpPr>
          <p:nvPr/>
        </p:nvCxnSpPr>
        <p:spPr>
          <a:xfrm flipH="1">
            <a:off x="5600087" y="4594194"/>
            <a:ext cx="8663" cy="6421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E8B32DC-5BDB-4C4A-83A6-EF8555A1807C}"/>
              </a:ext>
            </a:extLst>
          </p:cNvPr>
          <p:cNvSpPr/>
          <p:nvPr/>
        </p:nvSpPr>
        <p:spPr>
          <a:xfrm>
            <a:off x="5554366" y="4514613"/>
            <a:ext cx="118957" cy="12382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5B55E8F-CFBD-4F85-82B5-627609375333}"/>
              </a:ext>
            </a:extLst>
          </p:cNvPr>
          <p:cNvSpPr/>
          <p:nvPr/>
        </p:nvSpPr>
        <p:spPr>
          <a:xfrm>
            <a:off x="5540608" y="5174435"/>
            <a:ext cx="118957" cy="12382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ACAF0C9-25DF-4F23-9F6C-9D658B878645}"/>
              </a:ext>
            </a:extLst>
          </p:cNvPr>
          <p:cNvSpPr txBox="1"/>
          <p:nvPr/>
        </p:nvSpPr>
        <p:spPr>
          <a:xfrm>
            <a:off x="5840319" y="5727587"/>
            <a:ext cx="142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Istio inside </a:t>
            </a:r>
            <a:r>
              <a:rPr lang="en-US" dirty="0" err="1"/>
              <a:t>eks</a:t>
            </a:r>
            <a:r>
              <a:rPr lang="en-US" dirty="0"/>
              <a:t> cluster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6CB977A-AFE6-4E94-A931-D53EA9302D3D}"/>
              </a:ext>
            </a:extLst>
          </p:cNvPr>
          <p:cNvCxnSpPr>
            <a:cxnSpLocks/>
          </p:cNvCxnSpPr>
          <p:nvPr/>
        </p:nvCxnSpPr>
        <p:spPr>
          <a:xfrm flipH="1">
            <a:off x="8857637" y="4824734"/>
            <a:ext cx="8663" cy="6421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7787BD5F-E9BD-4253-A8F1-ADD915F95BB7}"/>
              </a:ext>
            </a:extLst>
          </p:cNvPr>
          <p:cNvSpPr/>
          <p:nvPr/>
        </p:nvSpPr>
        <p:spPr>
          <a:xfrm>
            <a:off x="8798158" y="5404975"/>
            <a:ext cx="118957" cy="12382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50411BA-D602-4D1F-8F68-64C839F380ED}"/>
              </a:ext>
            </a:extLst>
          </p:cNvPr>
          <p:cNvSpPr txBox="1"/>
          <p:nvPr/>
        </p:nvSpPr>
        <p:spPr>
          <a:xfrm>
            <a:off x="8695153" y="5980990"/>
            <a:ext cx="2298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Exposed using </a:t>
            </a:r>
            <a:r>
              <a:rPr lang="en-US" b="1" dirty="0" err="1"/>
              <a:t>LoadBalancer</a:t>
            </a:r>
            <a:r>
              <a:rPr lang="en-US" dirty="0"/>
              <a:t> Service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83EEF09-9D27-4317-9228-480BB37E5878}"/>
              </a:ext>
            </a:extLst>
          </p:cNvPr>
          <p:cNvCxnSpPr>
            <a:cxnSpLocks/>
          </p:cNvCxnSpPr>
          <p:nvPr/>
        </p:nvCxnSpPr>
        <p:spPr>
          <a:xfrm>
            <a:off x="8910423" y="5513988"/>
            <a:ext cx="635654" cy="481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0404112-F777-49E4-93DE-30CBE0FFE00F}"/>
              </a:ext>
            </a:extLst>
          </p:cNvPr>
          <p:cNvCxnSpPr>
            <a:cxnSpLocks/>
          </p:cNvCxnSpPr>
          <p:nvPr/>
        </p:nvCxnSpPr>
        <p:spPr>
          <a:xfrm flipH="1">
            <a:off x="8866842" y="1619345"/>
            <a:ext cx="8663" cy="6421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AE2C2923-344E-4D8F-9612-F7E60CB9F821}"/>
              </a:ext>
            </a:extLst>
          </p:cNvPr>
          <p:cNvSpPr/>
          <p:nvPr/>
        </p:nvSpPr>
        <p:spPr>
          <a:xfrm>
            <a:off x="8807363" y="2199586"/>
            <a:ext cx="118957" cy="12382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9C84CA5-0983-4910-8FCD-42BA62EB053A}"/>
              </a:ext>
            </a:extLst>
          </p:cNvPr>
          <p:cNvCxnSpPr>
            <a:cxnSpLocks/>
          </p:cNvCxnSpPr>
          <p:nvPr/>
        </p:nvCxnSpPr>
        <p:spPr>
          <a:xfrm flipV="1">
            <a:off x="8876796" y="957527"/>
            <a:ext cx="550380" cy="628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CFC1251-0479-4EF6-A1C9-88EF1CDC542F}"/>
              </a:ext>
            </a:extLst>
          </p:cNvPr>
          <p:cNvSpPr txBox="1"/>
          <p:nvPr/>
        </p:nvSpPr>
        <p:spPr>
          <a:xfrm>
            <a:off x="8695153" y="295006"/>
            <a:ext cx="2298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Exposed using </a:t>
            </a:r>
            <a:r>
              <a:rPr lang="en-US" b="1" dirty="0" err="1"/>
              <a:t>LoadBalancer</a:t>
            </a:r>
            <a:r>
              <a:rPr lang="en-US" dirty="0"/>
              <a:t> Service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1FBC258-26EC-4FF5-B6E6-8F3FB21462D9}"/>
              </a:ext>
            </a:extLst>
          </p:cNvPr>
          <p:cNvCxnSpPr>
            <a:cxnSpLocks/>
          </p:cNvCxnSpPr>
          <p:nvPr/>
        </p:nvCxnSpPr>
        <p:spPr>
          <a:xfrm>
            <a:off x="5608750" y="5276240"/>
            <a:ext cx="635654" cy="481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032479C-0F8D-4487-93C2-FB5D431E8117}"/>
              </a:ext>
            </a:extLst>
          </p:cNvPr>
          <p:cNvCxnSpPr>
            <a:cxnSpLocks/>
          </p:cNvCxnSpPr>
          <p:nvPr/>
        </p:nvCxnSpPr>
        <p:spPr>
          <a:xfrm flipH="1">
            <a:off x="5618600" y="2001179"/>
            <a:ext cx="8663" cy="6421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7D80F766-7015-48BD-AEDB-D2984E9ACCF5}"/>
              </a:ext>
            </a:extLst>
          </p:cNvPr>
          <p:cNvSpPr/>
          <p:nvPr/>
        </p:nvSpPr>
        <p:spPr>
          <a:xfrm>
            <a:off x="5559121" y="2581420"/>
            <a:ext cx="118957" cy="12382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173DBB1-B0B3-44C9-9546-F0F3CD6943AB}"/>
              </a:ext>
            </a:extLst>
          </p:cNvPr>
          <p:cNvCxnSpPr>
            <a:cxnSpLocks/>
          </p:cNvCxnSpPr>
          <p:nvPr/>
        </p:nvCxnSpPr>
        <p:spPr>
          <a:xfrm flipV="1">
            <a:off x="5628554" y="1350135"/>
            <a:ext cx="465278" cy="617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BE7A2CE-C77D-44BB-A276-5C4F9DC5B6AE}"/>
              </a:ext>
            </a:extLst>
          </p:cNvPr>
          <p:cNvSpPr txBox="1"/>
          <p:nvPr/>
        </p:nvSpPr>
        <p:spPr>
          <a:xfrm>
            <a:off x="5014038" y="484257"/>
            <a:ext cx="2802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Managing Services of </a:t>
            </a:r>
            <a:r>
              <a:rPr lang="en-US" sz="1600" b="1" dirty="0"/>
              <a:t>Book sample</a:t>
            </a:r>
            <a:r>
              <a:rPr lang="en-US" sz="1600" dirty="0"/>
              <a:t> application through </a:t>
            </a:r>
            <a:r>
              <a:rPr lang="en-US" sz="1600" b="1" dirty="0"/>
              <a:t>Gateway</a:t>
            </a:r>
            <a:r>
              <a:rPr lang="en-US" sz="1600" dirty="0"/>
              <a:t> and </a:t>
            </a:r>
            <a:r>
              <a:rPr lang="en-US" sz="1600" b="1" dirty="0"/>
              <a:t>Virtual Service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F431B92-24E1-42FA-A624-56E425989BD4}"/>
              </a:ext>
            </a:extLst>
          </p:cNvPr>
          <p:cNvSpPr/>
          <p:nvPr/>
        </p:nvSpPr>
        <p:spPr>
          <a:xfrm>
            <a:off x="5559120" y="1924731"/>
            <a:ext cx="118957" cy="12382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546E69B-2AF4-4674-82BF-EFD6C7BFAD05}"/>
              </a:ext>
            </a:extLst>
          </p:cNvPr>
          <p:cNvSpPr/>
          <p:nvPr/>
        </p:nvSpPr>
        <p:spPr>
          <a:xfrm>
            <a:off x="8816026" y="1535855"/>
            <a:ext cx="118957" cy="12382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6B12C54-016F-40B5-9EEF-706A1E4F50A1}"/>
              </a:ext>
            </a:extLst>
          </p:cNvPr>
          <p:cNvSpPr/>
          <p:nvPr/>
        </p:nvSpPr>
        <p:spPr>
          <a:xfrm>
            <a:off x="8800185" y="4775248"/>
            <a:ext cx="118957" cy="123823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6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0" grpId="0"/>
      <p:bldP spid="24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4" grpId="0" animBg="1"/>
      <p:bldP spid="55" grpId="0" animBg="1"/>
      <p:bldP spid="56" grpId="0"/>
      <p:bldP spid="57" grpId="0"/>
      <p:bldP spid="59" grpId="0" animBg="1"/>
      <p:bldP spid="60" grpId="0" animBg="1"/>
      <p:bldP spid="61" grpId="0"/>
      <p:bldP spid="66" grpId="0" animBg="1"/>
      <p:bldP spid="67" grpId="0" animBg="1"/>
      <p:bldP spid="69" grpId="0"/>
      <p:bldP spid="76" grpId="0" animBg="1"/>
      <p:bldP spid="79" grpId="0"/>
      <p:bldP spid="82" grpId="0" animBg="1"/>
      <p:bldP spid="85" grpId="0"/>
      <p:bldP spid="90" grpId="0" animBg="1"/>
      <p:bldP spid="92" grpId="0"/>
      <p:bldP spid="93" grpId="0" animBg="1"/>
      <p:bldP spid="94" grpId="0" animBg="1"/>
      <p:bldP spid="9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Istio / Media Resources">
            <a:extLst>
              <a:ext uri="{FF2B5EF4-FFF2-40B4-BE49-F238E27FC236}">
                <a16:creationId xmlns:a16="http://schemas.microsoft.com/office/drawing/2014/main" id="{7FC9EF61-33C1-4AE1-A118-706D55A7A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0650" y="2777274"/>
            <a:ext cx="853045" cy="128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060048-6EB3-4FDA-8E7F-8A274EFCB94B}"/>
              </a:ext>
            </a:extLst>
          </p:cNvPr>
          <p:cNvCxnSpPr>
            <a:cxnSpLocks/>
          </p:cNvCxnSpPr>
          <p:nvPr/>
        </p:nvCxnSpPr>
        <p:spPr>
          <a:xfrm flipV="1">
            <a:off x="1500284" y="3448641"/>
            <a:ext cx="961704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 descr="Kubernetes">
            <a:extLst>
              <a:ext uri="{FF2B5EF4-FFF2-40B4-BE49-F238E27FC236}">
                <a16:creationId xmlns:a16="http://schemas.microsoft.com/office/drawing/2014/main" id="{6FDD9A9A-DB74-47B0-909E-C37588192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788" y="3402996"/>
            <a:ext cx="640343" cy="64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Kubernetes">
            <a:extLst>
              <a:ext uri="{FF2B5EF4-FFF2-40B4-BE49-F238E27FC236}">
                <a16:creationId xmlns:a16="http://schemas.microsoft.com/office/drawing/2014/main" id="{7904CF4E-694C-469C-B0D8-87393A613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469" y="3402996"/>
            <a:ext cx="640343" cy="64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E44B47-7568-4909-BDEE-5D9B6CDCDE3C}"/>
              </a:ext>
            </a:extLst>
          </p:cNvPr>
          <p:cNvCxnSpPr>
            <a:cxnSpLocks/>
          </p:cNvCxnSpPr>
          <p:nvPr/>
        </p:nvCxnSpPr>
        <p:spPr>
          <a:xfrm flipH="1">
            <a:off x="2818567" y="2777274"/>
            <a:ext cx="426520" cy="6257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73AFD3-4906-4C73-816E-D427DA7BC336}"/>
              </a:ext>
            </a:extLst>
          </p:cNvPr>
          <p:cNvCxnSpPr>
            <a:cxnSpLocks/>
          </p:cNvCxnSpPr>
          <p:nvPr/>
        </p:nvCxnSpPr>
        <p:spPr>
          <a:xfrm>
            <a:off x="3245087" y="2777274"/>
            <a:ext cx="373348" cy="6257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>
            <a:extLst>
              <a:ext uri="{FF2B5EF4-FFF2-40B4-BE49-F238E27FC236}">
                <a16:creationId xmlns:a16="http://schemas.microsoft.com/office/drawing/2014/main" id="{573AF346-94F4-4E1A-8070-13B521EC8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6" y="3250446"/>
            <a:ext cx="1181100" cy="70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8604D4-B427-477F-8D5B-722AE2C7510A}"/>
              </a:ext>
            </a:extLst>
          </p:cNvPr>
          <p:cNvCxnSpPr>
            <a:cxnSpLocks/>
          </p:cNvCxnSpPr>
          <p:nvPr/>
        </p:nvCxnSpPr>
        <p:spPr>
          <a:xfrm flipV="1">
            <a:off x="4066760" y="3448641"/>
            <a:ext cx="961704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8C414BF-7267-4A63-96FA-24C2C7A717B3}"/>
              </a:ext>
            </a:extLst>
          </p:cNvPr>
          <p:cNvCxnSpPr>
            <a:cxnSpLocks/>
          </p:cNvCxnSpPr>
          <p:nvPr/>
        </p:nvCxnSpPr>
        <p:spPr>
          <a:xfrm flipV="1">
            <a:off x="6143796" y="3430319"/>
            <a:ext cx="961704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9A7143B-6294-4227-8151-22818202083A}"/>
              </a:ext>
            </a:extLst>
          </p:cNvPr>
          <p:cNvCxnSpPr>
            <a:cxnSpLocks/>
          </p:cNvCxnSpPr>
          <p:nvPr/>
        </p:nvCxnSpPr>
        <p:spPr>
          <a:xfrm>
            <a:off x="7105500" y="2552699"/>
            <a:ext cx="0" cy="17618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B11476B-47CE-4E43-849E-4E167BE0463F}"/>
              </a:ext>
            </a:extLst>
          </p:cNvPr>
          <p:cNvCxnSpPr>
            <a:cxnSpLocks/>
          </p:cNvCxnSpPr>
          <p:nvPr/>
        </p:nvCxnSpPr>
        <p:spPr>
          <a:xfrm flipV="1">
            <a:off x="7105501" y="2555268"/>
            <a:ext cx="961704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37CD4F-C359-4B36-AEB4-A7F9C4D4BE72}"/>
              </a:ext>
            </a:extLst>
          </p:cNvPr>
          <p:cNvCxnSpPr>
            <a:cxnSpLocks/>
          </p:cNvCxnSpPr>
          <p:nvPr/>
        </p:nvCxnSpPr>
        <p:spPr>
          <a:xfrm flipV="1">
            <a:off x="7105501" y="4293272"/>
            <a:ext cx="961704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JBoss.org UI Design">
            <a:extLst>
              <a:ext uri="{FF2B5EF4-FFF2-40B4-BE49-F238E27FC236}">
                <a16:creationId xmlns:a16="http://schemas.microsoft.com/office/drawing/2014/main" id="{A5FC788E-BBDD-478A-9F28-A3F1E2803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212" y="2327663"/>
            <a:ext cx="1440226" cy="45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rafana - Wikipedia">
            <a:extLst>
              <a:ext uri="{FF2B5EF4-FFF2-40B4-BE49-F238E27FC236}">
                <a16:creationId xmlns:a16="http://schemas.microsoft.com/office/drawing/2014/main" id="{AA59D936-0B32-4D2C-8A90-C57939779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714" y="3629025"/>
            <a:ext cx="1051462" cy="107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B93731-2ACA-4DAD-875F-DED85D508515}"/>
              </a:ext>
            </a:extLst>
          </p:cNvPr>
          <p:cNvSpPr txBox="1"/>
          <p:nvPr/>
        </p:nvSpPr>
        <p:spPr>
          <a:xfrm>
            <a:off x="2659832" y="2327663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5F1CBF-9567-4715-ADCB-1B244B18FDF0}"/>
              </a:ext>
            </a:extLst>
          </p:cNvPr>
          <p:cNvSpPr txBox="1"/>
          <p:nvPr/>
        </p:nvSpPr>
        <p:spPr>
          <a:xfrm>
            <a:off x="5315415" y="4158666"/>
            <a:ext cx="76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Istio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666C909-A0B0-47B4-9308-84A8B2EF0A2D}"/>
              </a:ext>
            </a:extLst>
          </p:cNvPr>
          <p:cNvSpPr/>
          <p:nvPr/>
        </p:nvSpPr>
        <p:spPr>
          <a:xfrm>
            <a:off x="1464133" y="3396990"/>
            <a:ext cx="118957" cy="123823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5140C-BCF2-41EF-B1C2-A6838A6F2AE6}"/>
              </a:ext>
            </a:extLst>
          </p:cNvPr>
          <p:cNvSpPr/>
          <p:nvPr/>
        </p:nvSpPr>
        <p:spPr>
          <a:xfrm>
            <a:off x="3183327" y="2715362"/>
            <a:ext cx="118957" cy="123823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C463A64-E8ED-4467-AC87-532084926133}"/>
              </a:ext>
            </a:extLst>
          </p:cNvPr>
          <p:cNvSpPr/>
          <p:nvPr/>
        </p:nvSpPr>
        <p:spPr>
          <a:xfrm>
            <a:off x="2401646" y="3396989"/>
            <a:ext cx="118957" cy="123823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99CD3BB-9616-480C-AE84-9399A533F8E2}"/>
              </a:ext>
            </a:extLst>
          </p:cNvPr>
          <p:cNvSpPr/>
          <p:nvPr/>
        </p:nvSpPr>
        <p:spPr>
          <a:xfrm>
            <a:off x="3976659" y="3386729"/>
            <a:ext cx="118957" cy="123823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101D69C-CEA9-48C8-8521-BE3667854298}"/>
              </a:ext>
            </a:extLst>
          </p:cNvPr>
          <p:cNvSpPr/>
          <p:nvPr/>
        </p:nvSpPr>
        <p:spPr>
          <a:xfrm>
            <a:off x="4954560" y="3393683"/>
            <a:ext cx="118957" cy="123823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71698D5-7D39-40A7-92F4-414422A03017}"/>
              </a:ext>
            </a:extLst>
          </p:cNvPr>
          <p:cNvSpPr/>
          <p:nvPr/>
        </p:nvSpPr>
        <p:spPr>
          <a:xfrm>
            <a:off x="6093832" y="3368406"/>
            <a:ext cx="118957" cy="123823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5DB914C-8184-474A-9B0C-24F717721D38}"/>
              </a:ext>
            </a:extLst>
          </p:cNvPr>
          <p:cNvSpPr/>
          <p:nvPr/>
        </p:nvSpPr>
        <p:spPr>
          <a:xfrm>
            <a:off x="7982773" y="2488906"/>
            <a:ext cx="118957" cy="123823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88EE6AD-D5C2-45A1-B73C-77D6089ADF25}"/>
              </a:ext>
            </a:extLst>
          </p:cNvPr>
          <p:cNvSpPr/>
          <p:nvPr/>
        </p:nvSpPr>
        <p:spPr>
          <a:xfrm>
            <a:off x="8011643" y="4231360"/>
            <a:ext cx="118957" cy="123823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E0F94C9-4743-467A-B371-1888B72D6327}"/>
              </a:ext>
            </a:extLst>
          </p:cNvPr>
          <p:cNvSpPr/>
          <p:nvPr/>
        </p:nvSpPr>
        <p:spPr>
          <a:xfrm>
            <a:off x="2783256" y="3341084"/>
            <a:ext cx="118957" cy="123823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C207DF7-78A2-4F21-86F6-B5A8BC6A59E4}"/>
              </a:ext>
            </a:extLst>
          </p:cNvPr>
          <p:cNvSpPr/>
          <p:nvPr/>
        </p:nvSpPr>
        <p:spPr>
          <a:xfrm>
            <a:off x="3565461" y="3341084"/>
            <a:ext cx="118957" cy="123823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C823DE-D9A6-4BC6-A13F-2D7AD260DB48}"/>
              </a:ext>
            </a:extLst>
          </p:cNvPr>
          <p:cNvCxnSpPr>
            <a:cxnSpLocks/>
          </p:cNvCxnSpPr>
          <p:nvPr/>
        </p:nvCxnSpPr>
        <p:spPr>
          <a:xfrm flipV="1">
            <a:off x="9848920" y="2550817"/>
            <a:ext cx="38093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5F0F64B-1F5E-4B5C-8D5B-9E8FAFDC27CE}"/>
              </a:ext>
            </a:extLst>
          </p:cNvPr>
          <p:cNvSpPr/>
          <p:nvPr/>
        </p:nvSpPr>
        <p:spPr>
          <a:xfrm>
            <a:off x="9848920" y="2488906"/>
            <a:ext cx="118957" cy="123823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81C729C-2E17-4373-AECD-EF5C3F9DBA52}"/>
              </a:ext>
            </a:extLst>
          </p:cNvPr>
          <p:cNvSpPr/>
          <p:nvPr/>
        </p:nvSpPr>
        <p:spPr>
          <a:xfrm>
            <a:off x="10182436" y="2491476"/>
            <a:ext cx="118957" cy="123823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8EC1E2-9729-4269-976C-0CEBAB85511F}"/>
              </a:ext>
            </a:extLst>
          </p:cNvPr>
          <p:cNvSpPr txBox="1"/>
          <p:nvPr/>
        </p:nvSpPr>
        <p:spPr>
          <a:xfrm>
            <a:off x="10401258" y="2425455"/>
            <a:ext cx="16473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Visualization</a:t>
            </a:r>
            <a:r>
              <a:rPr lang="en-US" sz="1600" b="1" dirty="0"/>
              <a:t>  traffic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Visualizing</a:t>
            </a:r>
            <a:r>
              <a:rPr lang="en-US" sz="1600" b="1" dirty="0"/>
              <a:t> canary deployment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D290F0-612F-4895-8CED-22BEEF82339F}"/>
              </a:ext>
            </a:extLst>
          </p:cNvPr>
          <p:cNvSpPr txBox="1"/>
          <p:nvPr/>
        </p:nvSpPr>
        <p:spPr>
          <a:xfrm>
            <a:off x="10380485" y="4158666"/>
            <a:ext cx="1647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Visualizing</a:t>
            </a:r>
            <a:r>
              <a:rPr lang="en-US" sz="1600" b="1" dirty="0"/>
              <a:t> </a:t>
            </a:r>
            <a:r>
              <a:rPr lang="en-US" sz="1600" dirty="0"/>
              <a:t>the</a:t>
            </a:r>
            <a:r>
              <a:rPr lang="en-US" sz="1600" b="1" dirty="0"/>
              <a:t> </a:t>
            </a:r>
            <a:r>
              <a:rPr lang="en-US" sz="1600" dirty="0"/>
              <a:t>entire</a:t>
            </a:r>
            <a:r>
              <a:rPr lang="en-US" sz="1600" b="1" dirty="0"/>
              <a:t> cluster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4BF4B95-8EB8-4E8E-AA7A-895198CFBFEE}"/>
              </a:ext>
            </a:extLst>
          </p:cNvPr>
          <p:cNvCxnSpPr>
            <a:cxnSpLocks/>
          </p:cNvCxnSpPr>
          <p:nvPr/>
        </p:nvCxnSpPr>
        <p:spPr>
          <a:xfrm flipV="1">
            <a:off x="9844352" y="4293271"/>
            <a:ext cx="38093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E13D32A1-A6AB-4044-9325-2B9AC188D59B}"/>
              </a:ext>
            </a:extLst>
          </p:cNvPr>
          <p:cNvSpPr/>
          <p:nvPr/>
        </p:nvSpPr>
        <p:spPr>
          <a:xfrm>
            <a:off x="9844352" y="4231360"/>
            <a:ext cx="118957" cy="123823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4BE22BA-D4B1-4433-8041-1C24DE6A9E21}"/>
              </a:ext>
            </a:extLst>
          </p:cNvPr>
          <p:cNvSpPr/>
          <p:nvPr/>
        </p:nvSpPr>
        <p:spPr>
          <a:xfrm>
            <a:off x="10177868" y="4233930"/>
            <a:ext cx="118957" cy="123823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6A910E3-4DBB-46AC-ADEA-905150E18177}"/>
              </a:ext>
            </a:extLst>
          </p:cNvPr>
          <p:cNvSpPr txBox="1"/>
          <p:nvPr/>
        </p:nvSpPr>
        <p:spPr>
          <a:xfrm>
            <a:off x="2210098" y="4117952"/>
            <a:ext cx="206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using </a:t>
            </a:r>
            <a:r>
              <a:rPr lang="en-US" b="1" dirty="0" err="1"/>
              <a:t>eksctl</a:t>
            </a:r>
            <a:endParaRPr lang="en-US" b="1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40DB331-7563-4603-B30C-4F48B5E32616}"/>
              </a:ext>
            </a:extLst>
          </p:cNvPr>
          <p:cNvCxnSpPr>
            <a:cxnSpLocks/>
          </p:cNvCxnSpPr>
          <p:nvPr/>
        </p:nvCxnSpPr>
        <p:spPr>
          <a:xfrm flipH="1">
            <a:off x="5600087" y="4594194"/>
            <a:ext cx="8663" cy="6421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E8B32DC-5BDB-4C4A-83A6-EF8555A1807C}"/>
              </a:ext>
            </a:extLst>
          </p:cNvPr>
          <p:cNvSpPr/>
          <p:nvPr/>
        </p:nvSpPr>
        <p:spPr>
          <a:xfrm>
            <a:off x="5554366" y="4514613"/>
            <a:ext cx="118957" cy="12382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5B55E8F-CFBD-4F85-82B5-627609375333}"/>
              </a:ext>
            </a:extLst>
          </p:cNvPr>
          <p:cNvSpPr/>
          <p:nvPr/>
        </p:nvSpPr>
        <p:spPr>
          <a:xfrm>
            <a:off x="5540608" y="5174435"/>
            <a:ext cx="118957" cy="12382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ACAF0C9-25DF-4F23-9F6C-9D658B878645}"/>
              </a:ext>
            </a:extLst>
          </p:cNvPr>
          <p:cNvSpPr txBox="1"/>
          <p:nvPr/>
        </p:nvSpPr>
        <p:spPr>
          <a:xfrm>
            <a:off x="5840319" y="5727587"/>
            <a:ext cx="142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Istio inside </a:t>
            </a:r>
            <a:r>
              <a:rPr lang="en-US" dirty="0" err="1"/>
              <a:t>eks</a:t>
            </a:r>
            <a:r>
              <a:rPr lang="en-US" dirty="0"/>
              <a:t> cluster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6CB977A-AFE6-4E94-A931-D53EA9302D3D}"/>
              </a:ext>
            </a:extLst>
          </p:cNvPr>
          <p:cNvCxnSpPr>
            <a:cxnSpLocks/>
          </p:cNvCxnSpPr>
          <p:nvPr/>
        </p:nvCxnSpPr>
        <p:spPr>
          <a:xfrm flipH="1">
            <a:off x="8857637" y="4824734"/>
            <a:ext cx="8663" cy="6421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7787BD5F-E9BD-4253-A8F1-ADD915F95BB7}"/>
              </a:ext>
            </a:extLst>
          </p:cNvPr>
          <p:cNvSpPr/>
          <p:nvPr/>
        </p:nvSpPr>
        <p:spPr>
          <a:xfrm>
            <a:off x="8798158" y="5404975"/>
            <a:ext cx="118957" cy="12382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50411BA-D602-4D1F-8F68-64C839F380ED}"/>
              </a:ext>
            </a:extLst>
          </p:cNvPr>
          <p:cNvSpPr txBox="1"/>
          <p:nvPr/>
        </p:nvSpPr>
        <p:spPr>
          <a:xfrm>
            <a:off x="8695153" y="5980990"/>
            <a:ext cx="2298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Exposed using </a:t>
            </a:r>
            <a:r>
              <a:rPr lang="en-US" b="1" dirty="0" err="1"/>
              <a:t>LoadBalancer</a:t>
            </a:r>
            <a:r>
              <a:rPr lang="en-US" dirty="0"/>
              <a:t> Service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83EEF09-9D27-4317-9228-480BB37E5878}"/>
              </a:ext>
            </a:extLst>
          </p:cNvPr>
          <p:cNvCxnSpPr>
            <a:cxnSpLocks/>
          </p:cNvCxnSpPr>
          <p:nvPr/>
        </p:nvCxnSpPr>
        <p:spPr>
          <a:xfrm>
            <a:off x="8910423" y="5513988"/>
            <a:ext cx="635654" cy="481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0404112-F777-49E4-93DE-30CBE0FFE00F}"/>
              </a:ext>
            </a:extLst>
          </p:cNvPr>
          <p:cNvCxnSpPr>
            <a:cxnSpLocks/>
          </p:cNvCxnSpPr>
          <p:nvPr/>
        </p:nvCxnSpPr>
        <p:spPr>
          <a:xfrm flipH="1">
            <a:off x="8866842" y="1619345"/>
            <a:ext cx="8663" cy="6421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AE2C2923-344E-4D8F-9612-F7E60CB9F821}"/>
              </a:ext>
            </a:extLst>
          </p:cNvPr>
          <p:cNvSpPr/>
          <p:nvPr/>
        </p:nvSpPr>
        <p:spPr>
          <a:xfrm>
            <a:off x="8807363" y="2199586"/>
            <a:ext cx="118957" cy="12382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9C84CA5-0983-4910-8FCD-42BA62EB053A}"/>
              </a:ext>
            </a:extLst>
          </p:cNvPr>
          <p:cNvCxnSpPr>
            <a:cxnSpLocks/>
          </p:cNvCxnSpPr>
          <p:nvPr/>
        </p:nvCxnSpPr>
        <p:spPr>
          <a:xfrm flipV="1">
            <a:off x="8876796" y="957527"/>
            <a:ext cx="550380" cy="628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CFC1251-0479-4EF6-A1C9-88EF1CDC542F}"/>
              </a:ext>
            </a:extLst>
          </p:cNvPr>
          <p:cNvSpPr txBox="1"/>
          <p:nvPr/>
        </p:nvSpPr>
        <p:spPr>
          <a:xfrm>
            <a:off x="8695153" y="295006"/>
            <a:ext cx="2298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Exposed using </a:t>
            </a:r>
            <a:r>
              <a:rPr lang="en-US" b="1" dirty="0" err="1"/>
              <a:t>LoadBalancer</a:t>
            </a:r>
            <a:r>
              <a:rPr lang="en-US" dirty="0"/>
              <a:t> Service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1FBC258-26EC-4FF5-B6E6-8F3FB21462D9}"/>
              </a:ext>
            </a:extLst>
          </p:cNvPr>
          <p:cNvCxnSpPr>
            <a:cxnSpLocks/>
          </p:cNvCxnSpPr>
          <p:nvPr/>
        </p:nvCxnSpPr>
        <p:spPr>
          <a:xfrm>
            <a:off x="5608750" y="5276240"/>
            <a:ext cx="635654" cy="481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032479C-0F8D-4487-93C2-FB5D431E8117}"/>
              </a:ext>
            </a:extLst>
          </p:cNvPr>
          <p:cNvCxnSpPr>
            <a:cxnSpLocks/>
          </p:cNvCxnSpPr>
          <p:nvPr/>
        </p:nvCxnSpPr>
        <p:spPr>
          <a:xfrm flipH="1">
            <a:off x="5618600" y="2001179"/>
            <a:ext cx="8663" cy="6421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7D80F766-7015-48BD-AEDB-D2984E9ACCF5}"/>
              </a:ext>
            </a:extLst>
          </p:cNvPr>
          <p:cNvSpPr/>
          <p:nvPr/>
        </p:nvSpPr>
        <p:spPr>
          <a:xfrm>
            <a:off x="5559121" y="2581420"/>
            <a:ext cx="118957" cy="12382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173DBB1-B0B3-44C9-9546-F0F3CD6943AB}"/>
              </a:ext>
            </a:extLst>
          </p:cNvPr>
          <p:cNvCxnSpPr>
            <a:cxnSpLocks/>
          </p:cNvCxnSpPr>
          <p:nvPr/>
        </p:nvCxnSpPr>
        <p:spPr>
          <a:xfrm flipV="1">
            <a:off x="5628554" y="1350135"/>
            <a:ext cx="465278" cy="617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BE7A2CE-C77D-44BB-A276-5C4F9DC5B6AE}"/>
              </a:ext>
            </a:extLst>
          </p:cNvPr>
          <p:cNvSpPr txBox="1"/>
          <p:nvPr/>
        </p:nvSpPr>
        <p:spPr>
          <a:xfrm>
            <a:off x="5014038" y="484257"/>
            <a:ext cx="2802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Managing Services of </a:t>
            </a:r>
            <a:r>
              <a:rPr lang="en-US" sz="1600" b="1" dirty="0"/>
              <a:t>Book sample</a:t>
            </a:r>
            <a:r>
              <a:rPr lang="en-US" sz="1600" dirty="0"/>
              <a:t> application through </a:t>
            </a:r>
            <a:r>
              <a:rPr lang="en-US" sz="1600" b="1" dirty="0"/>
              <a:t>Gateway</a:t>
            </a:r>
            <a:r>
              <a:rPr lang="en-US" sz="1600" dirty="0"/>
              <a:t> and </a:t>
            </a:r>
            <a:r>
              <a:rPr lang="en-US" sz="1600" b="1" dirty="0"/>
              <a:t>Virtual Service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F431B92-24E1-42FA-A624-56E425989BD4}"/>
              </a:ext>
            </a:extLst>
          </p:cNvPr>
          <p:cNvSpPr/>
          <p:nvPr/>
        </p:nvSpPr>
        <p:spPr>
          <a:xfrm>
            <a:off x="5559120" y="1924731"/>
            <a:ext cx="118957" cy="12382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546E69B-2AF4-4674-82BF-EFD6C7BFAD05}"/>
              </a:ext>
            </a:extLst>
          </p:cNvPr>
          <p:cNvSpPr/>
          <p:nvPr/>
        </p:nvSpPr>
        <p:spPr>
          <a:xfrm>
            <a:off x="8816026" y="1535855"/>
            <a:ext cx="118957" cy="12382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6B12C54-016F-40B5-9EEF-706A1E4F50A1}"/>
              </a:ext>
            </a:extLst>
          </p:cNvPr>
          <p:cNvSpPr/>
          <p:nvPr/>
        </p:nvSpPr>
        <p:spPr>
          <a:xfrm>
            <a:off x="8800185" y="4775248"/>
            <a:ext cx="118957" cy="123823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3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, diagram&#10;&#10;Description automatically generated with medium confidence">
            <a:extLst>
              <a:ext uri="{FF2B5EF4-FFF2-40B4-BE49-F238E27FC236}">
                <a16:creationId xmlns:a16="http://schemas.microsoft.com/office/drawing/2014/main" id="{706048D2-C11B-46EC-BE4C-DB75943374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5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9861322-641D-4307-831F-B916B0F9E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8594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1D9D829-0A89-4D4C-879B-A89E1115A0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8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78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Subodh Sharma</dc:creator>
  <cp:lastModifiedBy>Amit Subodh Sharma</cp:lastModifiedBy>
  <cp:revision>2</cp:revision>
  <dcterms:created xsi:type="dcterms:W3CDTF">2021-11-22T13:44:17Z</dcterms:created>
  <dcterms:modified xsi:type="dcterms:W3CDTF">2021-12-03T04:28:26Z</dcterms:modified>
</cp:coreProperties>
</file>