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39BE-99E2-493D-B69F-3CF984FA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0371-1A4C-48D3-A214-ADC05E2EE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CB24-9CF5-42DA-9FAF-E9E325B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A3F3-D9AC-4DFC-AC2F-83974A80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7615-3F46-47F8-9F01-4DFAFCAE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54ED-3363-4C03-ABAA-A6A8FB25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3611-168D-4589-AC7E-640E5F42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69DE-99D2-4DF0-A589-8D6B328A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7936-D190-41F3-9602-13D9BADA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B3E0-FBB7-40EB-BF2B-9D17FC69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24782-8F6C-4484-8099-43C6E5A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68279-E536-469E-A3D5-CFC0C2C2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4B71-0FE6-4BFC-B9A3-B4897F6F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2894-1316-4E6D-A922-7E3305BC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D68A-09B0-4145-8BD5-5EAC6991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29739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3987-AC8D-4C6D-AB46-DD9A4F10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7300-28D4-4136-AA58-939D14A1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6EA0-6FC6-4F19-BB61-DE75DD3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9C59-4BBB-4FE2-B71D-5371C390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742D-88A4-4FD0-9214-1400102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A6FE-7D12-4EE7-A8A9-E76225D9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8763-E4DA-468A-AE4D-4D855C92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7645-EDD0-4866-B07F-6DD4DB7B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EB87-17E6-4CB0-AA64-E451E65B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D97F-9C9F-43EB-9F35-0E314C4F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B44-8C72-4458-941C-565825D1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B611-A2D7-4C91-96A1-5EBF013CF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3DB9B-1E80-4738-B896-E9A3754D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D61C-F540-4DC1-B4A1-BA951AEF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C28BB-D76D-4060-8253-BA2711C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4FA1-57A4-4E20-8C0A-D03A3183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9E30-6480-4733-9637-D5D9BC5A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0DF3-EA9B-4306-B7AC-79FAFE6C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EBD0-D25E-4743-AD3C-9BB4600D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7A76-7351-4F90-BD17-4CD3C0A84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76DAC-90F6-4FB0-86C9-97B2C5C7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3C530-E4E2-41D1-8FC6-2C373551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95BD2-C07E-427E-A8CB-7287DF47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F273B-A575-4844-8482-21FEA4A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074C-EDAF-4461-BC84-A5FF1EFA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6B966-29A7-4806-96F8-8BFE2E6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22B38-1B11-4C32-8FD2-2A772B0F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5362-1B59-4EC5-BEB2-8321AD35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40572-4843-4CD1-AD39-8D29AE53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EB208-753B-4B8A-8EEC-419CE869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8A636-0F14-4039-92DC-8DB7305D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A35B-0E39-4D1A-B51B-50F41E8B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30AA-E5B3-4173-B91D-87FCBCFA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ECF80-7591-4B17-BCC2-F9E77672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6A52-3545-4597-81E7-AD983C3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D8752-A972-427D-A803-62BF5D1E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F1F1-98F4-4BC4-A717-845158FD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C13-19DC-49E9-807B-13FE371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C60F-0323-4721-9787-1DD8F6B0A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B068-208A-4700-A885-EB054A17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D75E-F5F7-4C9E-9C0D-41F2E960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7FB1-AABB-4369-8C92-E72FC6D3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94D25-BA58-43C7-BBEC-7E36B4B4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F8879-95E7-4A2D-A1F9-716A315D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734F-97E1-4C6C-8C01-27F0112D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009A-4D9A-46E4-A0CD-CA6E29C9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4A7E-B174-4D3E-9643-2FAF40F1194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ECAD-3308-446C-BD11-DB228CA6E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D472-C163-4A0E-AC9D-8501BE87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FA4F-029B-46C9-A7C1-329E3B5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0EF9-5546-4190-87FD-1623F23D3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036B-ABF2-458B-937D-261A8AE7F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C342-A89E-144A-9B69-DD1B2BD61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university ( Access to VOW,  SRC chapters, Student societies to help create awareness.)</a:t>
            </a:r>
          </a:p>
          <a:p>
            <a:r>
              <a:rPr lang="en-US" dirty="0"/>
              <a:t> MTN to integrate MOMO payment, possibly get discounts and tech support. </a:t>
            </a:r>
          </a:p>
          <a:p>
            <a:r>
              <a:rPr lang="en-US" dirty="0"/>
              <a:t>SAPS (increased police presence in locations marked unsafe)</a:t>
            </a:r>
          </a:p>
          <a:p>
            <a:r>
              <a:rPr lang="en-US" dirty="0"/>
              <a:t> PAXI/ARAMEX( getting drop boxes added to drop pin locations)</a:t>
            </a:r>
          </a:p>
          <a:p>
            <a:r>
              <a:rPr lang="en-US" dirty="0"/>
              <a:t>Wits Buses (transport to drop pin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7BE0-E3A7-4349-B99A-C242B28584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9639" y="981137"/>
            <a:ext cx="2194447" cy="3511339"/>
          </a:xfrm>
        </p:spPr>
        <p:txBody>
          <a:bodyPr>
            <a:normAutofit/>
          </a:bodyPr>
          <a:lstStyle/>
          <a:p>
            <a:pPr marL="36000" indent="0">
              <a:buNone/>
            </a:pPr>
            <a:endParaRPr lang="en-US" dirty="0"/>
          </a:p>
          <a:p>
            <a:r>
              <a:rPr lang="en-US" dirty="0"/>
              <a:t>Student Buyers are given convenient, safe, secure and affordable access to goods and services.</a:t>
            </a:r>
          </a:p>
          <a:p>
            <a:r>
              <a:rPr lang="en-US" dirty="0"/>
              <a:t>Student Vendors are provided with a platform to practice entrepreneurship to earn a steady income with vast exposure to their target market.</a:t>
            </a:r>
          </a:p>
          <a:p>
            <a:r>
              <a:rPr lang="en-US" dirty="0"/>
              <a:t>We are solving the problem of safety, accessibility and customer reach within the entrepreneurial world in universities by integrating  geolocation pins and ICASA product verification algorithms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0FFA95B-1431-7B48-9A66-745143B00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Wits Students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27B45-028E-2348-ADCD-6D8E9BD2F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7205" y="961812"/>
            <a:ext cx="2194447" cy="1481639"/>
          </a:xfrm>
          <a:prstGeom prst="roundRect">
            <a:avLst>
              <a:gd name="adj" fmla="val 643"/>
            </a:avLst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Research Payment Gateways</a:t>
            </a:r>
          </a:p>
          <a:p>
            <a:r>
              <a:rPr lang="en-US" dirty="0"/>
              <a:t>Make UI/UX, Backend, Frontend</a:t>
            </a:r>
          </a:p>
          <a:p>
            <a:r>
              <a:rPr lang="en-US" dirty="0"/>
              <a:t>Research Competitors</a:t>
            </a:r>
          </a:p>
          <a:p>
            <a:r>
              <a:rPr lang="en-US" dirty="0"/>
              <a:t>Research Campus entrepreneurship structures </a:t>
            </a:r>
          </a:p>
          <a:p>
            <a:r>
              <a:rPr lang="en-US" dirty="0"/>
              <a:t>Research convenient and best geo-pin locations on campus</a:t>
            </a:r>
          </a:p>
          <a:p>
            <a:r>
              <a:rPr lang="en-US" dirty="0"/>
              <a:t>Research Campus Bus Routes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8B4B7B93-AB8F-024A-846A-E2F29719B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Key Resources do our Value Propositions require? Laptops, Software, Internet </a:t>
            </a:r>
          </a:p>
          <a:p>
            <a:r>
              <a:rPr lang="en-US" dirty="0"/>
              <a:t>What do you need to make the tea</a:t>
            </a:r>
          </a:p>
          <a:p>
            <a:r>
              <a:rPr lang="en-US" dirty="0"/>
              <a:t>Developers, designers, extra laptops, payment gateway</a:t>
            </a:r>
          </a:p>
          <a:p>
            <a:r>
              <a:rPr lang="en-US" dirty="0"/>
              <a:t>Our Distribution Channels? Customer Relationships? Revenue Streams?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76790048-3C65-4044-BF3D-DE815A12A1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0023" y="977496"/>
            <a:ext cx="2194447" cy="16418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Social Media &amp; Email communication. </a:t>
            </a:r>
          </a:p>
          <a:p>
            <a:r>
              <a:rPr lang="en-US" dirty="0"/>
              <a:t>Product Rating &amp; Reviews (with Token </a:t>
            </a:r>
            <a:r>
              <a:rPr lang="en-US"/>
              <a:t>Reward System)</a:t>
            </a:r>
            <a:endParaRPr lang="en-US" dirty="0"/>
          </a:p>
          <a:p>
            <a:r>
              <a:rPr lang="en-US" dirty="0"/>
              <a:t>Geo-pin Location Safety Reports </a:t>
            </a:r>
          </a:p>
          <a:p>
            <a:r>
              <a:rPr lang="en-US" dirty="0"/>
              <a:t>Acknowledge Entrepreneur (categorized by Star rating)/Product (categorized by most sales) of the month</a:t>
            </a:r>
          </a:p>
          <a:p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B42BF36-D06E-5548-B571-9693696ECA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VOW </a:t>
            </a:r>
            <a:r>
              <a:rPr lang="en-US" dirty="0" err="1"/>
              <a:t>fm</a:t>
            </a:r>
            <a:r>
              <a:rPr lang="en-US" dirty="0"/>
              <a:t> radio, Social media (Influencers, story ads), Podcasts</a:t>
            </a:r>
          </a:p>
          <a:p>
            <a:r>
              <a:rPr lang="en-US" dirty="0"/>
              <a:t>Email, sign ups(with consent) </a:t>
            </a:r>
          </a:p>
          <a:p>
            <a:r>
              <a:rPr lang="en-US" dirty="0"/>
              <a:t>Student Society Events</a:t>
            </a:r>
          </a:p>
          <a:p>
            <a:r>
              <a:rPr lang="en-US" dirty="0"/>
              <a:t>Collaborating with </a:t>
            </a:r>
            <a:r>
              <a:rPr lang="en-US" dirty="0" err="1"/>
              <a:t>VarsityVibe</a:t>
            </a:r>
            <a:r>
              <a:rPr lang="en-US" dirty="0"/>
              <a:t> as a Brand to leverage on their established audience and channels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CD36BA-6CC1-154D-9487-1DF10DF68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Marketing - R100 000</a:t>
            </a:r>
          </a:p>
          <a:p>
            <a:r>
              <a:rPr lang="en-US" dirty="0"/>
              <a:t>Transport - R10 000</a:t>
            </a:r>
          </a:p>
          <a:p>
            <a:r>
              <a:rPr lang="en-US" dirty="0"/>
              <a:t>Data - R100 000</a:t>
            </a:r>
          </a:p>
          <a:p>
            <a:r>
              <a:rPr lang="en-US" dirty="0"/>
              <a:t>Salaries –</a:t>
            </a:r>
          </a:p>
          <a:p>
            <a:r>
              <a:rPr lang="en-US" dirty="0"/>
              <a:t>Payment Gateway APIs R250 000</a:t>
            </a:r>
          </a:p>
          <a:p>
            <a:r>
              <a:rPr lang="en-US" dirty="0"/>
              <a:t>electricity bill, water bill. Transport, social media paid ads, influencers, gifting customers(grocery list). Salaries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1E41C0-BC72-D344-8A00-62B04C14A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 profit from Commission on sales/ Subscription: Pay R50p/m. to operate as a vendor. </a:t>
            </a:r>
          </a:p>
          <a:p>
            <a:r>
              <a:rPr lang="en-US" dirty="0"/>
              <a:t> We also charge Vendors for in-app advertisements spots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1CF6039-F6FF-0C42-A9FC-40D2A37D8C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Premast Business Model Canvas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AEC66DEB-EAC4-A24A-BB1B-C121467AD8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1AC05B6-D9AA-2D40-B977-22F3A4E3AF3F}" type="datetime1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FE0231E5-C376-214C-A720-84B9FF1AB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Designed by: SNSN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287A90C-2DB3-FD45-9F54-8EBDE09942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 MTN App Campus</a:t>
            </a:r>
          </a:p>
        </p:txBody>
      </p:sp>
    </p:spTree>
    <p:extLst>
      <p:ext uri="{BB962C8B-B14F-4D97-AF65-F5344CB8AC3E}">
        <p14:creationId xmlns:p14="http://schemas.microsoft.com/office/powerpoint/2010/main" val="39497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.Hiragino Kaku Gothic Interface W3</vt:lpstr>
      <vt:lpstr>Apple Symbols</vt:lpstr>
      <vt:lpstr>Arial</vt:lpstr>
      <vt:lpstr>Calibri</vt:lpstr>
      <vt:lpstr>Calibri Light</vt:lpstr>
      <vt:lpstr>Open Sans</vt:lpstr>
      <vt:lpstr>Open Sans Semibold</vt:lpstr>
      <vt:lpstr>System Font 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Nicolle Charuma</dc:creator>
  <cp:lastModifiedBy>Nicolle Charuma</cp:lastModifiedBy>
  <cp:revision>1</cp:revision>
  <dcterms:created xsi:type="dcterms:W3CDTF">2021-08-09T07:26:55Z</dcterms:created>
  <dcterms:modified xsi:type="dcterms:W3CDTF">2021-08-09T07:34:16Z</dcterms:modified>
</cp:coreProperties>
</file>