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Montesi - Stefano Furi"/>
          <p:cNvSpPr txBox="1"/>
          <p:nvPr>
            <p:ph type="body" idx="21"/>
          </p:nvPr>
        </p:nvSpPr>
        <p:spPr>
          <a:xfrm>
            <a:off x="1201340" y="11859862"/>
            <a:ext cx="7023155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b="0" sz="3528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Michele Montesi - Stefano Furi</a:t>
            </a:r>
          </a:p>
        </p:txBody>
      </p:sp>
      <p:sp>
        <p:nvSpPr>
          <p:cNvPr id="152" name="Brogr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Brogram</a:t>
            </a:r>
          </a:p>
        </p:txBody>
      </p:sp>
      <p:sp>
        <p:nvSpPr>
          <p:cNvPr id="153" name="Progetto Tecnologie Web - A.A. 2022-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Progetto Tecnologie Web - A.A. 2022-2023</a:t>
            </a:r>
          </a:p>
        </p:txBody>
      </p:sp>
      <p:sp>
        <p:nvSpPr>
          <p:cNvPr id="154" name="Cesena, 30-01-2023"/>
          <p:cNvSpPr txBox="1"/>
          <p:nvPr/>
        </p:nvSpPr>
        <p:spPr>
          <a:xfrm>
            <a:off x="15675832" y="11859862"/>
            <a:ext cx="7023155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17244">
              <a:defRPr sz="3564">
                <a:solidFill>
                  <a:srgbClr val="000000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Cesena, 30-01-2023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cus Group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Focus Group</a:t>
            </a:r>
          </a:p>
        </p:txBody>
      </p:sp>
      <p:sp>
        <p:nvSpPr>
          <p:cNvPr id="195" name="A seguito dei riscontri ottenuti della UX Prototyping, è stata  effettuata una sessione di Focus Group, dalla quale sono state proposte e valutate varie modifiche:…"/>
          <p:cNvSpPr txBox="1"/>
          <p:nvPr/>
        </p:nvSpPr>
        <p:spPr>
          <a:xfrm>
            <a:off x="1198176" y="3296023"/>
            <a:ext cx="18237955" cy="804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 seguito dei riscontri ottenuti della UX Prototyping, è stata  effettuata una sessione di Focus Group, dalla quale sono state proposte e valutate varie modifiche: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eventi di utenti consigliati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un calendario con 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localizzazione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Visualizzazione di una mappa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di notifiche in tempo reale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lementazione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198" name="Dopo le fasi preliminari e i risultati ottenuti dalle operazioni precedenti, è stata costruita una solida base per l’inizio della costruzione del software finale, la quale ha integrato tutti i requisiti fondamentali richiesti, aggiungendo inoltre le prop"/>
          <p:cNvSpPr txBox="1"/>
          <p:nvPr/>
        </p:nvSpPr>
        <p:spPr>
          <a:xfrm>
            <a:off x="1175216" y="3376385"/>
            <a:ext cx="18237954" cy="423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Dopo le fasi preliminari e i risultati ottenuti dalle operazioni precedenti, è stata costruita una solida base per l’inizio della costruzione del software finale, la quale ha integrato tutti i requisiti fondamentali richiesti, aggiungendo inoltre le proposte che sono risultate più adeguate durante la fase di Focus Group.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sign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57" name="Per la produzione dell’applicativo, è stato seguito il seguente approccio:"/>
          <p:cNvSpPr txBox="1"/>
          <p:nvPr/>
        </p:nvSpPr>
        <p:spPr>
          <a:xfrm>
            <a:off x="1113178" y="3258286"/>
            <a:ext cx="20504580" cy="15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Per la produzione dell’applicativo, è stato seguito il seguente approccio:</a:t>
            </a:r>
          </a:p>
        </p:txBody>
      </p:sp>
      <p:sp>
        <p:nvSpPr>
          <p:cNvPr id="158" name="Analisi dettagliata dei requisiti fondamentali…"/>
          <p:cNvSpPr txBox="1"/>
          <p:nvPr/>
        </p:nvSpPr>
        <p:spPr>
          <a:xfrm>
            <a:off x="1113178" y="5579660"/>
            <a:ext cx="20504580" cy="727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Analisi</a:t>
            </a:r>
            <a:r>
              <a:t> dettagliata dei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requisiti fondamentali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</a:t>
            </a: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mockup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Implementazione e test di prototipi dimostrativi (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UX Prototying</a:t>
            </a:r>
            <a:r>
              <a:t>)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pPr>
            <a:r>
              <a:t>Focus Group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Adattamento del design alla luce dei risultati ottenuti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quisiti"/>
          <p:cNvSpPr txBox="1"/>
          <p:nvPr>
            <p:ph type="title"/>
          </p:nvPr>
        </p:nvSpPr>
        <p:spPr>
          <a:xfrm>
            <a:off x="1206499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61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62" name="A seguito di una prima analisi dei requisiti, sono state prodotte le seguenti specifiche, le quali rispecchiano le fondamenta del social network"/>
          <p:cNvSpPr txBox="1"/>
          <p:nvPr/>
        </p:nvSpPr>
        <p:spPr>
          <a:xfrm>
            <a:off x="1523551" y="5060682"/>
            <a:ext cx="9718147" cy="487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A seguito di una prima analisi dei requisiti, sono state prodotte le seguenti specifiche, le quali rispecchiano le fondamenta del social network</a:t>
            </a:r>
          </a:p>
        </p:txBody>
      </p:sp>
      <p:sp>
        <p:nvSpPr>
          <p:cNvPr id="163" name="Essenziali"/>
          <p:cNvSpPr txBox="1"/>
          <p:nvPr/>
        </p:nvSpPr>
        <p:spPr>
          <a:xfrm>
            <a:off x="1358900" y="235518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66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67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68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056" y="3924096"/>
            <a:ext cx="5926237" cy="3678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Registrazione.png" descr="Registrazi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8390" y="7881139"/>
            <a:ext cx="6012078" cy="4561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72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73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74" name="creazione-post-v1.png" descr="creazione-post-v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347" y="4016060"/>
            <a:ext cx="11353842" cy="7321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77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78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79" name="Screenshot 2023-01-25 at 17.51.png" descr="Screenshot 2023-01-25 at 17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296" y="4026581"/>
            <a:ext cx="9520430" cy="825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82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83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84" name="profilo-utente-v1.png" descr="profilo-utente-v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364" y="3823497"/>
            <a:ext cx="11001918" cy="9106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3-01-25 at 17.58.png" descr="Screenshot 2023-01-25 at 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277" y="3559217"/>
            <a:ext cx="8717508" cy="96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88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89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x Prototyping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Ux Prototyping</a:t>
            </a:r>
          </a:p>
        </p:txBody>
      </p:sp>
      <p:sp>
        <p:nvSpPr>
          <p:cNvPr id="192" name="Dopo aver costruito i prototipi partendo dai mockup mostrati, è stato effettuato un test su un campione variegato di possibili utenti, compresi anche utenti con ridotte abilità informatico-digitali (e.g. persone in età adulta non confidenti con il mondo "/>
          <p:cNvSpPr txBox="1"/>
          <p:nvPr/>
        </p:nvSpPr>
        <p:spPr>
          <a:xfrm>
            <a:off x="1232617" y="3571549"/>
            <a:ext cx="18237954" cy="804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Dopo aver costruito i prototipi partendo dai mockup mostrati, è stato effettuato un test su un campione variegato di possibili utenti, compresi anche utenti con ridotte abilità informatico-digitali (e.g. persone in età adulta non confidenti con il mondo digitale).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Da questa esperienza, sono emerse le qualità d’uso positive della piattaforma, quali l’interazione con i post e con gli utenti. 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È risultata invece di difficile comprensione, la navigazione attraverso le pagine della piattaforma, rendendo così necessaria una rielaborazione dei modelli del dominio applicativo.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