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5" r:id="rId7"/>
    <p:sldId id="270" r:id="rId8"/>
    <p:sldId id="268" r:id="rId9"/>
    <p:sldId id="269"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6"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cat>
            <c:strRef>
              <c:f>'[employee_data (1).csv]Sheet1'!$A$1:$A$10</c:f>
              <c:strCache>
                <c:ptCount val="10"/>
                <c:pt idx="0">
                  <c:v>Lennon</c:v>
                </c:pt>
                <c:pt idx="1">
                  <c:v>Vicente</c:v>
                </c:pt>
                <c:pt idx="2">
                  <c:v>Hugo</c:v>
                </c:pt>
                <c:pt idx="3">
                  <c:v>Cohen</c:v>
                </c:pt>
                <c:pt idx="4">
                  <c:v>Tia</c:v>
                </c:pt>
                <c:pt idx="5">
                  <c:v>Aspen</c:v>
                </c:pt>
                <c:pt idx="6">
                  <c:v>Graham</c:v>
                </c:pt>
                <c:pt idx="7">
                  <c:v>Joel</c:v>
                </c:pt>
                <c:pt idx="8">
                  <c:v>Maci</c:v>
                </c:pt>
                <c:pt idx="9">
                  <c:v>Nevaeh</c:v>
                </c:pt>
              </c:strCache>
            </c:strRef>
          </c:cat>
          <c:val>
            <c:numRef>
              <c:f>'[employee_data (1).csv]Sheet1'!$B$1:$B$10</c:f>
              <c:numCache>
                <c:formatCode>General</c:formatCode>
                <c:ptCount val="10"/>
                <c:pt idx="0">
                  <c:v>5</c:v>
                </c:pt>
                <c:pt idx="1">
                  <c:v>1</c:v>
                </c:pt>
                <c:pt idx="2">
                  <c:v>5</c:v>
                </c:pt>
                <c:pt idx="3">
                  <c:v>4</c:v>
                </c:pt>
                <c:pt idx="4">
                  <c:v>4</c:v>
                </c:pt>
                <c:pt idx="5">
                  <c:v>5</c:v>
                </c:pt>
                <c:pt idx="6">
                  <c:v>1</c:v>
                </c:pt>
                <c:pt idx="7">
                  <c:v>2</c:v>
                </c:pt>
                <c:pt idx="8">
                  <c:v>5</c:v>
                </c:pt>
                <c:pt idx="9">
                  <c:v>1</c:v>
                </c:pt>
              </c:numCache>
            </c:numRef>
          </c:val>
          <c:extLst>
            <c:ext xmlns:c16="http://schemas.microsoft.com/office/drawing/2014/chart" uri="{C3380CC4-5D6E-409C-BE32-E72D297353CC}">
              <c16:uniqueId val="{00000000-F72C-034E-98B6-9707FDA8D182}"/>
            </c:ext>
          </c:extLst>
        </c:ser>
        <c:dLbls>
          <c:showLegendKey val="0"/>
          <c:showVal val="0"/>
          <c:showCatName val="0"/>
          <c:showSerName val="0"/>
          <c:showPercent val="0"/>
          <c:showBubbleSize val="0"/>
        </c:dLbls>
        <c:gapWidth val="150"/>
        <c:shape val="box"/>
        <c:axId val="1643573327"/>
        <c:axId val="1643561231"/>
        <c:axId val="0"/>
      </c:bar3DChart>
      <c:catAx>
        <c:axId val="16435733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561231"/>
        <c:crosses val="autoZero"/>
        <c:auto val="1"/>
        <c:lblAlgn val="ctr"/>
        <c:lblOffset val="100"/>
        <c:noMultiLvlLbl val="0"/>
      </c:catAx>
      <c:valAx>
        <c:axId val="1643561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573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7157FF68-3D3E-2FFC-0F70-974C582F0641}"/>
              </a:ext>
            </a:extLst>
          </p:cNvPr>
          <p:cNvSpPr txBox="1"/>
          <p:nvPr/>
        </p:nvSpPr>
        <p:spPr>
          <a:xfrm>
            <a:off x="1351990" y="2671197"/>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G.SHREE MATHY</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US" sz="2400" dirty="0">
                <a:latin typeface="Times New Roman" panose="02020603050405020304" pitchFamily="18" charset="0"/>
                <a:cs typeface="Times New Roman" panose="02020603050405020304" pitchFamily="18" charset="0"/>
              </a:rPr>
              <a:t>68</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a:t>
            </a:r>
            <a:r>
              <a:rPr lang="en-US" sz="2400" dirty="0">
                <a:latin typeface="Times New Roman" panose="02020603050405020304" pitchFamily="18" charset="0"/>
                <a:cs typeface="Times New Roman" panose="02020603050405020304" pitchFamily="18" charset="0"/>
              </a:rPr>
              <a:t>4668</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DEPARTMENT:PG&amp; RESEARCH DEPARTMENT OF COMMERCE </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24765"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Placeholder 3">
            <a:extLst>
              <a:ext uri="{FF2B5EF4-FFF2-40B4-BE49-F238E27FC236}">
                <a16:creationId xmlns:a16="http://schemas.microsoft.com/office/drawing/2014/main" id="{6E539C7B-E167-118D-3787-D8E163F642B2}"/>
              </a:ext>
            </a:extLst>
          </p:cNvPr>
          <p:cNvSpPr txBox="1">
            <a:spLocks/>
          </p:cNvSpPr>
          <p:nvPr/>
        </p:nvSpPr>
        <p:spPr>
          <a:xfrm>
            <a:off x="245723" y="1794607"/>
            <a:ext cx="8596668" cy="336794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rot="20678646">
            <a:off x="1519237" y="530157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B79D30-F65B-D919-5194-1D85CDFAFDDB}"/>
              </a:ext>
            </a:extLst>
          </p:cNvPr>
          <p:cNvSpPr txBox="1"/>
          <p:nvPr/>
        </p:nvSpPr>
        <p:spPr>
          <a:xfrm>
            <a:off x="980904" y="1964353"/>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6</a:t>
            </a:fld>
            <a:endParaRPr sz="1100">
              <a:latin typeface="Trebuchet MS"/>
              <a:cs typeface="Trebuchet MS"/>
            </a:endParaRPr>
          </a:p>
        </p:txBody>
      </p:sp>
      <p:sp>
        <p:nvSpPr>
          <p:cNvPr id="8" name="Title 7">
            <a:extLst>
              <a:ext uri="{FF2B5EF4-FFF2-40B4-BE49-F238E27FC236}">
                <a16:creationId xmlns:a16="http://schemas.microsoft.com/office/drawing/2014/main" id="{54EF2733-2D51-965B-09DA-3776410B7C82}"/>
              </a:ext>
            </a:extLst>
          </p:cNvPr>
          <p:cNvSpPr>
            <a:spLocks noGrp="1"/>
          </p:cNvSpPr>
          <p:nvPr>
            <p:ph type="title"/>
          </p:nvPr>
        </p:nvSpPr>
        <p:spPr/>
        <p:txBody>
          <a:bodyPr/>
          <a:lstStyle/>
          <a:p>
            <a:r>
              <a:rPr lang="en-US" dirty="0"/>
              <a:t>Modelling </a:t>
            </a:r>
          </a:p>
        </p:txBody>
      </p:sp>
      <p:sp>
        <p:nvSpPr>
          <p:cNvPr id="7" name="TextBox 6">
            <a:extLst>
              <a:ext uri="{FF2B5EF4-FFF2-40B4-BE49-F238E27FC236}">
                <a16:creationId xmlns:a16="http://schemas.microsoft.com/office/drawing/2014/main" id="{626A6742-4479-B509-3137-80A6C89E18FD}"/>
              </a:ext>
            </a:extLst>
          </p:cNvPr>
          <p:cNvSpPr txBox="1"/>
          <p:nvPr/>
        </p:nvSpPr>
        <p:spPr>
          <a:xfrm>
            <a:off x="1266588" y="1371660"/>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826C-790F-6F3D-30B3-140C8F899F6B}"/>
              </a:ext>
            </a:extLst>
          </p:cNvPr>
          <p:cNvSpPr>
            <a:spLocks noGrp="1"/>
          </p:cNvSpPr>
          <p:nvPr>
            <p:ph type="title"/>
          </p:nvPr>
        </p:nvSpPr>
        <p:spPr/>
        <p:txBody>
          <a:bodyPr/>
          <a:lstStyle/>
          <a:p>
            <a:r>
              <a:rPr lang="en-US" dirty="0"/>
              <a:t>Result </a:t>
            </a:r>
          </a:p>
        </p:txBody>
      </p:sp>
      <p:graphicFrame>
        <p:nvGraphicFramePr>
          <p:cNvPr id="7" name="Chart 6">
            <a:extLst>
              <a:ext uri="{FF2B5EF4-FFF2-40B4-BE49-F238E27FC236}">
                <a16:creationId xmlns:a16="http://schemas.microsoft.com/office/drawing/2014/main" id="{3E24678F-C5D5-0DDE-D042-BC33E7440C34}"/>
              </a:ext>
            </a:extLst>
          </p:cNvPr>
          <p:cNvGraphicFramePr>
            <a:graphicFrameLocks/>
          </p:cNvGraphicFramePr>
          <p:nvPr>
            <p:extLst>
              <p:ext uri="{D42A27DB-BD31-4B8C-83A1-F6EECF244321}">
                <p14:modId xmlns:p14="http://schemas.microsoft.com/office/powerpoint/2010/main" val="1619072828"/>
              </p:ext>
            </p:extLst>
          </p:nvPr>
        </p:nvGraphicFramePr>
        <p:xfrm>
          <a:off x="2147454" y="1143633"/>
          <a:ext cx="5664064" cy="41862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827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E418B9-C4B3-FA0E-23EF-F53F2DA1E2FD}"/>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298644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7E95-C504-DDFE-44DD-0A620AFDD488}"/>
              </a:ext>
            </a:extLst>
          </p:cNvPr>
          <p:cNvSpPr>
            <a:spLocks noGrp="1"/>
          </p:cNvSpPr>
          <p:nvPr>
            <p:ph type="title"/>
          </p:nvPr>
        </p:nvSpPr>
        <p:spPr/>
        <p:txBody>
          <a:bodyPr/>
          <a:lstStyle/>
          <a:p>
            <a:r>
              <a:rPr lang="en-US" dirty="0"/>
              <a:t>Reference </a:t>
            </a:r>
          </a:p>
        </p:txBody>
      </p:sp>
      <p:sp>
        <p:nvSpPr>
          <p:cNvPr id="4" name="TextBox 3">
            <a:extLst>
              <a:ext uri="{FF2B5EF4-FFF2-40B4-BE49-F238E27FC236}">
                <a16:creationId xmlns:a16="http://schemas.microsoft.com/office/drawing/2014/main" id="{6E16E8B5-97FB-E8A3-72D8-35A1A4C8FAB2}"/>
              </a:ext>
            </a:extLst>
          </p:cNvPr>
          <p:cNvSpPr txBox="1"/>
          <p:nvPr/>
        </p:nvSpPr>
        <p:spPr>
          <a:xfrm>
            <a:off x="1307759" y="2644170"/>
            <a:ext cx="9354288" cy="1938992"/>
          </a:xfrm>
          <a:prstGeom prst="rect">
            <a:avLst/>
          </a:prstGeom>
          <a:noFill/>
        </p:spPr>
        <p:txBody>
          <a:bodyPr wrap="square">
            <a:spAutoFit/>
          </a:bodyPr>
          <a:lstStyle/>
          <a:p>
            <a:r>
              <a:rPr lang="en-US" sz="2400" dirty="0">
                <a:latin typeface="Times New Roman" panose="02020603050405020304"/>
              </a:rPr>
              <a:t>DR G. </a:t>
            </a:r>
            <a:r>
              <a:rPr lang="en-US" sz="2400" dirty="0" err="1">
                <a:latin typeface="Times New Roman" panose="02020603050405020304"/>
              </a:rPr>
              <a:t>Anitha</a:t>
            </a:r>
            <a:r>
              <a:rPr lang="en-US" sz="2400" dirty="0">
                <a:latin typeface="Times New Roman" panose="02020603050405020304"/>
              </a:rPr>
              <a:t> Devi </a:t>
            </a:r>
            <a:endParaRPr lang="en-GB" sz="2400" dirty="0">
              <a:latin typeface="Times New Roman" panose="02020603050405020304"/>
            </a:endParaRP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8162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Employee Data Analysis using Excel  </vt:lpstr>
      <vt:lpstr>PROJECT TITLE</vt:lpstr>
      <vt:lpstr>AGENDA</vt:lpstr>
      <vt:lpstr>PROBLEM STATEMENT</vt:lpstr>
      <vt:lpstr>PROJECT OVERVIEW</vt:lpstr>
      <vt:lpstr>Modelling </vt:lpstr>
      <vt:lpstr>Result </vt:lpstr>
      <vt:lpstr>conclusion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shreemathygovindarajan@gmail.com</cp:lastModifiedBy>
  <cp:revision>21</cp:revision>
  <dcterms:created xsi:type="dcterms:W3CDTF">2024-03-29T15:07:22Z</dcterms:created>
  <dcterms:modified xsi:type="dcterms:W3CDTF">2024-08-27T08:54:45Z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