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3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90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3846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9225" y="324238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25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College Student, B.A.</a:t>
            </a:r>
            <a:endParaRPr sz="12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America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2 pets (Dogs)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Marketing Agent.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“I’m interested in doing great things with different views.”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IN" sz="1200" dirty="0">
                <a:latin typeface="Google Sans"/>
                <a:ea typeface="Google Sans"/>
                <a:cs typeface="Google Sans"/>
                <a:sym typeface="Google Sans"/>
              </a:rPr>
              <a:t>I</a:t>
            </a:r>
            <a:r>
              <a:rPr lang="en" sz="1200" dirty="0">
                <a:latin typeface="Google Sans"/>
                <a:ea typeface="Google Sans"/>
                <a:cs typeface="Google Sans"/>
                <a:sym typeface="Google Sans"/>
              </a:rPr>
              <a:t>ncreased responsibilities in the office where they work.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Need care and attention to detail in every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Completing s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mall work tasks.</a:t>
            </a: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It’s difficult to make sure the timing is right.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Sometimes large seats  are </a:t>
            </a:r>
            <a:r>
              <a:rPr lang="en-US" sz="1200" dirty="0" err="1">
                <a:latin typeface="Google Sans"/>
                <a:ea typeface="Google Sans"/>
                <a:cs typeface="Google Sans"/>
                <a:sym typeface="Google Sans"/>
              </a:rPr>
              <a:t>lessly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 filled.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 have to wait in line or queue for long tim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e till the shop become crowd free.</a:t>
            </a: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Harshika is about to complete a B.A. in business Admiration and hopes an 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Internship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will launch their career in marketing. Even though 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Harshika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most enjoys the time spent working with their mentor on a 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marketing campaign, they also feel that the task of getting tickets for the office is an opportunity to network and to demonstrate being a team player with keen attention to detail. I want to spend my time in online ticket booking.</a:t>
            </a: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58FD0F-3F2C-40AC-81F0-6FBB40A4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5" y="461325"/>
            <a:ext cx="2758199" cy="2735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601904C-F468-447C-B5A6-BAF40D1B6ADC}"/>
              </a:ext>
            </a:extLst>
          </p:cNvPr>
          <p:cNvSpPr/>
          <p:nvPr/>
        </p:nvSpPr>
        <p:spPr>
          <a:xfrm>
            <a:off x="451525" y="43846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90985BE-8DB8-4CCD-85FC-CB778991AE5E}"/>
              </a:ext>
            </a:extLst>
          </p:cNvPr>
          <p:cNvSpPr txBox="1"/>
          <p:nvPr/>
        </p:nvSpPr>
        <p:spPr>
          <a:xfrm>
            <a:off x="439225" y="324238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Name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E974CFC-0FC8-4AA9-BC73-12CBFF62EDD2}"/>
              </a:ext>
            </a:extLst>
          </p:cNvPr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C8ED59D-AE66-4A19-B5A3-477D82CB3817}"/>
              </a:ext>
            </a:extLst>
          </p:cNvPr>
          <p:cNvSpPr txBox="1"/>
          <p:nvPr/>
        </p:nvSpPr>
        <p:spPr>
          <a:xfrm>
            <a:off x="1707850" y="3614500"/>
            <a:ext cx="1817400" cy="137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55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High graduate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N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orway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Lives with parents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server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DDE0BFA-5F28-4C95-9903-C706E88D689B}"/>
              </a:ext>
            </a:extLst>
          </p:cNvPr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“To work forward and go ahead towards goals”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769E6248-985D-4383-9FA6-612D3236CF6D}"/>
              </a:ext>
            </a:extLst>
          </p:cNvPr>
          <p:cNvSpPr txBox="1"/>
          <p:nvPr/>
        </p:nvSpPr>
        <p:spPr>
          <a:xfrm>
            <a:off x="3651375" y="1249680"/>
            <a:ext cx="2522700" cy="223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IN" sz="1200" dirty="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" sz="1200" dirty="0">
                <a:latin typeface="Google Sans"/>
                <a:ea typeface="Google Sans"/>
                <a:cs typeface="Google Sans"/>
                <a:sym typeface="Google Sans"/>
              </a:rPr>
              <a:t>o  learn advanced English-language experience.</a:t>
            </a:r>
          </a:p>
          <a:p>
            <a:pPr marL="457200" indent="-317500">
              <a:buSzPts val="1400"/>
              <a:buFont typeface="Google Sans"/>
              <a:buChar char="●"/>
            </a:pPr>
            <a:r>
              <a:rPr lang="en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OpenSans"/>
              </a:rPr>
              <a:t>Tend to be new residents in the </a:t>
            </a:r>
            <a:r>
              <a:rPr lang="en-US" sz="1200" dirty="0">
                <a:solidFill>
                  <a:srgbClr val="1F1F1F"/>
                </a:solidFill>
                <a:latin typeface="OpenSans"/>
              </a:rPr>
              <a:t>areas not near to cinema theater 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OpenSans"/>
              </a:rPr>
              <a:t>serves and are unfamiliar with local shopping options.</a:t>
            </a:r>
          </a:p>
          <a:p>
            <a:pPr marL="457200" indent="-317500">
              <a:buSzPts val="1400"/>
              <a:buFont typeface="Google Sans"/>
              <a:buChar char="●"/>
            </a:pPr>
            <a:r>
              <a:rPr lang="en-US" sz="1200" dirty="0">
                <a:solidFill>
                  <a:srgbClr val="1F1F1F"/>
                </a:solidFill>
                <a:latin typeface="OpenSans"/>
              </a:rPr>
              <a:t>To pick food for from different place and send in right time.</a:t>
            </a:r>
            <a:endParaRPr lang="en-US" sz="1200" b="0" i="0" dirty="0">
              <a:solidFill>
                <a:srgbClr val="1F1F1F"/>
              </a:solidFill>
              <a:effectLst/>
              <a:latin typeface="OpenSans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0D450BBE-E833-4A9E-A74D-915C7F2BF090}"/>
              </a:ext>
            </a:extLst>
          </p:cNvPr>
          <p:cNvSpPr txBox="1"/>
          <p:nvPr/>
        </p:nvSpPr>
        <p:spPr>
          <a:xfrm>
            <a:off x="6332914" y="1492000"/>
            <a:ext cx="2522700" cy="19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IN" sz="12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</a:t>
            </a:r>
            <a:r>
              <a:rPr lang="en" sz="12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eel uncomfortable dining in their local restaurants or shopping in the local grocery stores.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IN" sz="12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" sz="12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 help non native language speakersstanding a long queue and not able to convey his booking.</a:t>
            </a:r>
            <a:endParaRPr sz="12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978974EB-1E5C-4CD0-A4A4-BFA1CBA5AA44}"/>
              </a:ext>
            </a:extLst>
          </p:cNvPr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Salim is a server who lives in town and mostly works in night shift. During the daytime, he does the online work and work at Zia’s pizza in our company for 4 hours to learn new skills. He usually comes to café for working peacefully in noise less area. Through he need wi-fi for working on his online courses but in coffee shop the wi-fi  connection is less and noise level is more . He was not able to do his work. Where network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conncetion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is less so bookin</a:t>
            </a:r>
            <a:r>
              <a:rPr lang="en-US" sz="1200" dirty="0">
                <a:latin typeface="Google Sans"/>
                <a:ea typeface="Google Sans"/>
                <a:cs typeface="Google Sans"/>
                <a:sym typeface="Google Sans"/>
              </a:rPr>
              <a:t>g online was difficult</a:t>
            </a: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9E9FD13A-944F-47D7-952C-F5AB3A401BA7}"/>
              </a:ext>
            </a:extLst>
          </p:cNvPr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CB747C-9198-40D8-9954-89830042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26" y="443790"/>
            <a:ext cx="2733600" cy="27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762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400</Words>
  <Application>Microsoft Office PowerPoint</Application>
  <PresentationFormat>On-screen Show (16:9)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Google Sans</vt:lpstr>
      <vt:lpstr>Arial</vt:lpstr>
      <vt:lpstr>OpenSans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keerthi ka</cp:lastModifiedBy>
  <cp:revision>5</cp:revision>
  <dcterms:modified xsi:type="dcterms:W3CDTF">2023-01-03T07:15:36Z</dcterms:modified>
</cp:coreProperties>
</file>