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7" r:id="rId3"/>
    <p:sldId id="276" r:id="rId4"/>
    <p:sldId id="275" r:id="rId5"/>
    <p:sldId id="271" r:id="rId6"/>
    <p:sldId id="265" r:id="rId7"/>
    <p:sldId id="272" r:id="rId8"/>
    <p:sldId id="260" r:id="rId9"/>
    <p:sldId id="262" r:id="rId10"/>
    <p:sldId id="280" r:id="rId11"/>
    <p:sldId id="281" r:id="rId12"/>
    <p:sldId id="261" r:id="rId13"/>
    <p:sldId id="279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9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C168D-92E2-42E6-B7B0-F1B5E500CD9B}" type="doc">
      <dgm:prSet loTypeId="urn:microsoft.com/office/officeart/2018/5/layout/IconLeaf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5106B5-4068-43EC-AD6C-E452A99C8C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200" b="1" cap="none" dirty="0">
              <a:solidFill>
                <a:srgbClr val="4472C4"/>
              </a:solidFill>
            </a:rPr>
            <a:t>Insecure Wireless Network</a:t>
          </a:r>
        </a:p>
      </dgm:t>
    </dgm:pt>
    <dgm:pt modelId="{4AAF85E9-E1AE-4E9E-BDE3-BA3BAF0C3122}" type="parTrans" cxnId="{FAE1B31F-0CD4-43C3-A583-77C3A1F9A813}">
      <dgm:prSet/>
      <dgm:spPr/>
      <dgm:t>
        <a:bodyPr/>
        <a:lstStyle/>
        <a:p>
          <a:endParaRPr lang="en-US"/>
        </a:p>
      </dgm:t>
    </dgm:pt>
    <dgm:pt modelId="{8300B4EB-9A47-4E7D-9DAF-A06262ED6F38}" type="sibTrans" cxnId="{FAE1B31F-0CD4-43C3-A583-77C3A1F9A813}">
      <dgm:prSet/>
      <dgm:spPr/>
      <dgm:t>
        <a:bodyPr/>
        <a:lstStyle/>
        <a:p>
          <a:endParaRPr lang="en-US"/>
        </a:p>
      </dgm:t>
    </dgm:pt>
    <dgm:pt modelId="{B35A23F1-1CA9-40B8-B4BD-22C021F25B2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200" b="1" cap="none" dirty="0">
              <a:solidFill>
                <a:srgbClr val="4472C4"/>
              </a:solidFill>
            </a:rPr>
            <a:t>Weak Password</a:t>
          </a:r>
        </a:p>
      </dgm:t>
    </dgm:pt>
    <dgm:pt modelId="{E2B8BF52-F137-4C7C-8FFF-C16C2EFBB37D}" type="sibTrans" cxnId="{A7F1C35C-CB71-4394-BF28-A4A132A140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5E4726-823B-4381-9884-2E9866177807}" type="parTrans" cxnId="{A7F1C35C-CB71-4394-BF28-A4A132A1402F}">
      <dgm:prSet/>
      <dgm:spPr/>
      <dgm:t>
        <a:bodyPr/>
        <a:lstStyle/>
        <a:p>
          <a:endParaRPr lang="en-US"/>
        </a:p>
      </dgm:t>
    </dgm:pt>
    <dgm:pt modelId="{2563BC95-4A64-4362-89DA-5C110C317673}" type="pres">
      <dgm:prSet presAssocID="{451C168D-92E2-42E6-B7B0-F1B5E500CD9B}" presName="root" presStyleCnt="0">
        <dgm:presLayoutVars>
          <dgm:dir/>
          <dgm:resizeHandles val="exact"/>
        </dgm:presLayoutVars>
      </dgm:prSet>
      <dgm:spPr/>
    </dgm:pt>
    <dgm:pt modelId="{056C9853-4B1D-4B2B-BBF2-9B9235BEDE89}" type="pres">
      <dgm:prSet presAssocID="{B35A23F1-1CA9-40B8-B4BD-22C021F25B25}" presName="compNode" presStyleCnt="0"/>
      <dgm:spPr/>
    </dgm:pt>
    <dgm:pt modelId="{B0CFE6CD-8F5F-484E-9439-234624E11617}" type="pres">
      <dgm:prSet presAssocID="{B35A23F1-1CA9-40B8-B4BD-22C021F25B25}" presName="iconBgRect" presStyleLbl="bgShp" presStyleIdx="0" presStyleCnt="2" custScaleX="90909" custScaleY="82645"/>
      <dgm:spPr>
        <a:prstGeom prst="round2DiagRect">
          <a:avLst>
            <a:gd name="adj1" fmla="val 29727"/>
            <a:gd name="adj2" fmla="val 0"/>
          </a:avLst>
        </a:prstGeom>
      </dgm:spPr>
    </dgm:pt>
    <dgm:pt modelId="{60E7A608-177E-4476-989A-A8FBA97E1479}" type="pres">
      <dgm:prSet presAssocID="{B35A23F1-1CA9-40B8-B4BD-22C021F25B25}" presName="iconRect" presStyleLbl="node1" presStyleIdx="0" presStyleCnt="2" custLinFactNeighborX="-2435" custLinFactNeighborY="12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 with solid fill"/>
        </a:ext>
      </dgm:extLst>
    </dgm:pt>
    <dgm:pt modelId="{720C3886-8843-49A3-8A59-3F5539F2CF39}" type="pres">
      <dgm:prSet presAssocID="{B35A23F1-1CA9-40B8-B4BD-22C021F25B25}" presName="spaceRect" presStyleCnt="0"/>
      <dgm:spPr/>
    </dgm:pt>
    <dgm:pt modelId="{A6D2D886-E8D9-482A-9835-24C9F954F780}" type="pres">
      <dgm:prSet presAssocID="{B35A23F1-1CA9-40B8-B4BD-22C021F25B25}" presName="textRect" presStyleLbl="revTx" presStyleIdx="0" presStyleCnt="2">
        <dgm:presLayoutVars>
          <dgm:chMax val="1"/>
          <dgm:chPref val="1"/>
        </dgm:presLayoutVars>
      </dgm:prSet>
      <dgm:spPr/>
    </dgm:pt>
    <dgm:pt modelId="{065EFE6F-3C1F-4059-AAD9-C5DE9FC5C7A0}" type="pres">
      <dgm:prSet presAssocID="{E2B8BF52-F137-4C7C-8FFF-C16C2EFBB37D}" presName="sibTrans" presStyleCnt="0"/>
      <dgm:spPr/>
    </dgm:pt>
    <dgm:pt modelId="{D2B6684F-DC8C-4EB1-A27D-860763EDCB69}" type="pres">
      <dgm:prSet presAssocID="{0B5106B5-4068-43EC-AD6C-E452A99C8C99}" presName="compNode" presStyleCnt="0"/>
      <dgm:spPr/>
    </dgm:pt>
    <dgm:pt modelId="{3603AA5A-2F67-4981-981D-BA87238274B4}" type="pres">
      <dgm:prSet presAssocID="{0B5106B5-4068-43EC-AD6C-E452A99C8C99}" presName="iconBgRect" presStyleLbl="bgShp" presStyleIdx="1" presStyleCnt="2" custScaleX="90910" custScaleY="82645"/>
      <dgm:spPr>
        <a:prstGeom prst="round2DiagRect">
          <a:avLst>
            <a:gd name="adj1" fmla="val 29727"/>
            <a:gd name="adj2" fmla="val 0"/>
          </a:avLst>
        </a:prstGeom>
      </dgm:spPr>
    </dgm:pt>
    <dgm:pt modelId="{3D229374-5D76-4816-93A6-3DBBB61A25E6}" type="pres">
      <dgm:prSet presAssocID="{0B5106B5-4068-43EC-AD6C-E452A99C8C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ll Tower with solid fill"/>
        </a:ext>
      </dgm:extLst>
    </dgm:pt>
    <dgm:pt modelId="{23A08A28-885A-41E3-8B6B-3337B732FD79}" type="pres">
      <dgm:prSet presAssocID="{0B5106B5-4068-43EC-AD6C-E452A99C8C99}" presName="spaceRect" presStyleCnt="0"/>
      <dgm:spPr/>
    </dgm:pt>
    <dgm:pt modelId="{A533D86C-EDE3-4B23-9573-707F8034246B}" type="pres">
      <dgm:prSet presAssocID="{0B5106B5-4068-43EC-AD6C-E452A99C8C99}" presName="textRect" presStyleLbl="revTx" presStyleIdx="1" presStyleCnt="2" custScaleX="133719">
        <dgm:presLayoutVars>
          <dgm:chMax val="1"/>
          <dgm:chPref val="1"/>
        </dgm:presLayoutVars>
      </dgm:prSet>
      <dgm:spPr/>
    </dgm:pt>
  </dgm:ptLst>
  <dgm:cxnLst>
    <dgm:cxn modelId="{FAE1B31F-0CD4-43C3-A583-77C3A1F9A813}" srcId="{451C168D-92E2-42E6-B7B0-F1B5E500CD9B}" destId="{0B5106B5-4068-43EC-AD6C-E452A99C8C99}" srcOrd="1" destOrd="0" parTransId="{4AAF85E9-E1AE-4E9E-BDE3-BA3BAF0C3122}" sibTransId="{8300B4EB-9A47-4E7D-9DAF-A06262ED6F38}"/>
    <dgm:cxn modelId="{A7F1C35C-CB71-4394-BF28-A4A132A1402F}" srcId="{451C168D-92E2-42E6-B7B0-F1B5E500CD9B}" destId="{B35A23F1-1CA9-40B8-B4BD-22C021F25B25}" srcOrd="0" destOrd="0" parTransId="{2D5E4726-823B-4381-9884-2E9866177807}" sibTransId="{E2B8BF52-F137-4C7C-8FFF-C16C2EFBB37D}"/>
    <dgm:cxn modelId="{77371142-1BDE-4A55-9F45-AA4525549744}" type="presOf" srcId="{451C168D-92E2-42E6-B7B0-F1B5E500CD9B}" destId="{2563BC95-4A64-4362-89DA-5C110C317673}" srcOrd="0" destOrd="0" presId="urn:microsoft.com/office/officeart/2018/5/layout/IconLeafLabelList"/>
    <dgm:cxn modelId="{3DA82C4D-2517-4DEF-89A5-32FCCFFE5365}" type="presOf" srcId="{0B5106B5-4068-43EC-AD6C-E452A99C8C99}" destId="{A533D86C-EDE3-4B23-9573-707F8034246B}" srcOrd="0" destOrd="0" presId="urn:microsoft.com/office/officeart/2018/5/layout/IconLeafLabelList"/>
    <dgm:cxn modelId="{A73C25FA-7F69-4855-A304-8F0016183BF1}" type="presOf" srcId="{B35A23F1-1CA9-40B8-B4BD-22C021F25B25}" destId="{A6D2D886-E8D9-482A-9835-24C9F954F780}" srcOrd="0" destOrd="0" presId="urn:microsoft.com/office/officeart/2018/5/layout/IconLeafLabelList"/>
    <dgm:cxn modelId="{9C130F0E-2B8C-44E1-97CD-88319D40A3E6}" type="presParOf" srcId="{2563BC95-4A64-4362-89DA-5C110C317673}" destId="{056C9853-4B1D-4B2B-BBF2-9B9235BEDE89}" srcOrd="0" destOrd="0" presId="urn:microsoft.com/office/officeart/2018/5/layout/IconLeafLabelList"/>
    <dgm:cxn modelId="{F48287E5-6DB3-4864-8878-588EB1972F02}" type="presParOf" srcId="{056C9853-4B1D-4B2B-BBF2-9B9235BEDE89}" destId="{B0CFE6CD-8F5F-484E-9439-234624E11617}" srcOrd="0" destOrd="0" presId="urn:microsoft.com/office/officeart/2018/5/layout/IconLeafLabelList"/>
    <dgm:cxn modelId="{4DCF0E91-489D-46FF-B766-F36BA8255B8B}" type="presParOf" srcId="{056C9853-4B1D-4B2B-BBF2-9B9235BEDE89}" destId="{60E7A608-177E-4476-989A-A8FBA97E1479}" srcOrd="1" destOrd="0" presId="urn:microsoft.com/office/officeart/2018/5/layout/IconLeafLabelList"/>
    <dgm:cxn modelId="{385D97EE-7931-4D26-8F47-C0C12434E6E8}" type="presParOf" srcId="{056C9853-4B1D-4B2B-BBF2-9B9235BEDE89}" destId="{720C3886-8843-49A3-8A59-3F5539F2CF39}" srcOrd="2" destOrd="0" presId="urn:microsoft.com/office/officeart/2018/5/layout/IconLeafLabelList"/>
    <dgm:cxn modelId="{8D89B3C9-AC01-4219-B2CB-5C9140BD2BB6}" type="presParOf" srcId="{056C9853-4B1D-4B2B-BBF2-9B9235BEDE89}" destId="{A6D2D886-E8D9-482A-9835-24C9F954F780}" srcOrd="3" destOrd="0" presId="urn:microsoft.com/office/officeart/2018/5/layout/IconLeafLabelList"/>
    <dgm:cxn modelId="{C31AD1FE-EE75-46DB-ABA2-3165F5A310AA}" type="presParOf" srcId="{2563BC95-4A64-4362-89DA-5C110C317673}" destId="{065EFE6F-3C1F-4059-AAD9-C5DE9FC5C7A0}" srcOrd="1" destOrd="0" presId="urn:microsoft.com/office/officeart/2018/5/layout/IconLeafLabelList"/>
    <dgm:cxn modelId="{8B9D969F-9308-49D8-A08B-EB03F00A3B6B}" type="presParOf" srcId="{2563BC95-4A64-4362-89DA-5C110C317673}" destId="{D2B6684F-DC8C-4EB1-A27D-860763EDCB69}" srcOrd="2" destOrd="0" presId="urn:microsoft.com/office/officeart/2018/5/layout/IconLeafLabelList"/>
    <dgm:cxn modelId="{B116CF2D-5890-42B7-AEDA-C421CB4C7C64}" type="presParOf" srcId="{D2B6684F-DC8C-4EB1-A27D-860763EDCB69}" destId="{3603AA5A-2F67-4981-981D-BA87238274B4}" srcOrd="0" destOrd="0" presId="urn:microsoft.com/office/officeart/2018/5/layout/IconLeafLabelList"/>
    <dgm:cxn modelId="{0ADD9C28-C756-4FAC-9E9C-18E14B1D701D}" type="presParOf" srcId="{D2B6684F-DC8C-4EB1-A27D-860763EDCB69}" destId="{3D229374-5D76-4816-93A6-3DBBB61A25E6}" srcOrd="1" destOrd="0" presId="urn:microsoft.com/office/officeart/2018/5/layout/IconLeafLabelList"/>
    <dgm:cxn modelId="{C63AE512-D17C-4530-A263-F18348B0C2D9}" type="presParOf" srcId="{D2B6684F-DC8C-4EB1-A27D-860763EDCB69}" destId="{23A08A28-885A-41E3-8B6B-3337B732FD79}" srcOrd="2" destOrd="0" presId="urn:microsoft.com/office/officeart/2018/5/layout/IconLeafLabelList"/>
    <dgm:cxn modelId="{CED3D002-52D4-4DD2-8167-341BD3F3474E}" type="presParOf" srcId="{D2B6684F-DC8C-4EB1-A27D-860763EDCB69}" destId="{A533D86C-EDE3-4B23-9573-707F803424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1C168D-92E2-42E6-B7B0-F1B5E500CD9B}" type="doc">
      <dgm:prSet loTypeId="urn:microsoft.com/office/officeart/2018/2/layout/IconCircle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5106B5-4068-43EC-AD6C-E452A99C8C99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3200" b="1" dirty="0">
              <a:solidFill>
                <a:srgbClr val="4472C4"/>
              </a:solidFill>
              <a:latin typeface="Xfinity Brown" panose="02010504010101010104" pitchFamily="50" charset="0"/>
              <a:cs typeface="Xfinity Brown" panose="02010504010101010104" pitchFamily="50" charset="0"/>
            </a:rPr>
            <a:t>Human Hacking </a:t>
          </a:r>
          <a:endParaRPr lang="en-US" sz="3200" b="1" dirty="0">
            <a:solidFill>
              <a:srgbClr val="4472C4"/>
            </a:solidFill>
          </a:endParaRPr>
        </a:p>
      </dgm:t>
    </dgm:pt>
    <dgm:pt modelId="{4AAF85E9-E1AE-4E9E-BDE3-BA3BAF0C3122}" type="parTrans" cxnId="{FAE1B31F-0CD4-43C3-A583-77C3A1F9A813}">
      <dgm:prSet/>
      <dgm:spPr/>
      <dgm:t>
        <a:bodyPr/>
        <a:lstStyle/>
        <a:p>
          <a:endParaRPr lang="en-US"/>
        </a:p>
      </dgm:t>
    </dgm:pt>
    <dgm:pt modelId="{8300B4EB-9A47-4E7D-9DAF-A06262ED6F38}" type="sibTrans" cxnId="{FAE1B31F-0CD4-43C3-A583-77C3A1F9A813}">
      <dgm:prSet/>
      <dgm:spPr/>
      <dgm:t>
        <a:bodyPr/>
        <a:lstStyle/>
        <a:p>
          <a:endParaRPr lang="en-US"/>
        </a:p>
      </dgm:t>
    </dgm:pt>
    <dgm:pt modelId="{B35A23F1-1CA9-40B8-B4BD-22C021F25B2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800" b="1" dirty="0">
              <a:solidFill>
                <a:srgbClr val="4472C4"/>
              </a:solidFill>
              <a:latin typeface="Xfinity Brown" panose="02010504010101010104" pitchFamily="50" charset="0"/>
              <a:cs typeface="Xfinity Brown" panose="02010504010101010104" pitchFamily="50" charset="0"/>
            </a:rPr>
            <a:t> </a:t>
          </a:r>
        </a:p>
        <a:p>
          <a:pPr algn="ctr">
            <a:lnSpc>
              <a:spcPct val="100000"/>
            </a:lnSpc>
          </a:pPr>
          <a:endParaRPr lang="en-US" sz="2800" b="1" dirty="0">
            <a:solidFill>
              <a:srgbClr val="4472C4"/>
            </a:solidFill>
            <a:latin typeface="Xfinity Brown" panose="02010504010101010104" pitchFamily="50" charset="0"/>
            <a:cs typeface="Xfinity Brown" panose="02010504010101010104" pitchFamily="50" charset="0"/>
          </a:endParaRPr>
        </a:p>
        <a:p>
          <a:pPr algn="ctr">
            <a:lnSpc>
              <a:spcPct val="100000"/>
            </a:lnSpc>
          </a:pPr>
          <a:r>
            <a:rPr lang="en-US" sz="2800" b="1" dirty="0">
              <a:solidFill>
                <a:srgbClr val="4472C4"/>
              </a:solidFill>
              <a:latin typeface="Xfinity Brown" panose="02010504010101010104" pitchFamily="50" charset="0"/>
              <a:cs typeface="Xfinity Brown" panose="02010504010101010104" pitchFamily="50" charset="0"/>
            </a:rPr>
            <a:t>Unsecured</a:t>
          </a:r>
        </a:p>
        <a:p>
          <a:pPr algn="ctr">
            <a:lnSpc>
              <a:spcPct val="100000"/>
            </a:lnSpc>
          </a:pPr>
          <a:r>
            <a:rPr lang="en-US" sz="2800" b="1" dirty="0">
              <a:solidFill>
                <a:srgbClr val="4472C4"/>
              </a:solidFill>
              <a:latin typeface="Xfinity Brown" panose="02010504010101010104" pitchFamily="50" charset="0"/>
              <a:cs typeface="Xfinity Brown" panose="02010504010101010104" pitchFamily="50" charset="0"/>
            </a:rPr>
            <a:t>Devices</a:t>
          </a:r>
        </a:p>
        <a:p>
          <a:pPr algn="ctr">
            <a:lnSpc>
              <a:spcPct val="100000"/>
            </a:lnSpc>
          </a:pPr>
          <a:endParaRPr lang="en-US" sz="2800" b="1" dirty="0">
            <a:solidFill>
              <a:srgbClr val="4472C4"/>
            </a:solidFill>
            <a:latin typeface="Xfinity Brown" panose="02010504010101010104" pitchFamily="50" charset="0"/>
            <a:cs typeface="Xfinity Brown" panose="02010504010101010104" pitchFamily="50" charset="0"/>
          </a:endParaRPr>
        </a:p>
        <a:p>
          <a:pPr algn="ctr">
            <a:lnSpc>
              <a:spcPct val="100000"/>
            </a:lnSpc>
          </a:pPr>
          <a:endParaRPr lang="en-US" sz="2800" b="1" dirty="0">
            <a:solidFill>
              <a:srgbClr val="4472C4"/>
            </a:solidFill>
          </a:endParaRPr>
        </a:p>
      </dgm:t>
    </dgm:pt>
    <dgm:pt modelId="{E2B8BF52-F137-4C7C-8FFF-C16C2EFBB37D}" type="sibTrans" cxnId="{A7F1C35C-CB71-4394-BF28-A4A132A1402F}">
      <dgm:prSet/>
      <dgm:spPr/>
      <dgm:t>
        <a:bodyPr/>
        <a:lstStyle/>
        <a:p>
          <a:endParaRPr lang="en-US"/>
        </a:p>
      </dgm:t>
    </dgm:pt>
    <dgm:pt modelId="{2D5E4726-823B-4381-9884-2E9866177807}" type="parTrans" cxnId="{A7F1C35C-CB71-4394-BF28-A4A132A1402F}">
      <dgm:prSet/>
      <dgm:spPr/>
      <dgm:t>
        <a:bodyPr/>
        <a:lstStyle/>
        <a:p>
          <a:endParaRPr lang="en-US"/>
        </a:p>
      </dgm:t>
    </dgm:pt>
    <dgm:pt modelId="{B1CE9F89-1CF9-416F-983D-D676F9113780}" type="pres">
      <dgm:prSet presAssocID="{451C168D-92E2-42E6-B7B0-F1B5E500CD9B}" presName="root" presStyleCnt="0">
        <dgm:presLayoutVars>
          <dgm:dir/>
          <dgm:resizeHandles val="exact"/>
        </dgm:presLayoutVars>
      </dgm:prSet>
      <dgm:spPr/>
    </dgm:pt>
    <dgm:pt modelId="{48EE634A-66BC-475F-8C0E-6F40F01B1AC3}" type="pres">
      <dgm:prSet presAssocID="{451C168D-92E2-42E6-B7B0-F1B5E500CD9B}" presName="container" presStyleCnt="0">
        <dgm:presLayoutVars>
          <dgm:dir/>
          <dgm:resizeHandles val="exact"/>
        </dgm:presLayoutVars>
      </dgm:prSet>
      <dgm:spPr/>
    </dgm:pt>
    <dgm:pt modelId="{52A44E6A-D3B8-47F2-8F19-449F71920E31}" type="pres">
      <dgm:prSet presAssocID="{B35A23F1-1CA9-40B8-B4BD-22C021F25B25}" presName="compNode" presStyleCnt="0"/>
      <dgm:spPr/>
    </dgm:pt>
    <dgm:pt modelId="{D931CC10-4B80-4464-BA0D-F2DCE7A24C26}" type="pres">
      <dgm:prSet presAssocID="{B35A23F1-1CA9-40B8-B4BD-22C021F25B25}" presName="iconBgRect" presStyleLbl="bgShp" presStyleIdx="0" presStyleCnt="2" custScaleX="133101" custScaleY="121000" custLinFactNeighborY="0"/>
      <dgm:spPr/>
    </dgm:pt>
    <dgm:pt modelId="{C31A4077-E6DD-4342-95C9-8554D4CF3036}" type="pres">
      <dgm:prSet presAssocID="{B35A23F1-1CA9-40B8-B4BD-22C021F25B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2CC7336-1A24-4061-8377-2B3E80568BD0}" type="pres">
      <dgm:prSet presAssocID="{B35A23F1-1CA9-40B8-B4BD-22C021F25B25}" presName="spaceRect" presStyleCnt="0"/>
      <dgm:spPr/>
    </dgm:pt>
    <dgm:pt modelId="{BE3B01C8-A465-444E-AC87-F58AB1199481}" type="pres">
      <dgm:prSet presAssocID="{B35A23F1-1CA9-40B8-B4BD-22C021F25B25}" presName="textRect" presStyleLbl="revTx" presStyleIdx="0" presStyleCnt="2">
        <dgm:presLayoutVars>
          <dgm:chMax val="1"/>
          <dgm:chPref val="1"/>
        </dgm:presLayoutVars>
      </dgm:prSet>
      <dgm:spPr/>
    </dgm:pt>
    <dgm:pt modelId="{D5F4A9F3-BADB-4CA4-B013-4AEB370139B3}" type="pres">
      <dgm:prSet presAssocID="{E2B8BF52-F137-4C7C-8FFF-C16C2EFBB37D}" presName="sibTrans" presStyleLbl="sibTrans2D1" presStyleIdx="0" presStyleCnt="0"/>
      <dgm:spPr/>
    </dgm:pt>
    <dgm:pt modelId="{9F580BE1-9E9D-49B5-85E7-A37DDD0D60E4}" type="pres">
      <dgm:prSet presAssocID="{0B5106B5-4068-43EC-AD6C-E452A99C8C99}" presName="compNode" presStyleCnt="0"/>
      <dgm:spPr/>
    </dgm:pt>
    <dgm:pt modelId="{11D8D868-7772-4634-863F-80B9C93C6C3D}" type="pres">
      <dgm:prSet presAssocID="{0B5106B5-4068-43EC-AD6C-E452A99C8C99}" presName="iconBgRect" presStyleLbl="bgShp" presStyleIdx="1" presStyleCnt="2" custScaleX="133101" custScaleY="121000" custLinFactNeighborX="-17916" custLinFactNeighborY="-765"/>
      <dgm:spPr/>
    </dgm:pt>
    <dgm:pt modelId="{B35B7A01-3F16-403E-A88D-8BC4EABC0A21}" type="pres">
      <dgm:prSet presAssocID="{0B5106B5-4068-43EC-AD6C-E452A99C8C99}" presName="iconRect" presStyleLbl="node1" presStyleIdx="1" presStyleCnt="2" custLinFactNeighborX="-36369" custLinFactNeighborY="-130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bt"/>
        </a:ext>
      </dgm:extLst>
    </dgm:pt>
    <dgm:pt modelId="{9DDADC0E-736B-4264-9EFE-760898F1EE60}" type="pres">
      <dgm:prSet presAssocID="{0B5106B5-4068-43EC-AD6C-E452A99C8C99}" presName="spaceRect" presStyleCnt="0"/>
      <dgm:spPr/>
    </dgm:pt>
    <dgm:pt modelId="{90230E5B-3B86-40DC-9D37-844DC2AE1540}" type="pres">
      <dgm:prSet presAssocID="{0B5106B5-4068-43EC-AD6C-E452A99C8C99}" presName="textRect" presStyleLbl="revTx" presStyleIdx="1" presStyleCnt="2" custLinFactNeighborX="-6678" custLinFactNeighborY="-8105">
        <dgm:presLayoutVars>
          <dgm:chMax val="1"/>
          <dgm:chPref val="1"/>
        </dgm:presLayoutVars>
      </dgm:prSet>
      <dgm:spPr/>
    </dgm:pt>
  </dgm:ptLst>
  <dgm:cxnLst>
    <dgm:cxn modelId="{E55C820D-A875-43C0-B31F-145C892B394E}" type="presOf" srcId="{451C168D-92E2-42E6-B7B0-F1B5E500CD9B}" destId="{B1CE9F89-1CF9-416F-983D-D676F9113780}" srcOrd="0" destOrd="0" presId="urn:microsoft.com/office/officeart/2018/2/layout/IconCircleList"/>
    <dgm:cxn modelId="{FAE1B31F-0CD4-43C3-A583-77C3A1F9A813}" srcId="{451C168D-92E2-42E6-B7B0-F1B5E500CD9B}" destId="{0B5106B5-4068-43EC-AD6C-E452A99C8C99}" srcOrd="1" destOrd="0" parTransId="{4AAF85E9-E1AE-4E9E-BDE3-BA3BAF0C3122}" sibTransId="{8300B4EB-9A47-4E7D-9DAF-A06262ED6F38}"/>
    <dgm:cxn modelId="{A7F1C35C-CB71-4394-BF28-A4A132A1402F}" srcId="{451C168D-92E2-42E6-B7B0-F1B5E500CD9B}" destId="{B35A23F1-1CA9-40B8-B4BD-22C021F25B25}" srcOrd="0" destOrd="0" parTransId="{2D5E4726-823B-4381-9884-2E9866177807}" sibTransId="{E2B8BF52-F137-4C7C-8FFF-C16C2EFBB37D}"/>
    <dgm:cxn modelId="{867AD672-FA19-4B6E-AA90-8F8C24815DBB}" type="presOf" srcId="{0B5106B5-4068-43EC-AD6C-E452A99C8C99}" destId="{90230E5B-3B86-40DC-9D37-844DC2AE1540}" srcOrd="0" destOrd="0" presId="urn:microsoft.com/office/officeart/2018/2/layout/IconCircleList"/>
    <dgm:cxn modelId="{602C097B-4196-40B8-89B4-957FB84419CD}" type="presOf" srcId="{E2B8BF52-F137-4C7C-8FFF-C16C2EFBB37D}" destId="{D5F4A9F3-BADB-4CA4-B013-4AEB370139B3}" srcOrd="0" destOrd="0" presId="urn:microsoft.com/office/officeart/2018/2/layout/IconCircleList"/>
    <dgm:cxn modelId="{3210EAD6-1653-4B6D-A3B6-8CF60816D75B}" type="presOf" srcId="{B35A23F1-1CA9-40B8-B4BD-22C021F25B25}" destId="{BE3B01C8-A465-444E-AC87-F58AB1199481}" srcOrd="0" destOrd="0" presId="urn:microsoft.com/office/officeart/2018/2/layout/IconCircleList"/>
    <dgm:cxn modelId="{DACB43B5-21BD-4DF5-8C2E-6AEF91A75A6A}" type="presParOf" srcId="{B1CE9F89-1CF9-416F-983D-D676F9113780}" destId="{48EE634A-66BC-475F-8C0E-6F40F01B1AC3}" srcOrd="0" destOrd="0" presId="urn:microsoft.com/office/officeart/2018/2/layout/IconCircleList"/>
    <dgm:cxn modelId="{9B20BF4D-DA4D-4EFA-84EF-E2D7B592D20F}" type="presParOf" srcId="{48EE634A-66BC-475F-8C0E-6F40F01B1AC3}" destId="{52A44E6A-D3B8-47F2-8F19-449F71920E31}" srcOrd="0" destOrd="0" presId="urn:microsoft.com/office/officeart/2018/2/layout/IconCircleList"/>
    <dgm:cxn modelId="{84BD3AA4-2BA5-4110-B8DC-9F6659723BE4}" type="presParOf" srcId="{52A44E6A-D3B8-47F2-8F19-449F71920E31}" destId="{D931CC10-4B80-4464-BA0D-F2DCE7A24C26}" srcOrd="0" destOrd="0" presId="urn:microsoft.com/office/officeart/2018/2/layout/IconCircleList"/>
    <dgm:cxn modelId="{C22DEF5E-8152-4052-865D-F27BB1043C27}" type="presParOf" srcId="{52A44E6A-D3B8-47F2-8F19-449F71920E31}" destId="{C31A4077-E6DD-4342-95C9-8554D4CF3036}" srcOrd="1" destOrd="0" presId="urn:microsoft.com/office/officeart/2018/2/layout/IconCircleList"/>
    <dgm:cxn modelId="{37E9EFCB-1E13-4F76-ABE5-B9ADD6C02A69}" type="presParOf" srcId="{52A44E6A-D3B8-47F2-8F19-449F71920E31}" destId="{F2CC7336-1A24-4061-8377-2B3E80568BD0}" srcOrd="2" destOrd="0" presId="urn:microsoft.com/office/officeart/2018/2/layout/IconCircleList"/>
    <dgm:cxn modelId="{A99745D1-B5D6-48FB-A3DB-32B3B9E6F00E}" type="presParOf" srcId="{52A44E6A-D3B8-47F2-8F19-449F71920E31}" destId="{BE3B01C8-A465-444E-AC87-F58AB1199481}" srcOrd="3" destOrd="0" presId="urn:microsoft.com/office/officeart/2018/2/layout/IconCircleList"/>
    <dgm:cxn modelId="{D9999A28-83AD-49B8-8F50-C38156DD357B}" type="presParOf" srcId="{48EE634A-66BC-475F-8C0E-6F40F01B1AC3}" destId="{D5F4A9F3-BADB-4CA4-B013-4AEB370139B3}" srcOrd="1" destOrd="0" presId="urn:microsoft.com/office/officeart/2018/2/layout/IconCircleList"/>
    <dgm:cxn modelId="{E2182304-2DA3-4AD6-AA0C-A202C525F2BC}" type="presParOf" srcId="{48EE634A-66BC-475F-8C0E-6F40F01B1AC3}" destId="{9F580BE1-9E9D-49B5-85E7-A37DDD0D60E4}" srcOrd="2" destOrd="0" presId="urn:microsoft.com/office/officeart/2018/2/layout/IconCircleList"/>
    <dgm:cxn modelId="{021DFC43-2966-4AB5-8C6F-6448A5A45825}" type="presParOf" srcId="{9F580BE1-9E9D-49B5-85E7-A37DDD0D60E4}" destId="{11D8D868-7772-4634-863F-80B9C93C6C3D}" srcOrd="0" destOrd="0" presId="urn:microsoft.com/office/officeart/2018/2/layout/IconCircleList"/>
    <dgm:cxn modelId="{6F335B7E-F4EA-4D8C-BBB5-F85C4E69342C}" type="presParOf" srcId="{9F580BE1-9E9D-49B5-85E7-A37DDD0D60E4}" destId="{B35B7A01-3F16-403E-A88D-8BC4EABC0A21}" srcOrd="1" destOrd="0" presId="urn:microsoft.com/office/officeart/2018/2/layout/IconCircleList"/>
    <dgm:cxn modelId="{D02F00E3-1B9E-43B8-A31A-E4CACDA9144E}" type="presParOf" srcId="{9F580BE1-9E9D-49B5-85E7-A37DDD0D60E4}" destId="{9DDADC0E-736B-4264-9EFE-760898F1EE60}" srcOrd="2" destOrd="0" presId="urn:microsoft.com/office/officeart/2018/2/layout/IconCircleList"/>
    <dgm:cxn modelId="{EAE87FA3-9E27-4EFA-BDFE-D2F7470E1537}" type="presParOf" srcId="{9F580BE1-9E9D-49B5-85E7-A37DDD0D60E4}" destId="{90230E5B-3B86-40DC-9D37-844DC2AE15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948C5B-677A-43FC-A63D-677C756C8B87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C7C320-0FD8-4A93-86A4-2A66267A2D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0" dirty="0">
              <a:latin typeface="Xfinity Brown" panose="02010504010101010104" pitchFamily="50" charset="0"/>
              <a:cs typeface="Xfinity Brown" panose="02010504010101010104" pitchFamily="50" charset="0"/>
            </a:rPr>
            <a:t>Financial</a:t>
          </a:r>
          <a:r>
            <a:rPr lang="en-US" sz="2800" dirty="0">
              <a:latin typeface="Xfinity Brown" panose="02010504010101010104" pitchFamily="50" charset="0"/>
              <a:cs typeface="Xfinity Brown" panose="02010504010101010104" pitchFamily="50" charset="0"/>
            </a:rPr>
            <a:t> Losses</a:t>
          </a:r>
        </a:p>
      </dgm:t>
    </dgm:pt>
    <dgm:pt modelId="{A471E758-F475-42C9-91C1-2F90EA5FA7AF}" type="parTrans" cxnId="{00460EA5-AF89-4572-AED2-FCDAAF0CF02E}">
      <dgm:prSet/>
      <dgm:spPr/>
      <dgm:t>
        <a:bodyPr/>
        <a:lstStyle/>
        <a:p>
          <a:endParaRPr lang="en-US" sz="2800"/>
        </a:p>
      </dgm:t>
    </dgm:pt>
    <dgm:pt modelId="{DC9024DC-DDCB-4B8D-B900-F34E52785E2E}" type="sibTrans" cxnId="{00460EA5-AF89-4572-AED2-FCDAAF0CF02E}">
      <dgm:prSet/>
      <dgm:spPr/>
      <dgm:t>
        <a:bodyPr/>
        <a:lstStyle/>
        <a:p>
          <a:endParaRPr lang="en-US" sz="2800"/>
        </a:p>
      </dgm:t>
    </dgm:pt>
    <dgm:pt modelId="{A2CF480E-9D67-45F2-9899-9CE46B63DC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Xfinity Brown" panose="02010504010101010104" pitchFamily="50" charset="0"/>
              <a:cs typeface="Xfinity Brown" panose="02010504010101010104" pitchFamily="50" charset="0"/>
            </a:rPr>
            <a:t>Academic Fraud</a:t>
          </a:r>
        </a:p>
      </dgm:t>
    </dgm:pt>
    <dgm:pt modelId="{C853E5D0-7F35-4946-B40C-74064C15D983}" type="parTrans" cxnId="{A98B9F6C-3771-4934-B51A-E72649E0C6F3}">
      <dgm:prSet/>
      <dgm:spPr/>
      <dgm:t>
        <a:bodyPr/>
        <a:lstStyle/>
        <a:p>
          <a:endParaRPr lang="en-US" sz="2800"/>
        </a:p>
      </dgm:t>
    </dgm:pt>
    <dgm:pt modelId="{3A02A27E-5359-4123-A5EF-45535D63F0C1}" type="sibTrans" cxnId="{A98B9F6C-3771-4934-B51A-E72649E0C6F3}">
      <dgm:prSet/>
      <dgm:spPr/>
      <dgm:t>
        <a:bodyPr/>
        <a:lstStyle/>
        <a:p>
          <a:endParaRPr lang="en-US" sz="2800"/>
        </a:p>
      </dgm:t>
    </dgm:pt>
    <dgm:pt modelId="{2A3310F3-C917-4DDF-B9F0-157C22EEAC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Xfinity Brown" panose="02010504010101010104" pitchFamily="50" charset="0"/>
              <a:cs typeface="Xfinity Brown" panose="02010504010101010104" pitchFamily="50" charset="0"/>
            </a:rPr>
            <a:t>Emotional &amp; Psychological Impact</a:t>
          </a:r>
        </a:p>
      </dgm:t>
    </dgm:pt>
    <dgm:pt modelId="{5840CD05-1BE8-49D5-94F5-6080FBF08B9B}" type="parTrans" cxnId="{33F2592C-3370-4892-8274-B8F7F1690914}">
      <dgm:prSet/>
      <dgm:spPr/>
      <dgm:t>
        <a:bodyPr/>
        <a:lstStyle/>
        <a:p>
          <a:endParaRPr lang="en-US" sz="2800"/>
        </a:p>
      </dgm:t>
    </dgm:pt>
    <dgm:pt modelId="{33EC0F69-E7A8-423A-AA83-B5423B574EC1}" type="sibTrans" cxnId="{33F2592C-3370-4892-8274-B8F7F1690914}">
      <dgm:prSet/>
      <dgm:spPr/>
      <dgm:t>
        <a:bodyPr/>
        <a:lstStyle/>
        <a:p>
          <a:endParaRPr lang="en-US" sz="2800"/>
        </a:p>
      </dgm:t>
    </dgm:pt>
    <dgm:pt modelId="{59940F6F-4CEC-43FE-9B7C-0327614FC446}" type="pres">
      <dgm:prSet presAssocID="{34948C5B-677A-43FC-A63D-677C756C8B87}" presName="root" presStyleCnt="0">
        <dgm:presLayoutVars>
          <dgm:dir/>
          <dgm:resizeHandles val="exact"/>
        </dgm:presLayoutVars>
      </dgm:prSet>
      <dgm:spPr/>
    </dgm:pt>
    <dgm:pt modelId="{57C5F573-0B0A-47B5-8C7F-63334449E6FA}" type="pres">
      <dgm:prSet presAssocID="{B1C7C320-0FD8-4A93-86A4-2A66267A2D1B}" presName="compNode" presStyleCnt="0"/>
      <dgm:spPr/>
    </dgm:pt>
    <dgm:pt modelId="{AC38D626-2E86-452C-B01A-143B84E2CF55}" type="pres">
      <dgm:prSet presAssocID="{B1C7C320-0FD8-4A93-86A4-2A66267A2D1B}" presName="bgRect" presStyleLbl="bgShp" presStyleIdx="0" presStyleCnt="3" custLinFactNeighborX="26203" custLinFactNeighborY="-43"/>
      <dgm:spPr/>
    </dgm:pt>
    <dgm:pt modelId="{2B08538E-9555-4EF6-B4EB-8A0295225D9C}" type="pres">
      <dgm:prSet presAssocID="{B1C7C320-0FD8-4A93-86A4-2A66267A2D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BE359D1-1492-42AD-A89B-16B2C5AD80E6}" type="pres">
      <dgm:prSet presAssocID="{B1C7C320-0FD8-4A93-86A4-2A66267A2D1B}" presName="spaceRect" presStyleCnt="0"/>
      <dgm:spPr/>
    </dgm:pt>
    <dgm:pt modelId="{A123E078-3032-4C08-8BB9-4320581D8B55}" type="pres">
      <dgm:prSet presAssocID="{B1C7C320-0FD8-4A93-86A4-2A66267A2D1B}" presName="parTx" presStyleLbl="revTx" presStyleIdx="0" presStyleCnt="3">
        <dgm:presLayoutVars>
          <dgm:chMax val="0"/>
          <dgm:chPref val="0"/>
        </dgm:presLayoutVars>
      </dgm:prSet>
      <dgm:spPr/>
    </dgm:pt>
    <dgm:pt modelId="{11EF6599-B219-4B2F-B8A4-C7448D07B948}" type="pres">
      <dgm:prSet presAssocID="{DC9024DC-DDCB-4B8D-B900-F34E52785E2E}" presName="sibTrans" presStyleCnt="0"/>
      <dgm:spPr/>
    </dgm:pt>
    <dgm:pt modelId="{0450DDEE-B490-47A2-AF3A-558C85D80B46}" type="pres">
      <dgm:prSet presAssocID="{A2CF480E-9D67-45F2-9899-9CE46B63DC42}" presName="compNode" presStyleCnt="0"/>
      <dgm:spPr/>
    </dgm:pt>
    <dgm:pt modelId="{EBDE2A0E-2E29-4388-9285-CC26573E4B1D}" type="pres">
      <dgm:prSet presAssocID="{A2CF480E-9D67-45F2-9899-9CE46B63DC42}" presName="bgRect" presStyleLbl="bgShp" presStyleIdx="1" presStyleCnt="3"/>
      <dgm:spPr/>
    </dgm:pt>
    <dgm:pt modelId="{5FC073ED-9B00-424F-A587-FD89F5D3C91C}" type="pres">
      <dgm:prSet presAssocID="{A2CF480E-9D67-45F2-9899-9CE46B63DC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0C694A9-F331-4D23-BFBD-6841B22D88E3}" type="pres">
      <dgm:prSet presAssocID="{A2CF480E-9D67-45F2-9899-9CE46B63DC42}" presName="spaceRect" presStyleCnt="0"/>
      <dgm:spPr/>
    </dgm:pt>
    <dgm:pt modelId="{8735AF0B-46D2-4E66-BC17-D2846282C852}" type="pres">
      <dgm:prSet presAssocID="{A2CF480E-9D67-45F2-9899-9CE46B63DC42}" presName="parTx" presStyleLbl="revTx" presStyleIdx="1" presStyleCnt="3">
        <dgm:presLayoutVars>
          <dgm:chMax val="0"/>
          <dgm:chPref val="0"/>
        </dgm:presLayoutVars>
      </dgm:prSet>
      <dgm:spPr/>
    </dgm:pt>
    <dgm:pt modelId="{07D640D4-C7A5-4C66-84B0-870EFE4864CB}" type="pres">
      <dgm:prSet presAssocID="{3A02A27E-5359-4123-A5EF-45535D63F0C1}" presName="sibTrans" presStyleCnt="0"/>
      <dgm:spPr/>
    </dgm:pt>
    <dgm:pt modelId="{A8454592-9749-42B4-9FB2-8C798177E1C4}" type="pres">
      <dgm:prSet presAssocID="{2A3310F3-C917-4DDF-B9F0-157C22EEAC28}" presName="compNode" presStyleCnt="0"/>
      <dgm:spPr/>
    </dgm:pt>
    <dgm:pt modelId="{1FEF8265-2AFE-4CF3-9E24-4694454E92C9}" type="pres">
      <dgm:prSet presAssocID="{2A3310F3-C917-4DDF-B9F0-157C22EEAC28}" presName="bgRect" presStyleLbl="bgShp" presStyleIdx="2" presStyleCnt="3"/>
      <dgm:spPr/>
    </dgm:pt>
    <dgm:pt modelId="{7ACED4A8-C863-4064-B9B7-455851683B8E}" type="pres">
      <dgm:prSet presAssocID="{2A3310F3-C917-4DDF-B9F0-157C22EEAC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CDC20B6-EE6A-4B5E-A328-0A4BA93DF74C}" type="pres">
      <dgm:prSet presAssocID="{2A3310F3-C917-4DDF-B9F0-157C22EEAC28}" presName="spaceRect" presStyleCnt="0"/>
      <dgm:spPr/>
    </dgm:pt>
    <dgm:pt modelId="{ADFA6F8C-3B1D-4802-BEE5-B641F82A0277}" type="pres">
      <dgm:prSet presAssocID="{2A3310F3-C917-4DDF-B9F0-157C22EEAC2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F2592C-3370-4892-8274-B8F7F1690914}" srcId="{34948C5B-677A-43FC-A63D-677C756C8B87}" destId="{2A3310F3-C917-4DDF-B9F0-157C22EEAC28}" srcOrd="2" destOrd="0" parTransId="{5840CD05-1BE8-49D5-94F5-6080FBF08B9B}" sibTransId="{33EC0F69-E7A8-423A-AA83-B5423B574EC1}"/>
    <dgm:cxn modelId="{959CBD2C-8E70-49B4-9401-DBABA145DBEC}" type="presOf" srcId="{2A3310F3-C917-4DDF-B9F0-157C22EEAC28}" destId="{ADFA6F8C-3B1D-4802-BEE5-B641F82A0277}" srcOrd="0" destOrd="0" presId="urn:microsoft.com/office/officeart/2018/2/layout/IconVerticalSolidList"/>
    <dgm:cxn modelId="{A7D4BF60-A080-4892-AE03-30E42C19483C}" type="presOf" srcId="{34948C5B-677A-43FC-A63D-677C756C8B87}" destId="{59940F6F-4CEC-43FE-9B7C-0327614FC446}" srcOrd="0" destOrd="0" presId="urn:microsoft.com/office/officeart/2018/2/layout/IconVerticalSolidList"/>
    <dgm:cxn modelId="{A98B9F6C-3771-4934-B51A-E72649E0C6F3}" srcId="{34948C5B-677A-43FC-A63D-677C756C8B87}" destId="{A2CF480E-9D67-45F2-9899-9CE46B63DC42}" srcOrd="1" destOrd="0" parTransId="{C853E5D0-7F35-4946-B40C-74064C15D983}" sibTransId="{3A02A27E-5359-4123-A5EF-45535D63F0C1}"/>
    <dgm:cxn modelId="{00460EA5-AF89-4572-AED2-FCDAAF0CF02E}" srcId="{34948C5B-677A-43FC-A63D-677C756C8B87}" destId="{B1C7C320-0FD8-4A93-86A4-2A66267A2D1B}" srcOrd="0" destOrd="0" parTransId="{A471E758-F475-42C9-91C1-2F90EA5FA7AF}" sibTransId="{DC9024DC-DDCB-4B8D-B900-F34E52785E2E}"/>
    <dgm:cxn modelId="{36988CC8-B255-49DA-A3DE-F45EE4BF5149}" type="presOf" srcId="{A2CF480E-9D67-45F2-9899-9CE46B63DC42}" destId="{8735AF0B-46D2-4E66-BC17-D2846282C852}" srcOrd="0" destOrd="0" presId="urn:microsoft.com/office/officeart/2018/2/layout/IconVerticalSolidList"/>
    <dgm:cxn modelId="{4E6BD1E4-2144-455B-A470-AE1DB778E57A}" type="presOf" srcId="{B1C7C320-0FD8-4A93-86A4-2A66267A2D1B}" destId="{A123E078-3032-4C08-8BB9-4320581D8B55}" srcOrd="0" destOrd="0" presId="urn:microsoft.com/office/officeart/2018/2/layout/IconVerticalSolidList"/>
    <dgm:cxn modelId="{B0138290-D041-45D1-8F3E-D37B02DC2847}" type="presParOf" srcId="{59940F6F-4CEC-43FE-9B7C-0327614FC446}" destId="{57C5F573-0B0A-47B5-8C7F-63334449E6FA}" srcOrd="0" destOrd="0" presId="urn:microsoft.com/office/officeart/2018/2/layout/IconVerticalSolidList"/>
    <dgm:cxn modelId="{57A760B9-760A-42DB-9D17-2EA9C1F81ECC}" type="presParOf" srcId="{57C5F573-0B0A-47B5-8C7F-63334449E6FA}" destId="{AC38D626-2E86-452C-B01A-143B84E2CF55}" srcOrd="0" destOrd="0" presId="urn:microsoft.com/office/officeart/2018/2/layout/IconVerticalSolidList"/>
    <dgm:cxn modelId="{ECFDC04C-506C-401D-974E-1626736C4307}" type="presParOf" srcId="{57C5F573-0B0A-47B5-8C7F-63334449E6FA}" destId="{2B08538E-9555-4EF6-B4EB-8A0295225D9C}" srcOrd="1" destOrd="0" presId="urn:microsoft.com/office/officeart/2018/2/layout/IconVerticalSolidList"/>
    <dgm:cxn modelId="{8E6F5D73-36A1-49D5-87C0-B2C7F702CF99}" type="presParOf" srcId="{57C5F573-0B0A-47B5-8C7F-63334449E6FA}" destId="{6BE359D1-1492-42AD-A89B-16B2C5AD80E6}" srcOrd="2" destOrd="0" presId="urn:microsoft.com/office/officeart/2018/2/layout/IconVerticalSolidList"/>
    <dgm:cxn modelId="{69EEE890-4EF8-4190-A38E-8E318357ACB9}" type="presParOf" srcId="{57C5F573-0B0A-47B5-8C7F-63334449E6FA}" destId="{A123E078-3032-4C08-8BB9-4320581D8B55}" srcOrd="3" destOrd="0" presId="urn:microsoft.com/office/officeart/2018/2/layout/IconVerticalSolidList"/>
    <dgm:cxn modelId="{6400D45B-9D51-456E-B335-0A5FC7A2CC54}" type="presParOf" srcId="{59940F6F-4CEC-43FE-9B7C-0327614FC446}" destId="{11EF6599-B219-4B2F-B8A4-C7448D07B948}" srcOrd="1" destOrd="0" presId="urn:microsoft.com/office/officeart/2018/2/layout/IconVerticalSolidList"/>
    <dgm:cxn modelId="{1C431860-B437-44C4-9A96-9256AFFA1A35}" type="presParOf" srcId="{59940F6F-4CEC-43FE-9B7C-0327614FC446}" destId="{0450DDEE-B490-47A2-AF3A-558C85D80B46}" srcOrd="2" destOrd="0" presId="urn:microsoft.com/office/officeart/2018/2/layout/IconVerticalSolidList"/>
    <dgm:cxn modelId="{51B202D1-F38A-4C85-8B49-D403B48E86E5}" type="presParOf" srcId="{0450DDEE-B490-47A2-AF3A-558C85D80B46}" destId="{EBDE2A0E-2E29-4388-9285-CC26573E4B1D}" srcOrd="0" destOrd="0" presId="urn:microsoft.com/office/officeart/2018/2/layout/IconVerticalSolidList"/>
    <dgm:cxn modelId="{E630FB33-E627-48F0-91BC-410617843263}" type="presParOf" srcId="{0450DDEE-B490-47A2-AF3A-558C85D80B46}" destId="{5FC073ED-9B00-424F-A587-FD89F5D3C91C}" srcOrd="1" destOrd="0" presId="urn:microsoft.com/office/officeart/2018/2/layout/IconVerticalSolidList"/>
    <dgm:cxn modelId="{A6B28CA8-4FBB-4ADD-8741-CF1642CCAAD8}" type="presParOf" srcId="{0450DDEE-B490-47A2-AF3A-558C85D80B46}" destId="{E0C694A9-F331-4D23-BFBD-6841B22D88E3}" srcOrd="2" destOrd="0" presId="urn:microsoft.com/office/officeart/2018/2/layout/IconVerticalSolidList"/>
    <dgm:cxn modelId="{9306246D-1162-4E80-8529-22A0486B6C95}" type="presParOf" srcId="{0450DDEE-B490-47A2-AF3A-558C85D80B46}" destId="{8735AF0B-46D2-4E66-BC17-D2846282C852}" srcOrd="3" destOrd="0" presId="urn:microsoft.com/office/officeart/2018/2/layout/IconVerticalSolidList"/>
    <dgm:cxn modelId="{B57359FC-BCB6-4CFB-B3B0-8F77E0D57B98}" type="presParOf" srcId="{59940F6F-4CEC-43FE-9B7C-0327614FC446}" destId="{07D640D4-C7A5-4C66-84B0-870EFE4864CB}" srcOrd="3" destOrd="0" presId="urn:microsoft.com/office/officeart/2018/2/layout/IconVerticalSolidList"/>
    <dgm:cxn modelId="{F64877FC-7983-4234-AC02-63412E1044D3}" type="presParOf" srcId="{59940F6F-4CEC-43FE-9B7C-0327614FC446}" destId="{A8454592-9749-42B4-9FB2-8C798177E1C4}" srcOrd="4" destOrd="0" presId="urn:microsoft.com/office/officeart/2018/2/layout/IconVerticalSolidList"/>
    <dgm:cxn modelId="{F342D3F3-A8CD-4C59-88E5-BDCAA2E28D29}" type="presParOf" srcId="{A8454592-9749-42B4-9FB2-8C798177E1C4}" destId="{1FEF8265-2AFE-4CF3-9E24-4694454E92C9}" srcOrd="0" destOrd="0" presId="urn:microsoft.com/office/officeart/2018/2/layout/IconVerticalSolidList"/>
    <dgm:cxn modelId="{B9F17D94-85F5-4CA0-8A67-FA4F27D1B4C2}" type="presParOf" srcId="{A8454592-9749-42B4-9FB2-8C798177E1C4}" destId="{7ACED4A8-C863-4064-B9B7-455851683B8E}" srcOrd="1" destOrd="0" presId="urn:microsoft.com/office/officeart/2018/2/layout/IconVerticalSolidList"/>
    <dgm:cxn modelId="{CC7E3967-2137-4F42-AB89-D9A0251E9E23}" type="presParOf" srcId="{A8454592-9749-42B4-9FB2-8C798177E1C4}" destId="{6CDC20B6-EE6A-4B5E-A328-0A4BA93DF74C}" srcOrd="2" destOrd="0" presId="urn:microsoft.com/office/officeart/2018/2/layout/IconVerticalSolidList"/>
    <dgm:cxn modelId="{DE3FB842-25A5-4A04-8C0B-29135700752D}" type="presParOf" srcId="{A8454592-9749-42B4-9FB2-8C798177E1C4}" destId="{ADFA6F8C-3B1D-4802-BEE5-B641F82A02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948C5B-677A-43FC-A63D-677C756C8B87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C7C320-0FD8-4A93-86A4-2A66267A2D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Xfinity Brown" panose="02010504010101010104" pitchFamily="50" charset="0"/>
              <a:cs typeface="Xfinity Brown" panose="02010504010101010104" pitchFamily="50" charset="0"/>
            </a:rPr>
            <a:t>Stolen</a:t>
          </a:r>
          <a:r>
            <a:rPr lang="en-US" sz="2800" baseline="0">
              <a:latin typeface="Xfinity Brown" panose="02010504010101010104" pitchFamily="50" charset="0"/>
              <a:cs typeface="Xfinity Brown" panose="02010504010101010104" pitchFamily="50" charset="0"/>
            </a:rPr>
            <a:t> Intellectual Property</a:t>
          </a:r>
          <a:endParaRPr lang="en-US" sz="2800" dirty="0">
            <a:latin typeface="Xfinity Brown" panose="02010504010101010104" pitchFamily="50" charset="0"/>
            <a:cs typeface="Xfinity Brown" panose="02010504010101010104" pitchFamily="50" charset="0"/>
          </a:endParaRPr>
        </a:p>
      </dgm:t>
    </dgm:pt>
    <dgm:pt modelId="{A471E758-F475-42C9-91C1-2F90EA5FA7AF}" type="parTrans" cxnId="{00460EA5-AF89-4572-AED2-FCDAAF0CF02E}">
      <dgm:prSet/>
      <dgm:spPr/>
      <dgm:t>
        <a:bodyPr/>
        <a:lstStyle/>
        <a:p>
          <a:endParaRPr lang="en-US" sz="2800"/>
        </a:p>
      </dgm:t>
    </dgm:pt>
    <dgm:pt modelId="{DC9024DC-DDCB-4B8D-B900-F34E52785E2E}" type="sibTrans" cxnId="{00460EA5-AF89-4572-AED2-FCDAAF0CF02E}">
      <dgm:prSet/>
      <dgm:spPr/>
      <dgm:t>
        <a:bodyPr/>
        <a:lstStyle/>
        <a:p>
          <a:endParaRPr lang="en-US" sz="2800"/>
        </a:p>
      </dgm:t>
    </dgm:pt>
    <dgm:pt modelId="{A2CF480E-9D67-45F2-9899-9CE46B63DC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Xfinity Brown" panose="02010504010101010104" pitchFamily="50" charset="0"/>
              <a:cs typeface="Xfinity Brown" panose="02010504010101010104" pitchFamily="50" charset="0"/>
            </a:rPr>
            <a:t>Bankruptcy</a:t>
          </a:r>
        </a:p>
      </dgm:t>
    </dgm:pt>
    <dgm:pt modelId="{C853E5D0-7F35-4946-B40C-74064C15D983}" type="parTrans" cxnId="{A98B9F6C-3771-4934-B51A-E72649E0C6F3}">
      <dgm:prSet/>
      <dgm:spPr/>
      <dgm:t>
        <a:bodyPr/>
        <a:lstStyle/>
        <a:p>
          <a:endParaRPr lang="en-US" sz="2800"/>
        </a:p>
      </dgm:t>
    </dgm:pt>
    <dgm:pt modelId="{3A02A27E-5359-4123-A5EF-45535D63F0C1}" type="sibTrans" cxnId="{A98B9F6C-3771-4934-B51A-E72649E0C6F3}">
      <dgm:prSet/>
      <dgm:spPr/>
      <dgm:t>
        <a:bodyPr/>
        <a:lstStyle/>
        <a:p>
          <a:endParaRPr lang="en-US" sz="2800"/>
        </a:p>
      </dgm:t>
    </dgm:pt>
    <dgm:pt modelId="{2A3310F3-C917-4DDF-B9F0-157C22EEAC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Xfinity Brown" panose="02010504010101010104" pitchFamily="50" charset="0"/>
              <a:cs typeface="Xfinity Brown" panose="02010504010101010104" pitchFamily="50" charset="0"/>
            </a:rPr>
            <a:t>Weapon</a:t>
          </a:r>
          <a:r>
            <a:rPr lang="en-US" sz="2800" baseline="0" dirty="0">
              <a:latin typeface="Xfinity Brown" panose="02010504010101010104" pitchFamily="50" charset="0"/>
              <a:cs typeface="Xfinity Brown" panose="02010504010101010104" pitchFamily="50" charset="0"/>
            </a:rPr>
            <a:t> System Vulnerability</a:t>
          </a:r>
          <a:endParaRPr lang="en-US" sz="2800" dirty="0">
            <a:latin typeface="Xfinity Brown" panose="02010504010101010104" pitchFamily="50" charset="0"/>
            <a:cs typeface="Xfinity Brown" panose="02010504010101010104" pitchFamily="50" charset="0"/>
          </a:endParaRPr>
        </a:p>
      </dgm:t>
    </dgm:pt>
    <dgm:pt modelId="{5840CD05-1BE8-49D5-94F5-6080FBF08B9B}" type="parTrans" cxnId="{33F2592C-3370-4892-8274-B8F7F1690914}">
      <dgm:prSet/>
      <dgm:spPr/>
      <dgm:t>
        <a:bodyPr/>
        <a:lstStyle/>
        <a:p>
          <a:endParaRPr lang="en-US" sz="2800"/>
        </a:p>
      </dgm:t>
    </dgm:pt>
    <dgm:pt modelId="{33EC0F69-E7A8-423A-AA83-B5423B574EC1}" type="sibTrans" cxnId="{33F2592C-3370-4892-8274-B8F7F1690914}">
      <dgm:prSet/>
      <dgm:spPr/>
      <dgm:t>
        <a:bodyPr/>
        <a:lstStyle/>
        <a:p>
          <a:endParaRPr lang="en-US" sz="2800"/>
        </a:p>
      </dgm:t>
    </dgm:pt>
    <dgm:pt modelId="{59940F6F-4CEC-43FE-9B7C-0327614FC446}" type="pres">
      <dgm:prSet presAssocID="{34948C5B-677A-43FC-A63D-677C756C8B87}" presName="root" presStyleCnt="0">
        <dgm:presLayoutVars>
          <dgm:dir/>
          <dgm:resizeHandles val="exact"/>
        </dgm:presLayoutVars>
      </dgm:prSet>
      <dgm:spPr/>
    </dgm:pt>
    <dgm:pt modelId="{57C5F573-0B0A-47B5-8C7F-63334449E6FA}" type="pres">
      <dgm:prSet presAssocID="{B1C7C320-0FD8-4A93-86A4-2A66267A2D1B}" presName="compNode" presStyleCnt="0"/>
      <dgm:spPr/>
    </dgm:pt>
    <dgm:pt modelId="{AC38D626-2E86-452C-B01A-143B84E2CF55}" type="pres">
      <dgm:prSet presAssocID="{B1C7C320-0FD8-4A93-86A4-2A66267A2D1B}" presName="bgRect" presStyleLbl="bgShp" presStyleIdx="0" presStyleCnt="3" custLinFactNeighborX="26203" custLinFactNeighborY="-43"/>
      <dgm:spPr/>
    </dgm:pt>
    <dgm:pt modelId="{2B08538E-9555-4EF6-B4EB-8A0295225D9C}" type="pres">
      <dgm:prSet presAssocID="{B1C7C320-0FD8-4A93-86A4-2A66267A2D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rtgage outline"/>
        </a:ext>
      </dgm:extLst>
    </dgm:pt>
    <dgm:pt modelId="{6BE359D1-1492-42AD-A89B-16B2C5AD80E6}" type="pres">
      <dgm:prSet presAssocID="{B1C7C320-0FD8-4A93-86A4-2A66267A2D1B}" presName="spaceRect" presStyleCnt="0"/>
      <dgm:spPr/>
    </dgm:pt>
    <dgm:pt modelId="{A123E078-3032-4C08-8BB9-4320581D8B55}" type="pres">
      <dgm:prSet presAssocID="{B1C7C320-0FD8-4A93-86A4-2A66267A2D1B}" presName="parTx" presStyleLbl="revTx" presStyleIdx="0" presStyleCnt="3">
        <dgm:presLayoutVars>
          <dgm:chMax val="0"/>
          <dgm:chPref val="0"/>
        </dgm:presLayoutVars>
      </dgm:prSet>
      <dgm:spPr/>
    </dgm:pt>
    <dgm:pt modelId="{11EF6599-B219-4B2F-B8A4-C7448D07B948}" type="pres">
      <dgm:prSet presAssocID="{DC9024DC-DDCB-4B8D-B900-F34E52785E2E}" presName="sibTrans" presStyleCnt="0"/>
      <dgm:spPr/>
    </dgm:pt>
    <dgm:pt modelId="{0450DDEE-B490-47A2-AF3A-558C85D80B46}" type="pres">
      <dgm:prSet presAssocID="{A2CF480E-9D67-45F2-9899-9CE46B63DC42}" presName="compNode" presStyleCnt="0"/>
      <dgm:spPr/>
    </dgm:pt>
    <dgm:pt modelId="{EBDE2A0E-2E29-4388-9285-CC26573E4B1D}" type="pres">
      <dgm:prSet presAssocID="{A2CF480E-9D67-45F2-9899-9CE46B63DC42}" presName="bgRect" presStyleLbl="bgShp" presStyleIdx="1" presStyleCnt="3"/>
      <dgm:spPr/>
    </dgm:pt>
    <dgm:pt modelId="{5FC073ED-9B00-424F-A587-FD89F5D3C91C}" type="pres">
      <dgm:prSet presAssocID="{A2CF480E-9D67-45F2-9899-9CE46B63DC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Banking with solid fill"/>
        </a:ext>
      </dgm:extLst>
    </dgm:pt>
    <dgm:pt modelId="{E0C694A9-F331-4D23-BFBD-6841B22D88E3}" type="pres">
      <dgm:prSet presAssocID="{A2CF480E-9D67-45F2-9899-9CE46B63DC42}" presName="spaceRect" presStyleCnt="0"/>
      <dgm:spPr/>
    </dgm:pt>
    <dgm:pt modelId="{8735AF0B-46D2-4E66-BC17-D2846282C852}" type="pres">
      <dgm:prSet presAssocID="{A2CF480E-9D67-45F2-9899-9CE46B63DC42}" presName="parTx" presStyleLbl="revTx" presStyleIdx="1" presStyleCnt="3">
        <dgm:presLayoutVars>
          <dgm:chMax val="0"/>
          <dgm:chPref val="0"/>
        </dgm:presLayoutVars>
      </dgm:prSet>
      <dgm:spPr/>
    </dgm:pt>
    <dgm:pt modelId="{07D640D4-C7A5-4C66-84B0-870EFE4864CB}" type="pres">
      <dgm:prSet presAssocID="{3A02A27E-5359-4123-A5EF-45535D63F0C1}" presName="sibTrans" presStyleCnt="0"/>
      <dgm:spPr/>
    </dgm:pt>
    <dgm:pt modelId="{A8454592-9749-42B4-9FB2-8C798177E1C4}" type="pres">
      <dgm:prSet presAssocID="{2A3310F3-C917-4DDF-B9F0-157C22EEAC28}" presName="compNode" presStyleCnt="0"/>
      <dgm:spPr/>
    </dgm:pt>
    <dgm:pt modelId="{1FEF8265-2AFE-4CF3-9E24-4694454E92C9}" type="pres">
      <dgm:prSet presAssocID="{2A3310F3-C917-4DDF-B9F0-157C22EEAC28}" presName="bgRect" presStyleLbl="bgShp" presStyleIdx="2" presStyleCnt="3"/>
      <dgm:spPr/>
    </dgm:pt>
    <dgm:pt modelId="{7ACED4A8-C863-4064-B9B7-455851683B8E}" type="pres">
      <dgm:prSet presAssocID="{2A3310F3-C917-4DDF-B9F0-157C22EEAC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ncing with solid fill"/>
        </a:ext>
      </dgm:extLst>
    </dgm:pt>
    <dgm:pt modelId="{6CDC20B6-EE6A-4B5E-A328-0A4BA93DF74C}" type="pres">
      <dgm:prSet presAssocID="{2A3310F3-C917-4DDF-B9F0-157C22EEAC28}" presName="spaceRect" presStyleCnt="0"/>
      <dgm:spPr/>
    </dgm:pt>
    <dgm:pt modelId="{ADFA6F8C-3B1D-4802-BEE5-B641F82A0277}" type="pres">
      <dgm:prSet presAssocID="{2A3310F3-C917-4DDF-B9F0-157C22EEAC2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F2592C-3370-4892-8274-B8F7F1690914}" srcId="{34948C5B-677A-43FC-A63D-677C756C8B87}" destId="{2A3310F3-C917-4DDF-B9F0-157C22EEAC28}" srcOrd="2" destOrd="0" parTransId="{5840CD05-1BE8-49D5-94F5-6080FBF08B9B}" sibTransId="{33EC0F69-E7A8-423A-AA83-B5423B574EC1}"/>
    <dgm:cxn modelId="{959CBD2C-8E70-49B4-9401-DBABA145DBEC}" type="presOf" srcId="{2A3310F3-C917-4DDF-B9F0-157C22EEAC28}" destId="{ADFA6F8C-3B1D-4802-BEE5-B641F82A0277}" srcOrd="0" destOrd="0" presId="urn:microsoft.com/office/officeart/2018/2/layout/IconVerticalSolidList"/>
    <dgm:cxn modelId="{A7D4BF60-A080-4892-AE03-30E42C19483C}" type="presOf" srcId="{34948C5B-677A-43FC-A63D-677C756C8B87}" destId="{59940F6F-4CEC-43FE-9B7C-0327614FC446}" srcOrd="0" destOrd="0" presId="urn:microsoft.com/office/officeart/2018/2/layout/IconVerticalSolidList"/>
    <dgm:cxn modelId="{A98B9F6C-3771-4934-B51A-E72649E0C6F3}" srcId="{34948C5B-677A-43FC-A63D-677C756C8B87}" destId="{A2CF480E-9D67-45F2-9899-9CE46B63DC42}" srcOrd="1" destOrd="0" parTransId="{C853E5D0-7F35-4946-B40C-74064C15D983}" sibTransId="{3A02A27E-5359-4123-A5EF-45535D63F0C1}"/>
    <dgm:cxn modelId="{00460EA5-AF89-4572-AED2-FCDAAF0CF02E}" srcId="{34948C5B-677A-43FC-A63D-677C756C8B87}" destId="{B1C7C320-0FD8-4A93-86A4-2A66267A2D1B}" srcOrd="0" destOrd="0" parTransId="{A471E758-F475-42C9-91C1-2F90EA5FA7AF}" sibTransId="{DC9024DC-DDCB-4B8D-B900-F34E52785E2E}"/>
    <dgm:cxn modelId="{36988CC8-B255-49DA-A3DE-F45EE4BF5149}" type="presOf" srcId="{A2CF480E-9D67-45F2-9899-9CE46B63DC42}" destId="{8735AF0B-46D2-4E66-BC17-D2846282C852}" srcOrd="0" destOrd="0" presId="urn:microsoft.com/office/officeart/2018/2/layout/IconVerticalSolidList"/>
    <dgm:cxn modelId="{4E6BD1E4-2144-455B-A470-AE1DB778E57A}" type="presOf" srcId="{B1C7C320-0FD8-4A93-86A4-2A66267A2D1B}" destId="{A123E078-3032-4C08-8BB9-4320581D8B55}" srcOrd="0" destOrd="0" presId="urn:microsoft.com/office/officeart/2018/2/layout/IconVerticalSolidList"/>
    <dgm:cxn modelId="{B0138290-D041-45D1-8F3E-D37B02DC2847}" type="presParOf" srcId="{59940F6F-4CEC-43FE-9B7C-0327614FC446}" destId="{57C5F573-0B0A-47B5-8C7F-63334449E6FA}" srcOrd="0" destOrd="0" presId="urn:microsoft.com/office/officeart/2018/2/layout/IconVerticalSolidList"/>
    <dgm:cxn modelId="{57A760B9-760A-42DB-9D17-2EA9C1F81ECC}" type="presParOf" srcId="{57C5F573-0B0A-47B5-8C7F-63334449E6FA}" destId="{AC38D626-2E86-452C-B01A-143B84E2CF55}" srcOrd="0" destOrd="0" presId="urn:microsoft.com/office/officeart/2018/2/layout/IconVerticalSolidList"/>
    <dgm:cxn modelId="{ECFDC04C-506C-401D-974E-1626736C4307}" type="presParOf" srcId="{57C5F573-0B0A-47B5-8C7F-63334449E6FA}" destId="{2B08538E-9555-4EF6-B4EB-8A0295225D9C}" srcOrd="1" destOrd="0" presId="urn:microsoft.com/office/officeart/2018/2/layout/IconVerticalSolidList"/>
    <dgm:cxn modelId="{8E6F5D73-36A1-49D5-87C0-B2C7F702CF99}" type="presParOf" srcId="{57C5F573-0B0A-47B5-8C7F-63334449E6FA}" destId="{6BE359D1-1492-42AD-A89B-16B2C5AD80E6}" srcOrd="2" destOrd="0" presId="urn:microsoft.com/office/officeart/2018/2/layout/IconVerticalSolidList"/>
    <dgm:cxn modelId="{69EEE890-4EF8-4190-A38E-8E318357ACB9}" type="presParOf" srcId="{57C5F573-0B0A-47B5-8C7F-63334449E6FA}" destId="{A123E078-3032-4C08-8BB9-4320581D8B55}" srcOrd="3" destOrd="0" presId="urn:microsoft.com/office/officeart/2018/2/layout/IconVerticalSolidList"/>
    <dgm:cxn modelId="{6400D45B-9D51-456E-B335-0A5FC7A2CC54}" type="presParOf" srcId="{59940F6F-4CEC-43FE-9B7C-0327614FC446}" destId="{11EF6599-B219-4B2F-B8A4-C7448D07B948}" srcOrd="1" destOrd="0" presId="urn:microsoft.com/office/officeart/2018/2/layout/IconVerticalSolidList"/>
    <dgm:cxn modelId="{1C431860-B437-44C4-9A96-9256AFFA1A35}" type="presParOf" srcId="{59940F6F-4CEC-43FE-9B7C-0327614FC446}" destId="{0450DDEE-B490-47A2-AF3A-558C85D80B46}" srcOrd="2" destOrd="0" presId="urn:microsoft.com/office/officeart/2018/2/layout/IconVerticalSolidList"/>
    <dgm:cxn modelId="{51B202D1-F38A-4C85-8B49-D403B48E86E5}" type="presParOf" srcId="{0450DDEE-B490-47A2-AF3A-558C85D80B46}" destId="{EBDE2A0E-2E29-4388-9285-CC26573E4B1D}" srcOrd="0" destOrd="0" presId="urn:microsoft.com/office/officeart/2018/2/layout/IconVerticalSolidList"/>
    <dgm:cxn modelId="{E630FB33-E627-48F0-91BC-410617843263}" type="presParOf" srcId="{0450DDEE-B490-47A2-AF3A-558C85D80B46}" destId="{5FC073ED-9B00-424F-A587-FD89F5D3C91C}" srcOrd="1" destOrd="0" presId="urn:microsoft.com/office/officeart/2018/2/layout/IconVerticalSolidList"/>
    <dgm:cxn modelId="{A6B28CA8-4FBB-4ADD-8741-CF1642CCAAD8}" type="presParOf" srcId="{0450DDEE-B490-47A2-AF3A-558C85D80B46}" destId="{E0C694A9-F331-4D23-BFBD-6841B22D88E3}" srcOrd="2" destOrd="0" presId="urn:microsoft.com/office/officeart/2018/2/layout/IconVerticalSolidList"/>
    <dgm:cxn modelId="{9306246D-1162-4E80-8529-22A0486B6C95}" type="presParOf" srcId="{0450DDEE-B490-47A2-AF3A-558C85D80B46}" destId="{8735AF0B-46D2-4E66-BC17-D2846282C852}" srcOrd="3" destOrd="0" presId="urn:microsoft.com/office/officeart/2018/2/layout/IconVerticalSolidList"/>
    <dgm:cxn modelId="{B57359FC-BCB6-4CFB-B3B0-8F77E0D57B98}" type="presParOf" srcId="{59940F6F-4CEC-43FE-9B7C-0327614FC446}" destId="{07D640D4-C7A5-4C66-84B0-870EFE4864CB}" srcOrd="3" destOrd="0" presId="urn:microsoft.com/office/officeart/2018/2/layout/IconVerticalSolidList"/>
    <dgm:cxn modelId="{F64877FC-7983-4234-AC02-63412E1044D3}" type="presParOf" srcId="{59940F6F-4CEC-43FE-9B7C-0327614FC446}" destId="{A8454592-9749-42B4-9FB2-8C798177E1C4}" srcOrd="4" destOrd="0" presId="urn:microsoft.com/office/officeart/2018/2/layout/IconVerticalSolidList"/>
    <dgm:cxn modelId="{F342D3F3-A8CD-4C59-88E5-BDCAA2E28D29}" type="presParOf" srcId="{A8454592-9749-42B4-9FB2-8C798177E1C4}" destId="{1FEF8265-2AFE-4CF3-9E24-4694454E92C9}" srcOrd="0" destOrd="0" presId="urn:microsoft.com/office/officeart/2018/2/layout/IconVerticalSolidList"/>
    <dgm:cxn modelId="{B9F17D94-85F5-4CA0-8A67-FA4F27D1B4C2}" type="presParOf" srcId="{A8454592-9749-42B4-9FB2-8C798177E1C4}" destId="{7ACED4A8-C863-4064-B9B7-455851683B8E}" srcOrd="1" destOrd="0" presId="urn:microsoft.com/office/officeart/2018/2/layout/IconVerticalSolidList"/>
    <dgm:cxn modelId="{CC7E3967-2137-4F42-AB89-D9A0251E9E23}" type="presParOf" srcId="{A8454592-9749-42B4-9FB2-8C798177E1C4}" destId="{6CDC20B6-EE6A-4B5E-A328-0A4BA93DF74C}" srcOrd="2" destOrd="0" presId="urn:microsoft.com/office/officeart/2018/2/layout/IconVerticalSolidList"/>
    <dgm:cxn modelId="{DE3FB842-25A5-4A04-8C0B-29135700752D}" type="presParOf" srcId="{A8454592-9749-42B4-9FB2-8C798177E1C4}" destId="{ADFA6F8C-3B1D-4802-BEE5-B641F82A02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FE6CD-8F5F-484E-9439-234624E11617}">
      <dsp:nvSpPr>
        <dsp:cNvPr id="0" name=""/>
        <dsp:cNvSpPr/>
      </dsp:nvSpPr>
      <dsp:spPr>
        <a:xfrm>
          <a:off x="716242" y="368361"/>
          <a:ext cx="1446226" cy="11952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E7A608-177E-4476-989A-A8FBA97E1479}">
      <dsp:nvSpPr>
        <dsp:cNvPr id="0" name=""/>
        <dsp:cNvSpPr/>
      </dsp:nvSpPr>
      <dsp:spPr>
        <a:xfrm>
          <a:off x="912875" y="476933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D2D886-E8D9-482A-9835-24C9F954F780}">
      <dsp:nvSpPr>
        <dsp:cNvPr id="0" name=""/>
        <dsp:cNvSpPr/>
      </dsp:nvSpPr>
      <dsp:spPr>
        <a:xfrm>
          <a:off x="4980" y="2234162"/>
          <a:ext cx="2868750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b="1" kern="1200" cap="none" dirty="0">
              <a:solidFill>
                <a:srgbClr val="4472C4"/>
              </a:solidFill>
            </a:rPr>
            <a:t>Weak Password</a:t>
          </a:r>
        </a:p>
      </dsp:txBody>
      <dsp:txXfrm>
        <a:off x="4980" y="2234162"/>
        <a:ext cx="2868750" cy="829230"/>
      </dsp:txXfrm>
    </dsp:sp>
    <dsp:sp modelId="{3603AA5A-2F67-4981-981D-BA87238274B4}">
      <dsp:nvSpPr>
        <dsp:cNvPr id="0" name=""/>
        <dsp:cNvSpPr/>
      </dsp:nvSpPr>
      <dsp:spPr>
        <a:xfrm>
          <a:off x="4570664" y="368361"/>
          <a:ext cx="1446258" cy="11952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229374-5D76-4816-93A6-3DBBB61A25E6}">
      <dsp:nvSpPr>
        <dsp:cNvPr id="0" name=""/>
        <dsp:cNvSpPr/>
      </dsp:nvSpPr>
      <dsp:spPr>
        <a:xfrm>
          <a:off x="4791762" y="46395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33D86C-EDE3-4B23-9573-707F8034246B}">
      <dsp:nvSpPr>
        <dsp:cNvPr id="0" name=""/>
        <dsp:cNvSpPr/>
      </dsp:nvSpPr>
      <dsp:spPr>
        <a:xfrm>
          <a:off x="3375762" y="2234162"/>
          <a:ext cx="3836063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b="1" kern="1200" cap="none" dirty="0">
              <a:solidFill>
                <a:srgbClr val="4472C4"/>
              </a:solidFill>
            </a:rPr>
            <a:t>Insecure Wireless Network</a:t>
          </a:r>
        </a:p>
      </dsp:txBody>
      <dsp:txXfrm>
        <a:off x="3375762" y="2234162"/>
        <a:ext cx="3836063" cy="829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1CC10-4B80-4464-BA0D-F2DCE7A24C26}">
      <dsp:nvSpPr>
        <dsp:cNvPr id="0" name=""/>
        <dsp:cNvSpPr/>
      </dsp:nvSpPr>
      <dsp:spPr>
        <a:xfrm>
          <a:off x="49901" y="1375123"/>
          <a:ext cx="1368161" cy="124377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1A4077-E6DD-4342-95C9-8554D4CF3036}">
      <dsp:nvSpPr>
        <dsp:cNvPr id="0" name=""/>
        <dsp:cNvSpPr/>
      </dsp:nvSpPr>
      <dsp:spPr>
        <a:xfrm>
          <a:off x="435887" y="1698915"/>
          <a:ext cx="596189" cy="596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B01C8-A465-444E-AC87-F58AB1199481}">
      <dsp:nvSpPr>
        <dsp:cNvPr id="0" name=""/>
        <dsp:cNvSpPr/>
      </dsp:nvSpPr>
      <dsp:spPr>
        <a:xfrm>
          <a:off x="1468205" y="1483054"/>
          <a:ext cx="2422936" cy="1027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4472C4"/>
              </a:solidFill>
              <a:latin typeface="Xfinity Brown" panose="02010504010101010104" pitchFamily="50" charset="0"/>
              <a:cs typeface="Xfinity Brown" panose="02010504010101010104" pitchFamily="50" charset="0"/>
            </a:rPr>
            <a:t> 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>
            <a:solidFill>
              <a:srgbClr val="4472C4"/>
            </a:solidFill>
            <a:latin typeface="Xfinity Brown" panose="02010504010101010104" pitchFamily="50" charset="0"/>
            <a:cs typeface="Xfinity Brown" panose="02010504010101010104" pitchFamily="50" charset="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4472C4"/>
              </a:solidFill>
              <a:latin typeface="Xfinity Brown" panose="02010504010101010104" pitchFamily="50" charset="0"/>
              <a:cs typeface="Xfinity Brown" panose="02010504010101010104" pitchFamily="50" charset="0"/>
            </a:rPr>
            <a:t>Unsecured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4472C4"/>
              </a:solidFill>
              <a:latin typeface="Xfinity Brown" panose="02010504010101010104" pitchFamily="50" charset="0"/>
              <a:cs typeface="Xfinity Brown" panose="02010504010101010104" pitchFamily="50" charset="0"/>
            </a:rPr>
            <a:t>Devices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>
            <a:solidFill>
              <a:srgbClr val="4472C4"/>
            </a:solidFill>
            <a:latin typeface="Xfinity Brown" panose="02010504010101010104" pitchFamily="50" charset="0"/>
            <a:cs typeface="Xfinity Brown" panose="02010504010101010104" pitchFamily="50" charset="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>
            <a:solidFill>
              <a:srgbClr val="4472C4"/>
            </a:solidFill>
          </a:endParaRPr>
        </a:p>
      </dsp:txBody>
      <dsp:txXfrm>
        <a:off x="1468205" y="1483054"/>
        <a:ext cx="2422936" cy="1027912"/>
      </dsp:txXfrm>
    </dsp:sp>
    <dsp:sp modelId="{11D8D868-7772-4634-863F-80B9C93C6C3D}">
      <dsp:nvSpPr>
        <dsp:cNvPr id="0" name=""/>
        <dsp:cNvSpPr/>
      </dsp:nvSpPr>
      <dsp:spPr>
        <a:xfrm>
          <a:off x="4129159" y="1367260"/>
          <a:ext cx="1368161" cy="124377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5B7A01-3F16-403E-A88D-8BC4EABC0A21}">
      <dsp:nvSpPr>
        <dsp:cNvPr id="0" name=""/>
        <dsp:cNvSpPr/>
      </dsp:nvSpPr>
      <dsp:spPr>
        <a:xfrm>
          <a:off x="4482478" y="1691123"/>
          <a:ext cx="596189" cy="596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230E5B-3B86-40DC-9D37-844DC2AE1540}">
      <dsp:nvSpPr>
        <dsp:cNvPr id="0" name=""/>
        <dsp:cNvSpPr/>
      </dsp:nvSpPr>
      <dsp:spPr>
        <a:xfrm>
          <a:off x="5569820" y="1399742"/>
          <a:ext cx="2422936" cy="1027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4472C4"/>
              </a:solidFill>
              <a:latin typeface="Xfinity Brown" panose="02010504010101010104" pitchFamily="50" charset="0"/>
              <a:cs typeface="Xfinity Brown" panose="02010504010101010104" pitchFamily="50" charset="0"/>
            </a:rPr>
            <a:t>Human Hacking </a:t>
          </a:r>
          <a:endParaRPr lang="en-US" sz="3200" b="1" kern="1200" dirty="0">
            <a:solidFill>
              <a:srgbClr val="4472C4"/>
            </a:solidFill>
          </a:endParaRPr>
        </a:p>
      </dsp:txBody>
      <dsp:txXfrm>
        <a:off x="5569820" y="1399742"/>
        <a:ext cx="2422936" cy="1027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8D626-2E86-452C-B01A-143B84E2CF55}">
      <dsp:nvSpPr>
        <dsp:cNvPr id="0" name=""/>
        <dsp:cNvSpPr/>
      </dsp:nvSpPr>
      <dsp:spPr>
        <a:xfrm>
          <a:off x="0" y="0"/>
          <a:ext cx="6106886" cy="12622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08538E-9555-4EF6-B4EB-8A0295225D9C}">
      <dsp:nvSpPr>
        <dsp:cNvPr id="0" name=""/>
        <dsp:cNvSpPr/>
      </dsp:nvSpPr>
      <dsp:spPr>
        <a:xfrm>
          <a:off x="381840" y="284552"/>
          <a:ext cx="694254" cy="6942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123E078-3032-4C08-8BB9-4320581D8B55}">
      <dsp:nvSpPr>
        <dsp:cNvPr id="0" name=""/>
        <dsp:cNvSpPr/>
      </dsp:nvSpPr>
      <dsp:spPr>
        <a:xfrm>
          <a:off x="1457935" y="539"/>
          <a:ext cx="4648950" cy="126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91" tIns="133591" rIns="133591" bIns="13359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Xfinity Brown" panose="02010504010101010104" pitchFamily="50" charset="0"/>
              <a:cs typeface="Xfinity Brown" panose="02010504010101010104" pitchFamily="50" charset="0"/>
            </a:rPr>
            <a:t>Financial</a:t>
          </a:r>
          <a:r>
            <a:rPr lang="en-US" sz="2800" kern="1200" dirty="0">
              <a:latin typeface="Xfinity Brown" panose="02010504010101010104" pitchFamily="50" charset="0"/>
              <a:cs typeface="Xfinity Brown" panose="02010504010101010104" pitchFamily="50" charset="0"/>
            </a:rPr>
            <a:t> Losses</a:t>
          </a:r>
        </a:p>
      </dsp:txBody>
      <dsp:txXfrm>
        <a:off x="1457935" y="539"/>
        <a:ext cx="4648950" cy="1262281"/>
      </dsp:txXfrm>
    </dsp:sp>
    <dsp:sp modelId="{EBDE2A0E-2E29-4388-9285-CC26573E4B1D}">
      <dsp:nvSpPr>
        <dsp:cNvPr id="0" name=""/>
        <dsp:cNvSpPr/>
      </dsp:nvSpPr>
      <dsp:spPr>
        <a:xfrm>
          <a:off x="0" y="1578391"/>
          <a:ext cx="6106886" cy="12622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FC073ED-9B00-424F-A587-FD89F5D3C91C}">
      <dsp:nvSpPr>
        <dsp:cNvPr id="0" name=""/>
        <dsp:cNvSpPr/>
      </dsp:nvSpPr>
      <dsp:spPr>
        <a:xfrm>
          <a:off x="381840" y="1862405"/>
          <a:ext cx="694254" cy="6942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35AF0B-46D2-4E66-BC17-D2846282C852}">
      <dsp:nvSpPr>
        <dsp:cNvPr id="0" name=""/>
        <dsp:cNvSpPr/>
      </dsp:nvSpPr>
      <dsp:spPr>
        <a:xfrm>
          <a:off x="1457935" y="1578391"/>
          <a:ext cx="4648950" cy="126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91" tIns="133591" rIns="133591" bIns="13359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Xfinity Brown" panose="02010504010101010104" pitchFamily="50" charset="0"/>
              <a:cs typeface="Xfinity Brown" panose="02010504010101010104" pitchFamily="50" charset="0"/>
            </a:rPr>
            <a:t>Academic Fraud</a:t>
          </a:r>
        </a:p>
      </dsp:txBody>
      <dsp:txXfrm>
        <a:off x="1457935" y="1578391"/>
        <a:ext cx="4648950" cy="1262281"/>
      </dsp:txXfrm>
    </dsp:sp>
    <dsp:sp modelId="{1FEF8265-2AFE-4CF3-9E24-4694454E92C9}">
      <dsp:nvSpPr>
        <dsp:cNvPr id="0" name=""/>
        <dsp:cNvSpPr/>
      </dsp:nvSpPr>
      <dsp:spPr>
        <a:xfrm>
          <a:off x="0" y="3156243"/>
          <a:ext cx="6106886" cy="12622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CED4A8-C863-4064-B9B7-455851683B8E}">
      <dsp:nvSpPr>
        <dsp:cNvPr id="0" name=""/>
        <dsp:cNvSpPr/>
      </dsp:nvSpPr>
      <dsp:spPr>
        <a:xfrm>
          <a:off x="381840" y="3440257"/>
          <a:ext cx="694254" cy="6942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FA6F8C-3B1D-4802-BEE5-B641F82A0277}">
      <dsp:nvSpPr>
        <dsp:cNvPr id="0" name=""/>
        <dsp:cNvSpPr/>
      </dsp:nvSpPr>
      <dsp:spPr>
        <a:xfrm>
          <a:off x="1457935" y="3156243"/>
          <a:ext cx="4648950" cy="126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91" tIns="133591" rIns="133591" bIns="13359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Xfinity Brown" panose="02010504010101010104" pitchFamily="50" charset="0"/>
              <a:cs typeface="Xfinity Brown" panose="02010504010101010104" pitchFamily="50" charset="0"/>
            </a:rPr>
            <a:t>Emotional &amp; Psychological Impact</a:t>
          </a:r>
        </a:p>
      </dsp:txBody>
      <dsp:txXfrm>
        <a:off x="1457935" y="3156243"/>
        <a:ext cx="4648950" cy="1262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8D626-2E86-452C-B01A-143B84E2CF55}">
      <dsp:nvSpPr>
        <dsp:cNvPr id="0" name=""/>
        <dsp:cNvSpPr/>
      </dsp:nvSpPr>
      <dsp:spPr>
        <a:xfrm>
          <a:off x="0" y="0"/>
          <a:ext cx="6106886" cy="12622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08538E-9555-4EF6-B4EB-8A0295225D9C}">
      <dsp:nvSpPr>
        <dsp:cNvPr id="0" name=""/>
        <dsp:cNvSpPr/>
      </dsp:nvSpPr>
      <dsp:spPr>
        <a:xfrm>
          <a:off x="381840" y="284552"/>
          <a:ext cx="694254" cy="6942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123E078-3032-4C08-8BB9-4320581D8B55}">
      <dsp:nvSpPr>
        <dsp:cNvPr id="0" name=""/>
        <dsp:cNvSpPr/>
      </dsp:nvSpPr>
      <dsp:spPr>
        <a:xfrm>
          <a:off x="1457935" y="539"/>
          <a:ext cx="4648950" cy="126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91" tIns="133591" rIns="133591" bIns="13359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Xfinity Brown" panose="02010504010101010104" pitchFamily="50" charset="0"/>
              <a:cs typeface="Xfinity Brown" panose="02010504010101010104" pitchFamily="50" charset="0"/>
            </a:rPr>
            <a:t>Stolen</a:t>
          </a:r>
          <a:r>
            <a:rPr lang="en-US" sz="2800" kern="1200" baseline="0">
              <a:latin typeface="Xfinity Brown" panose="02010504010101010104" pitchFamily="50" charset="0"/>
              <a:cs typeface="Xfinity Brown" panose="02010504010101010104" pitchFamily="50" charset="0"/>
            </a:rPr>
            <a:t> Intellectual Property</a:t>
          </a:r>
          <a:endParaRPr lang="en-US" sz="2800" kern="1200" dirty="0">
            <a:latin typeface="Xfinity Brown" panose="02010504010101010104" pitchFamily="50" charset="0"/>
            <a:cs typeface="Xfinity Brown" panose="02010504010101010104" pitchFamily="50" charset="0"/>
          </a:endParaRPr>
        </a:p>
      </dsp:txBody>
      <dsp:txXfrm>
        <a:off x="1457935" y="539"/>
        <a:ext cx="4648950" cy="1262281"/>
      </dsp:txXfrm>
    </dsp:sp>
    <dsp:sp modelId="{EBDE2A0E-2E29-4388-9285-CC26573E4B1D}">
      <dsp:nvSpPr>
        <dsp:cNvPr id="0" name=""/>
        <dsp:cNvSpPr/>
      </dsp:nvSpPr>
      <dsp:spPr>
        <a:xfrm>
          <a:off x="0" y="1578391"/>
          <a:ext cx="6106886" cy="12622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FC073ED-9B00-424F-A587-FD89F5D3C91C}">
      <dsp:nvSpPr>
        <dsp:cNvPr id="0" name=""/>
        <dsp:cNvSpPr/>
      </dsp:nvSpPr>
      <dsp:spPr>
        <a:xfrm>
          <a:off x="381840" y="1862405"/>
          <a:ext cx="694254" cy="6942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35AF0B-46D2-4E66-BC17-D2846282C852}">
      <dsp:nvSpPr>
        <dsp:cNvPr id="0" name=""/>
        <dsp:cNvSpPr/>
      </dsp:nvSpPr>
      <dsp:spPr>
        <a:xfrm>
          <a:off x="1457935" y="1578391"/>
          <a:ext cx="4648950" cy="126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91" tIns="133591" rIns="133591" bIns="13359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Xfinity Brown" panose="02010504010101010104" pitchFamily="50" charset="0"/>
              <a:cs typeface="Xfinity Brown" panose="02010504010101010104" pitchFamily="50" charset="0"/>
            </a:rPr>
            <a:t>Bankruptcy</a:t>
          </a:r>
        </a:p>
      </dsp:txBody>
      <dsp:txXfrm>
        <a:off x="1457935" y="1578391"/>
        <a:ext cx="4648950" cy="1262281"/>
      </dsp:txXfrm>
    </dsp:sp>
    <dsp:sp modelId="{1FEF8265-2AFE-4CF3-9E24-4694454E92C9}">
      <dsp:nvSpPr>
        <dsp:cNvPr id="0" name=""/>
        <dsp:cNvSpPr/>
      </dsp:nvSpPr>
      <dsp:spPr>
        <a:xfrm>
          <a:off x="0" y="3156243"/>
          <a:ext cx="6106886" cy="12622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CED4A8-C863-4064-B9B7-455851683B8E}">
      <dsp:nvSpPr>
        <dsp:cNvPr id="0" name=""/>
        <dsp:cNvSpPr/>
      </dsp:nvSpPr>
      <dsp:spPr>
        <a:xfrm>
          <a:off x="381840" y="3440257"/>
          <a:ext cx="694254" cy="6942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FA6F8C-3B1D-4802-BEE5-B641F82A0277}">
      <dsp:nvSpPr>
        <dsp:cNvPr id="0" name=""/>
        <dsp:cNvSpPr/>
      </dsp:nvSpPr>
      <dsp:spPr>
        <a:xfrm>
          <a:off x="1457935" y="3156243"/>
          <a:ext cx="4648950" cy="126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91" tIns="133591" rIns="133591" bIns="13359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Xfinity Brown" panose="02010504010101010104" pitchFamily="50" charset="0"/>
              <a:cs typeface="Xfinity Brown" panose="02010504010101010104" pitchFamily="50" charset="0"/>
            </a:rPr>
            <a:t>Weapon</a:t>
          </a:r>
          <a:r>
            <a:rPr lang="en-US" sz="2800" kern="1200" baseline="0" dirty="0">
              <a:latin typeface="Xfinity Brown" panose="02010504010101010104" pitchFamily="50" charset="0"/>
              <a:cs typeface="Xfinity Brown" panose="02010504010101010104" pitchFamily="50" charset="0"/>
            </a:rPr>
            <a:t> System Vulnerability</a:t>
          </a:r>
          <a:endParaRPr lang="en-US" sz="2800" kern="1200" dirty="0">
            <a:latin typeface="Xfinity Brown" panose="02010504010101010104" pitchFamily="50" charset="0"/>
            <a:cs typeface="Xfinity Brown" panose="02010504010101010104" pitchFamily="50" charset="0"/>
          </a:endParaRPr>
        </a:p>
      </dsp:txBody>
      <dsp:txXfrm>
        <a:off x="1457935" y="3156243"/>
        <a:ext cx="4648950" cy="1262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1E908-D7A3-4EEE-9C91-64F49807DC1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7BE6-AE38-46A4-AE10-DDAFBA5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6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7BE6-AE38-46A4-AE10-DDAFBA5843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7BE6-AE38-46A4-AE10-DDAFBA584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4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7BE6-AE38-46A4-AE10-DDAFBA5843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7BE6-AE38-46A4-AE10-DDAFBA5843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3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538F-7D43-5A4D-4EC5-0AE971A0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00628-6F42-F8C4-3D10-F22059311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4699-DFC4-3279-A4DB-0B4B8473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C84-39FE-41DE-99C0-35BFCF1B8C4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0731-98E8-A7CB-AD57-3D6749C9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159E-DD57-AB51-8F83-6A01D695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882D-46A0-4024-8098-D2C55D79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DBED-90DA-D015-6C54-8510CF46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89380-8A87-F871-A114-050CBFD41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F051-BB15-1874-00D5-EC11A8A0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C84-39FE-41DE-99C0-35BFCF1B8C4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51FE-BA4A-D70F-00E2-4491D676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DFC1C-1D76-2157-618C-F26B7AED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882D-46A0-4024-8098-D2C55D79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66CEE-A26A-587F-39FC-37645270C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1D7FB-901B-D0EE-9141-5CCFBA350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792E-EC40-D9AA-776A-F5EB0FE9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C84-39FE-41DE-99C0-35BFCF1B8C4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5B7A8-3149-ECCE-5C45-BAE117C6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7322-243A-9DC8-83B8-BE2C62CE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882D-46A0-4024-8098-D2C55D79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572B-E1B0-7D7E-EDF2-FC93B7D6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E408-D4A3-D49D-7A0C-8ABCE1618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504BB-7AE4-0F0B-67B5-002C843A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C84-39FE-41DE-99C0-35BFCF1B8C4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E5EA-448A-509D-B244-EFA415F0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ACE14-49F1-AD6F-CFEE-AEC53361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882D-46A0-4024-8098-D2C55D79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70E8-F039-ABC3-D0ED-EB609905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76CA6-0B3D-8951-91AD-359844862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B89E-78DB-C910-96A0-69920EB3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C84-39FE-41DE-99C0-35BFCF1B8C4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E1F31-D7EC-B11A-03F5-4C10B211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7FCB-58B9-7490-EC4D-D13D5DC2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882D-46A0-4024-8098-D2C55D79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8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C8F8-7B47-2498-F4AE-55F1EED0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BC7CB-0E84-AF2C-68F8-6B2C9F5A7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E2554-5783-F623-A818-5FD2BBB73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EED68-A38B-5D1C-DD53-14E91F17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C84-39FE-41DE-99C0-35BFCF1B8C4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E8F7-A9E4-88D8-C01C-0BEF4B2F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BA03C-5A5F-8DC6-CFE9-D72734E5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882D-46A0-4024-8098-D2C55D79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1821-39A9-68FC-235A-6F4BC282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E512F-187A-9F7C-632D-3281A993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9EA4-73AB-71FB-CF9D-7E92BFD0F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A2B62-CAC9-9B06-64BC-E43D8C968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7D2EC-97E5-2D08-71F9-64F8D1C4C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A650D-A2FF-E121-70F9-9DE7A0BC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C84-39FE-41DE-99C0-35BFCF1B8C4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78CA6-06E4-7EA7-CDB5-A6D1F99F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B1377-CC0D-4D5C-D0B6-8780BB07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882D-46A0-4024-8098-D2C55D79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0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E46B-D535-6B9F-D89F-B9DBCBE4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3A7DE-22CA-ADE0-9625-802940C1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C84-39FE-41DE-99C0-35BFCF1B8C4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E1426-19B4-12E3-836E-81536A0A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B3767-01D1-DA95-FD7A-1D649E20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882D-46A0-4024-8098-D2C55D79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1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F5B75-EDF7-25E6-4F23-9A9A4EE4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C84-39FE-41DE-99C0-35BFCF1B8C4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EB071-B4DC-93A4-BD12-A9C86024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3B8A5-A569-5932-06F2-BE14EE1B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882D-46A0-4024-8098-D2C55D79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3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03DF-0D4E-984A-FEC9-23168160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1B033-01FF-C967-72D6-0F1C2A75A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9FDA-8E2A-DC3D-9E9A-0BE649A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8F2EB-771C-F04F-7396-1CE7C318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C84-39FE-41DE-99C0-35BFCF1B8C4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130CF-2689-2247-79F3-37D39E8E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A17AC-1C56-3F08-2C2A-314619F7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882D-46A0-4024-8098-D2C55D79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5D5F-40EE-7D08-6086-84A7299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A77EC-ECC8-D407-53F8-10FF63586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C9256-26BF-30A7-3D85-6736DE991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E8D03-10E9-A715-F39B-E76E4C16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0C84-39FE-41DE-99C0-35BFCF1B8C4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560CF-0B39-7724-D510-C47837E1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A53BE-4F69-08C4-6C86-C6F92659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882D-46A0-4024-8098-D2C55D79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6799B-59D9-C07F-FC4C-92EF006C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E9B3F-D969-87BB-602F-EA1613970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26D92-9D76-55F5-6FE9-9C1459760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70C84-39FE-41DE-99C0-35BFCF1B8C4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D709F-BF49-C3C9-990B-667F5F31E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F654-20ED-F175-DA9B-45818ED66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882D-46A0-4024-8098-D2C55D79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hyperlink" Target="https://policyoptions.irpp.org/fr/magazines/july-2019/the-critical-shortage-of-cybersecurity-expertise/" TargetMode="External"/><Relationship Id="rId7" Type="http://schemas.openxmlformats.org/officeDocument/2006/relationships/diagramData" Target="../diagrams/data3.xml"/><Relationship Id="rId12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microsoft.com/office/2007/relationships/diagramDrawing" Target="../diagrams/drawing3.xml"/><Relationship Id="rId5" Type="http://schemas.openxmlformats.org/officeDocument/2006/relationships/image" Target="../media/image20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3.jpeg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hyperlink" Target="https://policyoptions.irpp.org/fr/magazines/july-2019/the-critical-shortage-of-cybersecurity-expertise/" TargetMode="External"/><Relationship Id="rId7" Type="http://schemas.openxmlformats.org/officeDocument/2006/relationships/image" Target="../media/image31.png"/><Relationship Id="rId12" Type="http://schemas.microsoft.com/office/2007/relationships/diagramDrawing" Target="../diagrams/drawing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gif"/><Relationship Id="rId11" Type="http://schemas.openxmlformats.org/officeDocument/2006/relationships/diagramColors" Target="../diagrams/colors4.xml"/><Relationship Id="rId5" Type="http://schemas.openxmlformats.org/officeDocument/2006/relationships/image" Target="../media/image29.pn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3.jpeg"/><Relationship Id="rId9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wl.excelsior.edu/educator-resources/owl-across-disciplines/owl-across-the-disciplines-grammar-and-usag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s://policyoptions.irpp.org/fr/magazines/july-2019/the-critical-shortage-of-cybersecurity-expertis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s://policyoptions.irpp.org/fr/magazines/july-2019/the-critical-shortage-of-cybersecurity-expertis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s://policyoptions.irpp.org/fr/magazines/july-2019/the-critical-shortage-of-cybersecurity-expertis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s://policyoptions.irpp.org/fr/magazines/july-2019/the-critical-shortage-of-cybersecurity-expertis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policyoptions.irpp.org/fr/magazines/july-2019/the-critical-shortage-of-cybersecurity-expertise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erson in a hoodie with a question mark on their face">
            <a:extLst>
              <a:ext uri="{FF2B5EF4-FFF2-40B4-BE49-F238E27FC236}">
                <a16:creationId xmlns:a16="http://schemas.microsoft.com/office/drawing/2014/main" id="{516EE539-4041-D333-0C64-49B427FA19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23054"/>
          <a:stretch/>
        </p:blipFill>
        <p:spPr>
          <a:xfrm>
            <a:off x="-1504" y="0"/>
            <a:ext cx="12191980" cy="68567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1384DB-0BF5-DE71-4CD9-3A142E2900F9}"/>
              </a:ext>
            </a:extLst>
          </p:cNvPr>
          <p:cNvSpPr/>
          <p:nvPr/>
        </p:nvSpPr>
        <p:spPr>
          <a:xfrm>
            <a:off x="5921477" y="2142150"/>
            <a:ext cx="747252" cy="14748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F1F08-2386-44D7-2EE9-8E8AA5E94BF4}"/>
              </a:ext>
            </a:extLst>
          </p:cNvPr>
          <p:cNvSpPr txBox="1"/>
          <p:nvPr/>
        </p:nvSpPr>
        <p:spPr>
          <a:xfrm>
            <a:off x="2713703" y="2143432"/>
            <a:ext cx="6961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cs typeface="Xfinity Brown" panose="02010504010101010104" pitchFamily="50" charset="0"/>
              </a:rPr>
              <a:t>WHAT IS CYBER CRIME ?</a:t>
            </a:r>
          </a:p>
        </p:txBody>
      </p:sp>
    </p:spTree>
    <p:extLst>
      <p:ext uri="{BB962C8B-B14F-4D97-AF65-F5344CB8AC3E}">
        <p14:creationId xmlns:p14="http://schemas.microsoft.com/office/powerpoint/2010/main" val="112742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screen with a circular pattern&#10;&#10;Description automatically generated with medium confidence">
            <a:extLst>
              <a:ext uri="{FF2B5EF4-FFF2-40B4-BE49-F238E27FC236}">
                <a16:creationId xmlns:a16="http://schemas.microsoft.com/office/drawing/2014/main" id="{5BE31E63-91C9-A7CB-0973-DAFBED24DB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766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A7EDB5-4B8C-A429-1C18-54516748AB5E}"/>
              </a:ext>
            </a:extLst>
          </p:cNvPr>
          <p:cNvSpPr/>
          <p:nvPr/>
        </p:nvSpPr>
        <p:spPr>
          <a:xfrm>
            <a:off x="0" y="-1282"/>
            <a:ext cx="12192000" cy="6858000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89000"/>
                </a:schemeClr>
              </a:gs>
              <a:gs pos="6000">
                <a:schemeClr val="accent1">
                  <a:lumMod val="89000"/>
                </a:schemeClr>
              </a:gs>
              <a:gs pos="68000">
                <a:schemeClr val="accent1">
                  <a:lumMod val="75000"/>
                  <a:alpha val="59000"/>
                </a:schemeClr>
              </a:gs>
              <a:gs pos="99000">
                <a:schemeClr val="accent1">
                  <a:lumMod val="70000"/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5134C-96B1-2E61-7233-B140C87EFC73}"/>
              </a:ext>
            </a:extLst>
          </p:cNvPr>
          <p:cNvSpPr txBox="1"/>
          <p:nvPr/>
        </p:nvSpPr>
        <p:spPr>
          <a:xfrm>
            <a:off x="511628" y="552093"/>
            <a:ext cx="7119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cs typeface="Xfinity Brown" panose="02010504010101010104" pitchFamily="50" charset="0"/>
              </a:rPr>
              <a:t>CYBER CRIME – IMPACTS</a:t>
            </a:r>
          </a:p>
        </p:txBody>
      </p:sp>
      <p:pic>
        <p:nvPicPr>
          <p:cNvPr id="9" name="Picture 8" descr="A hand holding a graph&#10;&#10;Description automatically generated">
            <a:extLst>
              <a:ext uri="{FF2B5EF4-FFF2-40B4-BE49-F238E27FC236}">
                <a16:creationId xmlns:a16="http://schemas.microsoft.com/office/drawing/2014/main" id="{51EFC507-C8FD-EAC1-1718-6E95967CB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905" y="1630665"/>
            <a:ext cx="1906351" cy="1850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149528-4A05-87D1-095A-7EEA91DA1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25" y="2911295"/>
            <a:ext cx="1880480" cy="188048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30" name="TextBox 7">
            <a:extLst>
              <a:ext uri="{FF2B5EF4-FFF2-40B4-BE49-F238E27FC236}">
                <a16:creationId xmlns:a16="http://schemas.microsoft.com/office/drawing/2014/main" id="{D66A0B4E-67B9-6A9E-4E13-99DD66580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4581753"/>
              </p:ext>
            </p:extLst>
          </p:nvPr>
        </p:nvGraphicFramePr>
        <p:xfrm>
          <a:off x="511628" y="1872345"/>
          <a:ext cx="6106886" cy="4419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4" name="Picture 13" descr="A cartoon of a person with a mask on his face&#10;&#10;Description automatically generated">
            <a:extLst>
              <a:ext uri="{FF2B5EF4-FFF2-40B4-BE49-F238E27FC236}">
                <a16:creationId xmlns:a16="http://schemas.microsoft.com/office/drawing/2014/main" id="{F76E9847-C089-72E1-6E97-C3144AD96B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905" y="4211685"/>
            <a:ext cx="1906351" cy="187998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22786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screen with a circular pattern&#10;&#10;Description automatically generated with medium confidence">
            <a:extLst>
              <a:ext uri="{FF2B5EF4-FFF2-40B4-BE49-F238E27FC236}">
                <a16:creationId xmlns:a16="http://schemas.microsoft.com/office/drawing/2014/main" id="{2B5A9FE1-9080-FBF2-B2DE-FCCA8F4A4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766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A2CD2F-8B3A-61D9-2C96-64F23BEBB9D8}"/>
              </a:ext>
            </a:extLst>
          </p:cNvPr>
          <p:cNvSpPr/>
          <p:nvPr/>
        </p:nvSpPr>
        <p:spPr>
          <a:xfrm>
            <a:off x="0" y="-1282"/>
            <a:ext cx="12192000" cy="6858000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89000"/>
                </a:schemeClr>
              </a:gs>
              <a:gs pos="6000">
                <a:schemeClr val="accent1">
                  <a:lumMod val="89000"/>
                </a:schemeClr>
              </a:gs>
              <a:gs pos="68000">
                <a:schemeClr val="accent1">
                  <a:lumMod val="75000"/>
                  <a:alpha val="59000"/>
                </a:schemeClr>
              </a:gs>
              <a:gs pos="99000">
                <a:schemeClr val="accent1">
                  <a:lumMod val="70000"/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B69B1-2323-E5B5-FE92-FCD87B1DA3A1}"/>
              </a:ext>
            </a:extLst>
          </p:cNvPr>
          <p:cNvSpPr txBox="1"/>
          <p:nvPr/>
        </p:nvSpPr>
        <p:spPr>
          <a:xfrm>
            <a:off x="499980" y="588593"/>
            <a:ext cx="7794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cs typeface="Xfinity Brown" panose="02010504010101010104" pitchFamily="50" charset="0"/>
              </a:rPr>
              <a:t>CYBER CRIME – IMPACTS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4CFC26-0210-C896-DF95-95E31A7A4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10" y="1613062"/>
            <a:ext cx="1879983" cy="18799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 descr="A cartoon of a person in a mask&#10;&#10;Description automatically generated">
            <a:extLst>
              <a:ext uri="{FF2B5EF4-FFF2-40B4-BE49-F238E27FC236}">
                <a16:creationId xmlns:a16="http://schemas.microsoft.com/office/drawing/2014/main" id="{F03C6C85-1847-A96F-8F83-A24BA818B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569" y="2969075"/>
            <a:ext cx="1930731" cy="1879983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E36E44A-8C18-F699-BEBD-5C100A5C6C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821" y="4389423"/>
            <a:ext cx="1879984" cy="1879984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4" name="TextBox 7">
            <a:extLst>
              <a:ext uri="{FF2B5EF4-FFF2-40B4-BE49-F238E27FC236}">
                <a16:creationId xmlns:a16="http://schemas.microsoft.com/office/drawing/2014/main" id="{5B5271BF-5718-B4FA-7F47-429EC0D8F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403050"/>
              </p:ext>
            </p:extLst>
          </p:nvPr>
        </p:nvGraphicFramePr>
        <p:xfrm>
          <a:off x="511628" y="1872345"/>
          <a:ext cx="6106886" cy="4419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4246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18AC1E-05F5-E4CE-076B-3229DE3DCEF1}"/>
              </a:ext>
            </a:extLst>
          </p:cNvPr>
          <p:cNvSpPr txBox="1"/>
          <p:nvPr/>
        </p:nvSpPr>
        <p:spPr>
          <a:xfrm>
            <a:off x="685801" y="598715"/>
            <a:ext cx="7685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cs typeface="Xfinity Brown" panose="02010504010101010104" pitchFamily="50" charset="0"/>
              </a:rPr>
              <a:t>CYBER CRIME – PREVENTIONS &amp; MEASURES TAKEN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D6EBD-7BB1-D495-09DD-84FAF9556B4B}"/>
              </a:ext>
            </a:extLst>
          </p:cNvPr>
          <p:cNvSpPr txBox="1"/>
          <p:nvPr/>
        </p:nvSpPr>
        <p:spPr>
          <a:xfrm>
            <a:off x="685801" y="2637200"/>
            <a:ext cx="8175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3600" dirty="0">
                <a:latin typeface="Xfinity Brown" panose="02010504010101010104" pitchFamily="50" charset="0"/>
                <a:cs typeface="Xfinity Brown" panose="02010504010101010104" pitchFamily="50" charset="0"/>
              </a:rPr>
              <a:t>Enforcing App Security</a:t>
            </a:r>
          </a:p>
          <a:p>
            <a:pPr rtl="0"/>
            <a:r>
              <a:rPr lang="en-US" sz="3600" dirty="0">
                <a:latin typeface="Xfinity Brown" panose="02010504010101010104" pitchFamily="50" charset="0"/>
                <a:cs typeface="Xfinity Brown" panose="02010504010101010104" pitchFamily="50" charset="0"/>
              </a:rPr>
              <a:t> </a:t>
            </a:r>
          </a:p>
          <a:p>
            <a:pPr rtl="0"/>
            <a:r>
              <a:rPr lang="en-US" sz="3600" dirty="0">
                <a:latin typeface="Xfinity Brown" panose="02010504010101010104" pitchFamily="50" charset="0"/>
                <a:cs typeface="Xfinity Brown" panose="02010504010101010104" pitchFamily="50" charset="0"/>
              </a:rPr>
              <a:t>Patch Management</a:t>
            </a:r>
          </a:p>
          <a:p>
            <a:pPr rtl="0"/>
            <a:endParaRPr lang="en-US" sz="3600" dirty="0">
              <a:latin typeface="Xfinity Brown" panose="02010504010101010104" pitchFamily="50" charset="0"/>
              <a:cs typeface="Xfinity Brown" panose="02010504010101010104" pitchFamily="50" charset="0"/>
            </a:endParaRPr>
          </a:p>
          <a:p>
            <a:pPr rtl="0"/>
            <a:r>
              <a:rPr lang="en-US" sz="3600" dirty="0">
                <a:latin typeface="Xfinity Brown" panose="02010504010101010104" pitchFamily="50" charset="0"/>
                <a:cs typeface="Xfinity Brown" panose="02010504010101010104" pitchFamily="50" charset="0"/>
              </a:rPr>
              <a:t>Secure Network</a:t>
            </a:r>
          </a:p>
          <a:p>
            <a:endParaRPr lang="en-US" sz="3600" dirty="0">
              <a:latin typeface="Xfinity Brown" panose="02010504010101010104" pitchFamily="50" charset="0"/>
              <a:cs typeface="Xfinity Brown" panose="02010504010101010104" pitchFamily="50" charset="0"/>
            </a:endParaRPr>
          </a:p>
        </p:txBody>
      </p:sp>
      <p:pic>
        <p:nvPicPr>
          <p:cNvPr id="7" name="Picture 6" descr="A computer with a band aid&#10;&#10;Description automatically generated">
            <a:extLst>
              <a:ext uri="{FF2B5EF4-FFF2-40B4-BE49-F238E27FC236}">
                <a16:creationId xmlns:a16="http://schemas.microsoft.com/office/drawing/2014/main" id="{5819FE08-BCFD-FFAD-142D-7E1F8D2A6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472" y="1963493"/>
            <a:ext cx="1709076" cy="1709076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8D91E2B-7FBD-A2CF-D5FB-A87A6B36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35" y="1782234"/>
            <a:ext cx="2067981" cy="2067981"/>
          </a:xfrm>
          <a:prstGeom prst="rect">
            <a:avLst/>
          </a:prstGeom>
        </p:spPr>
      </p:pic>
      <p:pic>
        <p:nvPicPr>
          <p:cNvPr id="11" name="Picture 10" descr="A blue and black padlock on a globe&#10;&#10;Description automatically generated">
            <a:extLst>
              <a:ext uri="{FF2B5EF4-FFF2-40B4-BE49-F238E27FC236}">
                <a16:creationId xmlns:a16="http://schemas.microsoft.com/office/drawing/2014/main" id="{9ABB3271-6D01-B385-CACA-B3AF98ABA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47" y="4060873"/>
            <a:ext cx="1805925" cy="18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8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18AC1E-05F5-E4CE-076B-3229DE3DCEF1}"/>
              </a:ext>
            </a:extLst>
          </p:cNvPr>
          <p:cNvSpPr txBox="1"/>
          <p:nvPr/>
        </p:nvSpPr>
        <p:spPr>
          <a:xfrm>
            <a:off x="440872" y="384738"/>
            <a:ext cx="7685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cs typeface="Xfinity Brown" panose="02010504010101010104" pitchFamily="50" charset="0"/>
              </a:rPr>
              <a:t>CYBER CRIME – PREVENTIONS &amp; MEASURES TAKEN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D6EBD-7BB1-D495-09DD-84FAF9556B4B}"/>
              </a:ext>
            </a:extLst>
          </p:cNvPr>
          <p:cNvSpPr txBox="1"/>
          <p:nvPr/>
        </p:nvSpPr>
        <p:spPr>
          <a:xfrm>
            <a:off x="440872" y="2092914"/>
            <a:ext cx="7080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3200" dirty="0">
                <a:latin typeface="Xfinity Brown" panose="02010504010101010104" pitchFamily="50" charset="0"/>
                <a:cs typeface="Xfinity Brown" panose="02010504010101010104" pitchFamily="50" charset="0"/>
              </a:rPr>
              <a:t>Education And Awareness</a:t>
            </a:r>
          </a:p>
          <a:p>
            <a:pPr rtl="0"/>
            <a:endParaRPr lang="en-US" sz="3200" dirty="0">
              <a:latin typeface="Xfinity Brown" panose="02010504010101010104" pitchFamily="50" charset="0"/>
              <a:cs typeface="Xfinity Brown" panose="02010504010101010104" pitchFamily="50" charset="0"/>
            </a:endParaRPr>
          </a:p>
          <a:p>
            <a:pPr rtl="0"/>
            <a:r>
              <a:rPr lang="en-US" sz="3200" dirty="0">
                <a:latin typeface="Xfinity Brown" panose="02010504010101010104" pitchFamily="50" charset="0"/>
                <a:cs typeface="Xfinity Brown" panose="02010504010101010104" pitchFamily="50" charset="0"/>
              </a:rPr>
              <a:t>Don't Allow Installation Of Unapproved Apps</a:t>
            </a:r>
          </a:p>
          <a:p>
            <a:pPr rtl="0"/>
            <a:endParaRPr lang="en-US" sz="3200" dirty="0">
              <a:latin typeface="Xfinity Brown" panose="02010504010101010104" pitchFamily="50" charset="0"/>
              <a:cs typeface="Xfinity Brown" panose="02010504010101010104" pitchFamily="50" charset="0"/>
            </a:endParaRPr>
          </a:p>
          <a:p>
            <a:pPr rtl="0"/>
            <a:r>
              <a:rPr lang="en-US" sz="3200" dirty="0">
                <a:latin typeface="Xfinity Brown" panose="02010504010101010104" pitchFamily="50" charset="0"/>
                <a:cs typeface="Xfinity Brown" panose="02010504010101010104" pitchFamily="50" charset="0"/>
              </a:rPr>
              <a:t>Use Strong Passwords And Protect Privileged Application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9D57515-5676-22CD-CCB4-E2835312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539" y="1364138"/>
            <a:ext cx="1836262" cy="1836262"/>
          </a:xfrm>
          <a:prstGeom prst="rect">
            <a:avLst/>
          </a:prstGeom>
        </p:spPr>
      </p:pic>
      <p:pic>
        <p:nvPicPr>
          <p:cNvPr id="7" name="Picture 6" descr="A grey stamp with text&#10;&#10;Description automatically generated">
            <a:extLst>
              <a:ext uri="{FF2B5EF4-FFF2-40B4-BE49-F238E27FC236}">
                <a16:creationId xmlns:a16="http://schemas.microsoft.com/office/drawing/2014/main" id="{E6F14B3E-CC95-5B31-CE27-F98108D56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77" y="2589016"/>
            <a:ext cx="2039685" cy="1897375"/>
          </a:xfrm>
          <a:prstGeom prst="rect">
            <a:avLst/>
          </a:prstGeom>
        </p:spPr>
      </p:pic>
      <p:pic>
        <p:nvPicPr>
          <p:cNvPr id="9" name="Picture 8" descr="A group of people with a shield and a check mark&#10;&#10;Description automatically generated">
            <a:extLst>
              <a:ext uri="{FF2B5EF4-FFF2-40B4-BE49-F238E27FC236}">
                <a16:creationId xmlns:a16="http://schemas.microsoft.com/office/drawing/2014/main" id="{07811D29-3DC6-0877-E9F0-A9BB0FA72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79" y="4009904"/>
            <a:ext cx="1879983" cy="18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8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B6B0FA-6C10-2132-09C2-D3D5891FDA38}"/>
              </a:ext>
            </a:extLst>
          </p:cNvPr>
          <p:cNvGrpSpPr/>
          <p:nvPr/>
        </p:nvGrpSpPr>
        <p:grpSpPr>
          <a:xfrm>
            <a:off x="2286604" y="130628"/>
            <a:ext cx="7554081" cy="1328058"/>
            <a:chOff x="2383971" y="915752"/>
            <a:chExt cx="7251875" cy="164374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89F6DFD-500E-A71A-0040-BF73E4BAE2BB}"/>
                </a:ext>
              </a:extLst>
            </p:cNvPr>
            <p:cNvSpPr/>
            <p:nvPr/>
          </p:nvSpPr>
          <p:spPr>
            <a:xfrm>
              <a:off x="2901043" y="915752"/>
              <a:ext cx="6389914" cy="16437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4AFC9A-83F1-DB8A-4E88-6A7EF188BC4A}"/>
                </a:ext>
              </a:extLst>
            </p:cNvPr>
            <p:cNvSpPr txBox="1"/>
            <p:nvPr/>
          </p:nvSpPr>
          <p:spPr>
            <a:xfrm>
              <a:off x="2383971" y="1088244"/>
              <a:ext cx="7251875" cy="8606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1362456">
                <a:spcAft>
                  <a:spcPts val="600"/>
                </a:spcAft>
              </a:pPr>
              <a:r>
                <a:rPr lang="en-US" sz="5400" kern="1200" dirty="0">
                  <a:solidFill>
                    <a:schemeClr val="bg1"/>
                  </a:solidFill>
                  <a:latin typeface="Xfinity Brown" panose="02010504010101010104" pitchFamily="50" charset="0"/>
                  <a:ea typeface="+mn-ea"/>
                  <a:cs typeface="+mn-cs"/>
                </a:rPr>
                <a:t>SUMMARY</a:t>
              </a:r>
              <a:r>
                <a:rPr lang="en-US" sz="12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 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7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chat bubbles with a light bulb&#10;&#10;Description automatically generated">
            <a:extLst>
              <a:ext uri="{FF2B5EF4-FFF2-40B4-BE49-F238E27FC236}">
                <a16:creationId xmlns:a16="http://schemas.microsoft.com/office/drawing/2014/main" id="{2CDAC679-26C0-5FF1-E91D-7B8585475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7" name="Picture 6" descr="A person leaning on a question mark&#10;&#10;Description automatically generated">
            <a:extLst>
              <a:ext uri="{FF2B5EF4-FFF2-40B4-BE49-F238E27FC236}">
                <a16:creationId xmlns:a16="http://schemas.microsoft.com/office/drawing/2014/main" id="{654B2402-736D-A01A-8DDE-094ACD575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1">
                <a:lumMod val="50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63000">
              <a:schemeClr val="accent1"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F8356C2-1DAF-A483-AD95-674D1046074F}"/>
              </a:ext>
            </a:extLst>
          </p:cNvPr>
          <p:cNvSpPr/>
          <p:nvPr/>
        </p:nvSpPr>
        <p:spPr>
          <a:xfrm>
            <a:off x="8871857" y="3320143"/>
            <a:ext cx="2873661" cy="3222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screen with a circular pattern&#10;&#10;Description automatically generated with medium confidence">
            <a:extLst>
              <a:ext uri="{FF2B5EF4-FFF2-40B4-BE49-F238E27FC236}">
                <a16:creationId xmlns:a16="http://schemas.microsoft.com/office/drawing/2014/main" id="{DAEFE227-2D85-DE7D-53DA-DC6035B1C7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7766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2B3CF-F8CE-C741-A015-2AEE0992DE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89000"/>
                </a:schemeClr>
              </a:gs>
              <a:gs pos="6000">
                <a:schemeClr val="accent1">
                  <a:lumMod val="89000"/>
                </a:schemeClr>
              </a:gs>
              <a:gs pos="68000">
                <a:schemeClr val="accent1">
                  <a:lumMod val="75000"/>
                  <a:alpha val="59000"/>
                </a:schemeClr>
              </a:gs>
              <a:gs pos="99000">
                <a:schemeClr val="accent1">
                  <a:lumMod val="70000"/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F2B4F12-AA26-A7ED-7190-8ABF28D4285A}"/>
              </a:ext>
            </a:extLst>
          </p:cNvPr>
          <p:cNvSpPr/>
          <p:nvPr/>
        </p:nvSpPr>
        <p:spPr>
          <a:xfrm>
            <a:off x="303251" y="3019561"/>
            <a:ext cx="2911545" cy="36031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FA2B12-79A8-C157-810E-D2B00D0A1DBA}"/>
              </a:ext>
            </a:extLst>
          </p:cNvPr>
          <p:cNvGrpSpPr/>
          <p:nvPr/>
        </p:nvGrpSpPr>
        <p:grpSpPr>
          <a:xfrm>
            <a:off x="457892" y="3617605"/>
            <a:ext cx="2756904" cy="2102390"/>
            <a:chOff x="810705" y="3730734"/>
            <a:chExt cx="3148553" cy="110384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586E5D-3BFD-1DB1-1888-4386CBAEA6C8}"/>
                </a:ext>
              </a:extLst>
            </p:cNvPr>
            <p:cNvSpPr txBox="1"/>
            <p:nvPr/>
          </p:nvSpPr>
          <p:spPr>
            <a:xfrm>
              <a:off x="810705" y="4204355"/>
              <a:ext cx="3148553" cy="630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EVOLUTION OF CYBER CRIME</a:t>
              </a:r>
            </a:p>
            <a:p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cs typeface="Xfinity Brown" panose="02010504010101010104" pitchFamily="50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TYPES OF CYBER CRIME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AF8490-A7C9-EEBF-CA26-F2B4BB31DB2C}"/>
                </a:ext>
              </a:extLst>
            </p:cNvPr>
            <p:cNvSpPr txBox="1"/>
            <p:nvPr/>
          </p:nvSpPr>
          <p:spPr>
            <a:xfrm>
              <a:off x="834271" y="3730734"/>
              <a:ext cx="763571" cy="339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01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C18E15-BA8F-B988-8003-D6B3FF36933C}"/>
              </a:ext>
            </a:extLst>
          </p:cNvPr>
          <p:cNvGrpSpPr/>
          <p:nvPr/>
        </p:nvGrpSpPr>
        <p:grpSpPr>
          <a:xfrm>
            <a:off x="3439829" y="3614426"/>
            <a:ext cx="2777695" cy="1825392"/>
            <a:chOff x="810705" y="3730734"/>
            <a:chExt cx="3148553" cy="64304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5A194B-BEF3-E634-F7DA-BDB422785786}"/>
                </a:ext>
              </a:extLst>
            </p:cNvPr>
            <p:cNvSpPr txBox="1"/>
            <p:nvPr/>
          </p:nvSpPr>
          <p:spPr>
            <a:xfrm>
              <a:off x="810705" y="4048509"/>
              <a:ext cx="3148553" cy="325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CYBER CRIME – CAUSES</a:t>
              </a:r>
            </a:p>
            <a:p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cs typeface="Xfinity Brown" panose="02010504010101010104" pitchFamily="50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CYBER CRIME – IMPACT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B55F7A-7AE3-2ECC-CD0A-0E154A8B662D}"/>
                </a:ext>
              </a:extLst>
            </p:cNvPr>
            <p:cNvSpPr txBox="1"/>
            <p:nvPr/>
          </p:nvSpPr>
          <p:spPr>
            <a:xfrm>
              <a:off x="834272" y="3730734"/>
              <a:ext cx="889401" cy="22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02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2EFAEE-4542-3614-CE99-999B49319031}"/>
              </a:ext>
            </a:extLst>
          </p:cNvPr>
          <p:cNvGrpSpPr/>
          <p:nvPr/>
        </p:nvGrpSpPr>
        <p:grpSpPr>
          <a:xfrm>
            <a:off x="6655874" y="3617605"/>
            <a:ext cx="2570066" cy="1880921"/>
            <a:chOff x="810705" y="3730734"/>
            <a:chExt cx="3148553" cy="64304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8C8F94-104C-09F7-D551-CBCA4F84C386}"/>
                </a:ext>
              </a:extLst>
            </p:cNvPr>
            <p:cNvSpPr txBox="1"/>
            <p:nvPr/>
          </p:nvSpPr>
          <p:spPr>
            <a:xfrm>
              <a:off x="810705" y="4048509"/>
              <a:ext cx="3148553" cy="325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CYBER CRIME – PREVENTIONS &amp; MEASURES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F25467-4670-9EC7-4E22-C341BDB2C20D}"/>
                </a:ext>
              </a:extLst>
            </p:cNvPr>
            <p:cNvSpPr txBox="1"/>
            <p:nvPr/>
          </p:nvSpPr>
          <p:spPr>
            <a:xfrm>
              <a:off x="834272" y="3730734"/>
              <a:ext cx="889401" cy="22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03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84BDDE-7CFC-CA6C-0023-EA8C28E74AE4}"/>
              </a:ext>
            </a:extLst>
          </p:cNvPr>
          <p:cNvGrpSpPr/>
          <p:nvPr/>
        </p:nvGrpSpPr>
        <p:grpSpPr>
          <a:xfrm>
            <a:off x="9098314" y="3614417"/>
            <a:ext cx="2681507" cy="1391396"/>
            <a:chOff x="810705" y="3730734"/>
            <a:chExt cx="3148553" cy="43260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D77733-A698-F647-C139-B208BC653EF1}"/>
                </a:ext>
              </a:extLst>
            </p:cNvPr>
            <p:cNvSpPr txBox="1"/>
            <p:nvPr/>
          </p:nvSpPr>
          <p:spPr>
            <a:xfrm>
              <a:off x="810705" y="4048509"/>
              <a:ext cx="3148553" cy="11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SUMMARY &amp; QUERIES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A773C9-45BC-84B7-F1D7-CD59B697D73E}"/>
                </a:ext>
              </a:extLst>
            </p:cNvPr>
            <p:cNvSpPr txBox="1"/>
            <p:nvPr/>
          </p:nvSpPr>
          <p:spPr>
            <a:xfrm>
              <a:off x="834272" y="3730734"/>
              <a:ext cx="889401" cy="200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04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03604B-7623-C6DD-C5E7-F0D20E2A8F7F}"/>
              </a:ext>
            </a:extLst>
          </p:cNvPr>
          <p:cNvSpPr txBox="1"/>
          <p:nvPr/>
        </p:nvSpPr>
        <p:spPr>
          <a:xfrm>
            <a:off x="478527" y="511630"/>
            <a:ext cx="6299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Xfinity Brown" panose="02010504010101010104" pitchFamily="50" charset="0"/>
                <a:cs typeface="Xfinity Brown" panose="02010504010101010104" pitchFamily="50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82358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1">
                <a:lumMod val="50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63000">
              <a:schemeClr val="accent1"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F8356C2-1DAF-A483-AD95-674D1046074F}"/>
              </a:ext>
            </a:extLst>
          </p:cNvPr>
          <p:cNvSpPr/>
          <p:nvPr/>
        </p:nvSpPr>
        <p:spPr>
          <a:xfrm>
            <a:off x="8871857" y="3320143"/>
            <a:ext cx="2873661" cy="3222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screen with a circular pattern&#10;&#10;Description automatically generated with medium confidence">
            <a:extLst>
              <a:ext uri="{FF2B5EF4-FFF2-40B4-BE49-F238E27FC236}">
                <a16:creationId xmlns:a16="http://schemas.microsoft.com/office/drawing/2014/main" id="{DAEFE227-2D85-DE7D-53DA-DC6035B1C7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7766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2B3CF-F8CE-C741-A015-2AEE0992DE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89000"/>
                </a:schemeClr>
              </a:gs>
              <a:gs pos="6000">
                <a:schemeClr val="accent1">
                  <a:lumMod val="89000"/>
                </a:schemeClr>
              </a:gs>
              <a:gs pos="68000">
                <a:schemeClr val="accent1">
                  <a:lumMod val="75000"/>
                  <a:alpha val="59000"/>
                </a:schemeClr>
              </a:gs>
              <a:gs pos="99000">
                <a:schemeClr val="accent1">
                  <a:lumMod val="70000"/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FA2B12-79A8-C157-810E-D2B00D0A1DBA}"/>
              </a:ext>
            </a:extLst>
          </p:cNvPr>
          <p:cNvGrpSpPr/>
          <p:nvPr/>
        </p:nvGrpSpPr>
        <p:grpSpPr>
          <a:xfrm>
            <a:off x="457892" y="3617605"/>
            <a:ext cx="2756904" cy="2102390"/>
            <a:chOff x="810705" y="3730734"/>
            <a:chExt cx="3148553" cy="110384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586E5D-3BFD-1DB1-1888-4386CBAEA6C8}"/>
                </a:ext>
              </a:extLst>
            </p:cNvPr>
            <p:cNvSpPr txBox="1"/>
            <p:nvPr/>
          </p:nvSpPr>
          <p:spPr>
            <a:xfrm>
              <a:off x="810705" y="4204355"/>
              <a:ext cx="3148553" cy="630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EVOLUTION OF CYBER CRIME</a:t>
              </a:r>
            </a:p>
            <a:p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cs typeface="Xfinity Brown" panose="02010504010101010104" pitchFamily="50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TYPES OF CYBER CRIME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AF8490-A7C9-EEBF-CA26-F2B4BB31DB2C}"/>
                </a:ext>
              </a:extLst>
            </p:cNvPr>
            <p:cNvSpPr txBox="1"/>
            <p:nvPr/>
          </p:nvSpPr>
          <p:spPr>
            <a:xfrm>
              <a:off x="834271" y="3730734"/>
              <a:ext cx="763571" cy="339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01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F2B4F12-AA26-A7ED-7190-8ABF28D4285A}"/>
              </a:ext>
            </a:extLst>
          </p:cNvPr>
          <p:cNvSpPr/>
          <p:nvPr/>
        </p:nvSpPr>
        <p:spPr>
          <a:xfrm>
            <a:off x="3367547" y="3019561"/>
            <a:ext cx="2873661" cy="36031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C18E15-BA8F-B988-8003-D6B3FF36933C}"/>
              </a:ext>
            </a:extLst>
          </p:cNvPr>
          <p:cNvGrpSpPr/>
          <p:nvPr/>
        </p:nvGrpSpPr>
        <p:grpSpPr>
          <a:xfrm>
            <a:off x="3439829" y="3614426"/>
            <a:ext cx="2777695" cy="1825392"/>
            <a:chOff x="810705" y="3730734"/>
            <a:chExt cx="3148553" cy="64304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5A194B-BEF3-E634-F7DA-BDB422785786}"/>
                </a:ext>
              </a:extLst>
            </p:cNvPr>
            <p:cNvSpPr txBox="1"/>
            <p:nvPr/>
          </p:nvSpPr>
          <p:spPr>
            <a:xfrm>
              <a:off x="810705" y="4048509"/>
              <a:ext cx="3148553" cy="325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CYBER CRIME – CAUSES</a:t>
              </a:r>
            </a:p>
            <a:p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cs typeface="Xfinity Brown" panose="02010504010101010104" pitchFamily="50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CYBER CRIME – IMPACT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B55F7A-7AE3-2ECC-CD0A-0E154A8B662D}"/>
                </a:ext>
              </a:extLst>
            </p:cNvPr>
            <p:cNvSpPr txBox="1"/>
            <p:nvPr/>
          </p:nvSpPr>
          <p:spPr>
            <a:xfrm>
              <a:off x="834272" y="3730734"/>
              <a:ext cx="889401" cy="22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02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2EFAEE-4542-3614-CE99-999B49319031}"/>
              </a:ext>
            </a:extLst>
          </p:cNvPr>
          <p:cNvGrpSpPr/>
          <p:nvPr/>
        </p:nvGrpSpPr>
        <p:grpSpPr>
          <a:xfrm>
            <a:off x="6655874" y="3617605"/>
            <a:ext cx="2570066" cy="1880921"/>
            <a:chOff x="810705" y="3730734"/>
            <a:chExt cx="3148553" cy="64304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8C8F94-104C-09F7-D551-CBCA4F84C386}"/>
                </a:ext>
              </a:extLst>
            </p:cNvPr>
            <p:cNvSpPr txBox="1"/>
            <p:nvPr/>
          </p:nvSpPr>
          <p:spPr>
            <a:xfrm>
              <a:off x="810705" y="4048509"/>
              <a:ext cx="3148553" cy="325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CYBER CRIME – PREVENTIONS &amp; MEASURES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F25467-4670-9EC7-4E22-C341BDB2C20D}"/>
                </a:ext>
              </a:extLst>
            </p:cNvPr>
            <p:cNvSpPr txBox="1"/>
            <p:nvPr/>
          </p:nvSpPr>
          <p:spPr>
            <a:xfrm>
              <a:off x="834272" y="3730734"/>
              <a:ext cx="889401" cy="22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03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84BDDE-7CFC-CA6C-0023-EA8C28E74AE4}"/>
              </a:ext>
            </a:extLst>
          </p:cNvPr>
          <p:cNvGrpSpPr/>
          <p:nvPr/>
        </p:nvGrpSpPr>
        <p:grpSpPr>
          <a:xfrm>
            <a:off x="9098314" y="3614417"/>
            <a:ext cx="2681507" cy="1391396"/>
            <a:chOff x="810705" y="3730734"/>
            <a:chExt cx="3148553" cy="43260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D77733-A698-F647-C139-B208BC653EF1}"/>
                </a:ext>
              </a:extLst>
            </p:cNvPr>
            <p:cNvSpPr txBox="1"/>
            <p:nvPr/>
          </p:nvSpPr>
          <p:spPr>
            <a:xfrm>
              <a:off x="810705" y="4048509"/>
              <a:ext cx="3148553" cy="11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SUMMARY &amp; QUERIES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A773C9-45BC-84B7-F1D7-CD59B697D73E}"/>
                </a:ext>
              </a:extLst>
            </p:cNvPr>
            <p:cNvSpPr txBox="1"/>
            <p:nvPr/>
          </p:nvSpPr>
          <p:spPr>
            <a:xfrm>
              <a:off x="834272" y="3730734"/>
              <a:ext cx="889401" cy="200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04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849CF8-3852-AB65-6414-E114314E1105}"/>
              </a:ext>
            </a:extLst>
          </p:cNvPr>
          <p:cNvSpPr txBox="1"/>
          <p:nvPr/>
        </p:nvSpPr>
        <p:spPr>
          <a:xfrm>
            <a:off x="478527" y="511630"/>
            <a:ext cx="6299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Xfinity Brown" panose="02010504010101010104" pitchFamily="50" charset="0"/>
                <a:cs typeface="Xfinity Brown" panose="02010504010101010104" pitchFamily="50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31708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1">
                <a:lumMod val="50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63000">
              <a:schemeClr val="accent1"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F8356C2-1DAF-A483-AD95-674D1046074F}"/>
              </a:ext>
            </a:extLst>
          </p:cNvPr>
          <p:cNvSpPr/>
          <p:nvPr/>
        </p:nvSpPr>
        <p:spPr>
          <a:xfrm>
            <a:off x="8871857" y="3320143"/>
            <a:ext cx="2873661" cy="3222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screen with a circular pattern&#10;&#10;Description automatically generated with medium confidence">
            <a:extLst>
              <a:ext uri="{FF2B5EF4-FFF2-40B4-BE49-F238E27FC236}">
                <a16:creationId xmlns:a16="http://schemas.microsoft.com/office/drawing/2014/main" id="{DAEFE227-2D85-DE7D-53DA-DC6035B1C7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7766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2B3CF-F8CE-C741-A015-2AEE0992DE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89000"/>
                </a:schemeClr>
              </a:gs>
              <a:gs pos="6000">
                <a:schemeClr val="accent1">
                  <a:lumMod val="89000"/>
                </a:schemeClr>
              </a:gs>
              <a:gs pos="68000">
                <a:schemeClr val="accent1">
                  <a:lumMod val="75000"/>
                  <a:alpha val="59000"/>
                </a:schemeClr>
              </a:gs>
              <a:gs pos="99000">
                <a:schemeClr val="accent1">
                  <a:lumMod val="70000"/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FA2B12-79A8-C157-810E-D2B00D0A1DBA}"/>
              </a:ext>
            </a:extLst>
          </p:cNvPr>
          <p:cNvGrpSpPr/>
          <p:nvPr/>
        </p:nvGrpSpPr>
        <p:grpSpPr>
          <a:xfrm>
            <a:off x="457892" y="3617605"/>
            <a:ext cx="2756904" cy="2102390"/>
            <a:chOff x="810705" y="3730734"/>
            <a:chExt cx="3148553" cy="110384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586E5D-3BFD-1DB1-1888-4386CBAEA6C8}"/>
                </a:ext>
              </a:extLst>
            </p:cNvPr>
            <p:cNvSpPr txBox="1"/>
            <p:nvPr/>
          </p:nvSpPr>
          <p:spPr>
            <a:xfrm>
              <a:off x="810705" y="4204355"/>
              <a:ext cx="3148553" cy="630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EVOLUTION OF CYBER CRIME</a:t>
              </a:r>
            </a:p>
            <a:p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cs typeface="Xfinity Brown" panose="02010504010101010104" pitchFamily="50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TYPES OF CYBER CRIME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AF8490-A7C9-EEBF-CA26-F2B4BB31DB2C}"/>
                </a:ext>
              </a:extLst>
            </p:cNvPr>
            <p:cNvSpPr txBox="1"/>
            <p:nvPr/>
          </p:nvSpPr>
          <p:spPr>
            <a:xfrm>
              <a:off x="834271" y="3730734"/>
              <a:ext cx="763571" cy="339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01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C18E15-BA8F-B988-8003-D6B3FF36933C}"/>
              </a:ext>
            </a:extLst>
          </p:cNvPr>
          <p:cNvGrpSpPr/>
          <p:nvPr/>
        </p:nvGrpSpPr>
        <p:grpSpPr>
          <a:xfrm>
            <a:off x="3439829" y="3614426"/>
            <a:ext cx="2777695" cy="1825392"/>
            <a:chOff x="810705" y="3730734"/>
            <a:chExt cx="3148553" cy="64304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5A194B-BEF3-E634-F7DA-BDB422785786}"/>
                </a:ext>
              </a:extLst>
            </p:cNvPr>
            <p:cNvSpPr txBox="1"/>
            <p:nvPr/>
          </p:nvSpPr>
          <p:spPr>
            <a:xfrm>
              <a:off x="810705" y="4048509"/>
              <a:ext cx="3148553" cy="325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CYBER CRIME – CAUSES</a:t>
              </a:r>
            </a:p>
            <a:p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cs typeface="Xfinity Brown" panose="02010504010101010104" pitchFamily="50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CYBER CRIME – IMPACT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B55F7A-7AE3-2ECC-CD0A-0E154A8B662D}"/>
                </a:ext>
              </a:extLst>
            </p:cNvPr>
            <p:cNvSpPr txBox="1"/>
            <p:nvPr/>
          </p:nvSpPr>
          <p:spPr>
            <a:xfrm>
              <a:off x="834272" y="3730734"/>
              <a:ext cx="889401" cy="22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02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F2B4F12-AA26-A7ED-7190-8ABF28D4285A}"/>
              </a:ext>
            </a:extLst>
          </p:cNvPr>
          <p:cNvSpPr/>
          <p:nvPr/>
        </p:nvSpPr>
        <p:spPr>
          <a:xfrm>
            <a:off x="6175238" y="3019561"/>
            <a:ext cx="2873661" cy="36031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2EFAEE-4542-3614-CE99-999B49319031}"/>
              </a:ext>
            </a:extLst>
          </p:cNvPr>
          <p:cNvGrpSpPr/>
          <p:nvPr/>
        </p:nvGrpSpPr>
        <p:grpSpPr>
          <a:xfrm>
            <a:off x="6655874" y="3617605"/>
            <a:ext cx="2570066" cy="1880921"/>
            <a:chOff x="810705" y="3730734"/>
            <a:chExt cx="3148553" cy="64304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8C8F94-104C-09F7-D551-CBCA4F84C386}"/>
                </a:ext>
              </a:extLst>
            </p:cNvPr>
            <p:cNvSpPr txBox="1"/>
            <p:nvPr/>
          </p:nvSpPr>
          <p:spPr>
            <a:xfrm>
              <a:off x="810705" y="4048509"/>
              <a:ext cx="3148553" cy="325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CYBER CRIME – PREVENTIONS &amp; MEASURES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F25467-4670-9EC7-4E22-C341BDB2C20D}"/>
                </a:ext>
              </a:extLst>
            </p:cNvPr>
            <p:cNvSpPr txBox="1"/>
            <p:nvPr/>
          </p:nvSpPr>
          <p:spPr>
            <a:xfrm>
              <a:off x="834272" y="3730734"/>
              <a:ext cx="889401" cy="22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03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84BDDE-7CFC-CA6C-0023-EA8C28E74AE4}"/>
              </a:ext>
            </a:extLst>
          </p:cNvPr>
          <p:cNvGrpSpPr/>
          <p:nvPr/>
        </p:nvGrpSpPr>
        <p:grpSpPr>
          <a:xfrm>
            <a:off x="9098314" y="3614417"/>
            <a:ext cx="2681507" cy="1391396"/>
            <a:chOff x="810705" y="3730734"/>
            <a:chExt cx="3148553" cy="43260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D77733-A698-F647-C139-B208BC653EF1}"/>
                </a:ext>
              </a:extLst>
            </p:cNvPr>
            <p:cNvSpPr txBox="1"/>
            <p:nvPr/>
          </p:nvSpPr>
          <p:spPr>
            <a:xfrm>
              <a:off x="810705" y="4048509"/>
              <a:ext cx="3148553" cy="11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SUMMARY &amp; QUERIES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A773C9-45BC-84B7-F1D7-CD59B697D73E}"/>
                </a:ext>
              </a:extLst>
            </p:cNvPr>
            <p:cNvSpPr txBox="1"/>
            <p:nvPr/>
          </p:nvSpPr>
          <p:spPr>
            <a:xfrm>
              <a:off x="834272" y="3730734"/>
              <a:ext cx="889401" cy="200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04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DB0B85-E873-1C52-C4B4-A43DB70EE2AC}"/>
              </a:ext>
            </a:extLst>
          </p:cNvPr>
          <p:cNvSpPr txBox="1"/>
          <p:nvPr/>
        </p:nvSpPr>
        <p:spPr>
          <a:xfrm>
            <a:off x="478527" y="511630"/>
            <a:ext cx="6299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Xfinity Brown" panose="02010504010101010104" pitchFamily="50" charset="0"/>
                <a:cs typeface="Xfinity Brown" panose="02010504010101010104" pitchFamily="50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77283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1">
                <a:lumMod val="50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63000">
              <a:schemeClr val="accent1"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F8356C2-1DAF-A483-AD95-674D1046074F}"/>
              </a:ext>
            </a:extLst>
          </p:cNvPr>
          <p:cNvSpPr/>
          <p:nvPr/>
        </p:nvSpPr>
        <p:spPr>
          <a:xfrm>
            <a:off x="8871857" y="3320143"/>
            <a:ext cx="2873661" cy="3222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screen with a circular pattern&#10;&#10;Description automatically generated with medium confidence">
            <a:extLst>
              <a:ext uri="{FF2B5EF4-FFF2-40B4-BE49-F238E27FC236}">
                <a16:creationId xmlns:a16="http://schemas.microsoft.com/office/drawing/2014/main" id="{DAEFE227-2D85-DE7D-53DA-DC6035B1C7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7766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2B3CF-F8CE-C741-A015-2AEE0992DE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89000"/>
                </a:schemeClr>
              </a:gs>
              <a:gs pos="6000">
                <a:schemeClr val="accent1">
                  <a:lumMod val="89000"/>
                </a:schemeClr>
              </a:gs>
              <a:gs pos="68000">
                <a:schemeClr val="accent1">
                  <a:lumMod val="75000"/>
                  <a:alpha val="59000"/>
                </a:schemeClr>
              </a:gs>
              <a:gs pos="99000">
                <a:schemeClr val="accent1">
                  <a:lumMod val="70000"/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BB8B4D-C390-6BD7-FC05-04D64B70ABDC}"/>
              </a:ext>
            </a:extLst>
          </p:cNvPr>
          <p:cNvSpPr txBox="1"/>
          <p:nvPr/>
        </p:nvSpPr>
        <p:spPr>
          <a:xfrm>
            <a:off x="478527" y="511630"/>
            <a:ext cx="6299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Xfinity Brown" panose="02010504010101010104" pitchFamily="50" charset="0"/>
                <a:cs typeface="Xfinity Brown" panose="02010504010101010104" pitchFamily="50" charset="0"/>
              </a:rPr>
              <a:t>AGENDA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FA2B12-79A8-C157-810E-D2B00D0A1DBA}"/>
              </a:ext>
            </a:extLst>
          </p:cNvPr>
          <p:cNvGrpSpPr/>
          <p:nvPr/>
        </p:nvGrpSpPr>
        <p:grpSpPr>
          <a:xfrm>
            <a:off x="457892" y="3617605"/>
            <a:ext cx="2756904" cy="2102390"/>
            <a:chOff x="810705" y="3730734"/>
            <a:chExt cx="3148553" cy="110384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586E5D-3BFD-1DB1-1888-4386CBAEA6C8}"/>
                </a:ext>
              </a:extLst>
            </p:cNvPr>
            <p:cNvSpPr txBox="1"/>
            <p:nvPr/>
          </p:nvSpPr>
          <p:spPr>
            <a:xfrm>
              <a:off x="810705" y="4204355"/>
              <a:ext cx="3148553" cy="630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EVOLUTION OF CYBER CRIME</a:t>
              </a:r>
            </a:p>
            <a:p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cs typeface="Xfinity Brown" panose="02010504010101010104" pitchFamily="50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TYPES OF CYBER CRIME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AF8490-A7C9-EEBF-CA26-F2B4BB31DB2C}"/>
                </a:ext>
              </a:extLst>
            </p:cNvPr>
            <p:cNvSpPr txBox="1"/>
            <p:nvPr/>
          </p:nvSpPr>
          <p:spPr>
            <a:xfrm>
              <a:off x="834271" y="3730734"/>
              <a:ext cx="763571" cy="339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01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C18E15-BA8F-B988-8003-D6B3FF36933C}"/>
              </a:ext>
            </a:extLst>
          </p:cNvPr>
          <p:cNvGrpSpPr/>
          <p:nvPr/>
        </p:nvGrpSpPr>
        <p:grpSpPr>
          <a:xfrm>
            <a:off x="3439829" y="3614426"/>
            <a:ext cx="2777695" cy="1825392"/>
            <a:chOff x="810705" y="3730734"/>
            <a:chExt cx="3148553" cy="64304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5A194B-BEF3-E634-F7DA-BDB422785786}"/>
                </a:ext>
              </a:extLst>
            </p:cNvPr>
            <p:cNvSpPr txBox="1"/>
            <p:nvPr/>
          </p:nvSpPr>
          <p:spPr>
            <a:xfrm>
              <a:off x="810705" y="4048509"/>
              <a:ext cx="3148553" cy="325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CYBER CRIME – CAUSES</a:t>
              </a:r>
            </a:p>
            <a:p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cs typeface="Xfinity Brown" panose="02010504010101010104" pitchFamily="50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CYBER CRIME – IMPACT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B55F7A-7AE3-2ECC-CD0A-0E154A8B662D}"/>
                </a:ext>
              </a:extLst>
            </p:cNvPr>
            <p:cNvSpPr txBox="1"/>
            <p:nvPr/>
          </p:nvSpPr>
          <p:spPr>
            <a:xfrm>
              <a:off x="834272" y="3730734"/>
              <a:ext cx="889401" cy="22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02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2EFAEE-4542-3614-CE99-999B49319031}"/>
              </a:ext>
            </a:extLst>
          </p:cNvPr>
          <p:cNvGrpSpPr/>
          <p:nvPr/>
        </p:nvGrpSpPr>
        <p:grpSpPr>
          <a:xfrm>
            <a:off x="6655874" y="3617605"/>
            <a:ext cx="2570066" cy="1880921"/>
            <a:chOff x="810705" y="3730734"/>
            <a:chExt cx="3148553" cy="64304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8C8F94-104C-09F7-D551-CBCA4F84C386}"/>
                </a:ext>
              </a:extLst>
            </p:cNvPr>
            <p:cNvSpPr txBox="1"/>
            <p:nvPr/>
          </p:nvSpPr>
          <p:spPr>
            <a:xfrm>
              <a:off x="810705" y="4048509"/>
              <a:ext cx="3148553" cy="325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CYBER CRIME – PREVENTIONS &amp; MEASURES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F25467-4670-9EC7-4E22-C341BDB2C20D}"/>
                </a:ext>
              </a:extLst>
            </p:cNvPr>
            <p:cNvSpPr txBox="1"/>
            <p:nvPr/>
          </p:nvSpPr>
          <p:spPr>
            <a:xfrm>
              <a:off x="834272" y="3730734"/>
              <a:ext cx="889401" cy="22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03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F2B4F12-AA26-A7ED-7190-8ABF28D4285A}"/>
              </a:ext>
            </a:extLst>
          </p:cNvPr>
          <p:cNvSpPr/>
          <p:nvPr/>
        </p:nvSpPr>
        <p:spPr>
          <a:xfrm>
            <a:off x="8859840" y="2939143"/>
            <a:ext cx="2873661" cy="36031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84BDDE-7CFC-CA6C-0023-EA8C28E74AE4}"/>
              </a:ext>
            </a:extLst>
          </p:cNvPr>
          <p:cNvGrpSpPr/>
          <p:nvPr/>
        </p:nvGrpSpPr>
        <p:grpSpPr>
          <a:xfrm>
            <a:off x="9098314" y="3614417"/>
            <a:ext cx="2681507" cy="1391396"/>
            <a:chOff x="810705" y="3730734"/>
            <a:chExt cx="3148553" cy="43260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D77733-A698-F647-C139-B208BC653EF1}"/>
                </a:ext>
              </a:extLst>
            </p:cNvPr>
            <p:cNvSpPr txBox="1"/>
            <p:nvPr/>
          </p:nvSpPr>
          <p:spPr>
            <a:xfrm>
              <a:off x="810705" y="4048509"/>
              <a:ext cx="3148553" cy="11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SUMMARY &amp; QUERIES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A773C9-45BC-84B7-F1D7-CD59B697D73E}"/>
                </a:ext>
              </a:extLst>
            </p:cNvPr>
            <p:cNvSpPr txBox="1"/>
            <p:nvPr/>
          </p:nvSpPr>
          <p:spPr>
            <a:xfrm>
              <a:off x="834272" y="3730734"/>
              <a:ext cx="889401" cy="200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18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61D4B0F-907E-93CB-2BB2-8A3CA4E6379D}"/>
              </a:ext>
            </a:extLst>
          </p:cNvPr>
          <p:cNvGrpSpPr/>
          <p:nvPr/>
        </p:nvGrpSpPr>
        <p:grpSpPr>
          <a:xfrm>
            <a:off x="0" y="1447800"/>
            <a:ext cx="12192000" cy="1817912"/>
            <a:chOff x="-2" y="-9698"/>
            <a:chExt cx="12192000" cy="22757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B42D83-498D-6C69-F225-B687CFC35CD8}"/>
                </a:ext>
              </a:extLst>
            </p:cNvPr>
            <p:cNvSpPr/>
            <p:nvPr/>
          </p:nvSpPr>
          <p:spPr>
            <a:xfrm>
              <a:off x="-2" y="-9698"/>
              <a:ext cx="12192000" cy="22757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485CA0-DDF9-124B-6AF5-10C66D215AC5}"/>
                </a:ext>
              </a:extLst>
            </p:cNvPr>
            <p:cNvSpPr txBox="1"/>
            <p:nvPr/>
          </p:nvSpPr>
          <p:spPr>
            <a:xfrm>
              <a:off x="979989" y="395391"/>
              <a:ext cx="102320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1960s - 1980s</a:t>
              </a:r>
            </a:p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(Curiosity &amp; Exploration – Hacking Culture)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98AA46-0E88-407B-73F4-7CD6645E54BB}"/>
              </a:ext>
            </a:extLst>
          </p:cNvPr>
          <p:cNvGrpSpPr/>
          <p:nvPr/>
        </p:nvGrpSpPr>
        <p:grpSpPr>
          <a:xfrm>
            <a:off x="0" y="3265712"/>
            <a:ext cx="12192000" cy="1986028"/>
            <a:chOff x="0" y="2240059"/>
            <a:chExt cx="12192000" cy="22103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B744DE-700B-537F-CF40-2129354CEA8D}"/>
                </a:ext>
              </a:extLst>
            </p:cNvPr>
            <p:cNvSpPr/>
            <p:nvPr/>
          </p:nvSpPr>
          <p:spPr>
            <a:xfrm>
              <a:off x="0" y="2240059"/>
              <a:ext cx="12192000" cy="21493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F688D9-3FB9-38AA-A4BD-5F12363950BB}"/>
                </a:ext>
              </a:extLst>
            </p:cNvPr>
            <p:cNvSpPr txBox="1"/>
            <p:nvPr/>
          </p:nvSpPr>
          <p:spPr>
            <a:xfrm>
              <a:off x="1172899" y="2497931"/>
              <a:ext cx="9525966" cy="195246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1980s – 2010s</a:t>
              </a:r>
            </a:p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(Malicious Software – Internet – Financial Motivations)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8C8502-2F2B-E40B-EED6-D167E54FD01B}"/>
              </a:ext>
            </a:extLst>
          </p:cNvPr>
          <p:cNvGrpSpPr/>
          <p:nvPr/>
        </p:nvGrpSpPr>
        <p:grpSpPr>
          <a:xfrm>
            <a:off x="0" y="5158018"/>
            <a:ext cx="12192000" cy="1705890"/>
            <a:chOff x="0" y="4389370"/>
            <a:chExt cx="12192000" cy="24745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4D0C0F-B3E9-5F87-B373-C8AAE8100AF1}"/>
                </a:ext>
              </a:extLst>
            </p:cNvPr>
            <p:cNvSpPr/>
            <p:nvPr/>
          </p:nvSpPr>
          <p:spPr>
            <a:xfrm>
              <a:off x="0" y="4389370"/>
              <a:ext cx="12192000" cy="24745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0D1516-1B4A-EAE0-9B26-FA30F715A82F}"/>
                </a:ext>
              </a:extLst>
            </p:cNvPr>
            <p:cNvSpPr txBox="1"/>
            <p:nvPr/>
          </p:nvSpPr>
          <p:spPr>
            <a:xfrm>
              <a:off x="1172900" y="4872571"/>
              <a:ext cx="95259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2010s - Beyond</a:t>
              </a:r>
            </a:p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(Advance threats &amp; Nation state Actors)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C65CB-8B76-D1C0-C6B9-9F89508812F6}"/>
              </a:ext>
            </a:extLst>
          </p:cNvPr>
          <p:cNvGrpSpPr/>
          <p:nvPr/>
        </p:nvGrpSpPr>
        <p:grpSpPr>
          <a:xfrm>
            <a:off x="0" y="0"/>
            <a:ext cx="12192000" cy="1477170"/>
            <a:chOff x="-2" y="-9698"/>
            <a:chExt cx="12192000" cy="22757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A61D12-F55F-353F-8D68-303596D3C7D3}"/>
                </a:ext>
              </a:extLst>
            </p:cNvPr>
            <p:cNvSpPr/>
            <p:nvPr/>
          </p:nvSpPr>
          <p:spPr>
            <a:xfrm>
              <a:off x="-2" y="-9698"/>
              <a:ext cx="12192000" cy="2275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0E85B5-F334-6AD5-92CA-30C6E24029D4}"/>
                </a:ext>
              </a:extLst>
            </p:cNvPr>
            <p:cNvSpPr txBox="1"/>
            <p:nvPr/>
          </p:nvSpPr>
          <p:spPr>
            <a:xfrm>
              <a:off x="979989" y="395391"/>
              <a:ext cx="10232021" cy="142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Xfinity Brown" panose="02010504010101010104" pitchFamily="50" charset="0"/>
                  <a:cs typeface="Xfinity Brown" panose="02010504010101010104" pitchFamily="50" charset="0"/>
                </a:rPr>
                <a:t>EVOLUTIONS OF CYBER CRIME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09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1">
                <a:lumMod val="50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63000">
              <a:schemeClr val="accent1"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screen with a circular pattern&#10;&#10;Description automatically generated with medium confidence">
            <a:extLst>
              <a:ext uri="{FF2B5EF4-FFF2-40B4-BE49-F238E27FC236}">
                <a16:creationId xmlns:a16="http://schemas.microsoft.com/office/drawing/2014/main" id="{DAEFE227-2D85-DE7D-53DA-DC6035B1C7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766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2B3CF-F8CE-C741-A015-2AEE0992DE82}"/>
              </a:ext>
            </a:extLst>
          </p:cNvPr>
          <p:cNvSpPr/>
          <p:nvPr/>
        </p:nvSpPr>
        <p:spPr>
          <a:xfrm>
            <a:off x="-1524" y="0"/>
            <a:ext cx="12192000" cy="6858000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89000"/>
                </a:schemeClr>
              </a:gs>
              <a:gs pos="6000">
                <a:schemeClr val="accent1">
                  <a:lumMod val="89000"/>
                </a:schemeClr>
              </a:gs>
              <a:gs pos="68000">
                <a:schemeClr val="accent1">
                  <a:lumMod val="75000"/>
                  <a:alpha val="59000"/>
                </a:schemeClr>
              </a:gs>
              <a:gs pos="99000">
                <a:schemeClr val="accent1">
                  <a:lumMod val="70000"/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3391D-523D-453C-8DBB-AB512928D0DE}"/>
              </a:ext>
            </a:extLst>
          </p:cNvPr>
          <p:cNvSpPr txBox="1"/>
          <p:nvPr/>
        </p:nvSpPr>
        <p:spPr>
          <a:xfrm>
            <a:off x="301870" y="427748"/>
            <a:ext cx="6749377" cy="1408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ea typeface="+mj-ea"/>
                <a:cs typeface="Xfinity Brown" panose="02010504010101010104" pitchFamily="50" charset="0"/>
              </a:rPr>
              <a:t>TYPES OF CYBER CRIME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ea typeface="+mj-ea"/>
                <a:cs typeface="Xfinity Brown" panose="02010504010101010104" pitchFamily="50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15DB1-28C2-AB9B-19F0-C955EB75252C}"/>
              </a:ext>
            </a:extLst>
          </p:cNvPr>
          <p:cNvSpPr txBox="1"/>
          <p:nvPr/>
        </p:nvSpPr>
        <p:spPr>
          <a:xfrm>
            <a:off x="319730" y="1703137"/>
            <a:ext cx="4887113" cy="448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Xfinity Brown" panose="02010504010101010104" pitchFamily="50" charset="0"/>
                <a:cs typeface="Xfinity Brown" panose="02010504010101010104" pitchFamily="50" charset="0"/>
              </a:rPr>
              <a:t>Social Media Frauds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Xfinity Brown" panose="02010504010101010104" pitchFamily="50" charset="0"/>
                <a:cs typeface="Xfinity Brown" panose="02010504010101010104" pitchFamily="50" charset="0"/>
              </a:rPr>
              <a:t>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Xfinity Brown" panose="02010504010101010104" pitchFamily="50" charset="0"/>
                <a:cs typeface="Xfinity Brown" panose="02010504010101010104" pitchFamily="50" charset="0"/>
              </a:rPr>
              <a:t>Identity Theft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solidFill>
                <a:schemeClr val="bg1"/>
              </a:solidFill>
              <a:latin typeface="Xfinity Brown" panose="02010504010101010104" pitchFamily="50" charset="0"/>
              <a:cs typeface="Xfinity Brown" panose="02010504010101010104" pitchFamily="50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Xfinity Brown" panose="02010504010101010104" pitchFamily="50" charset="0"/>
                <a:cs typeface="Xfinity Brown" panose="02010504010101010104" pitchFamily="50" charset="0"/>
              </a:rPr>
              <a:t>Social Engineering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solidFill>
                <a:schemeClr val="bg1"/>
              </a:solidFill>
              <a:latin typeface="Xfinity Brown" panose="02010504010101010104" pitchFamily="50" charset="0"/>
              <a:cs typeface="Xfinity Brown" panose="02010504010101010104" pitchFamily="50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Xfinity Brown" panose="02010504010101010104" pitchFamily="50" charset="0"/>
                <a:cs typeface="Xfinity Brown" panose="02010504010101010104" pitchFamily="50" charset="0"/>
              </a:rPr>
              <a:t>Atm Skimming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solidFill>
                <a:schemeClr val="bg1"/>
              </a:solidFill>
              <a:latin typeface="Xfinity Brown" panose="02010504010101010104" pitchFamily="50" charset="0"/>
              <a:cs typeface="Xfinity Brown" panose="02010504010101010104" pitchFamily="50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Xfinity Brown" panose="02010504010101010104" pitchFamily="50" charset="0"/>
                <a:cs typeface="Xfinity Brown" panose="02010504010101010104" pitchFamily="50" charset="0"/>
              </a:rPr>
              <a:t>E - Commerce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solidFill>
                <a:schemeClr val="bg1"/>
              </a:solidFill>
              <a:latin typeface="Xfinity Brown" panose="02010504010101010104" pitchFamily="50" charset="0"/>
              <a:cs typeface="Xfinity Brown" panose="02010504010101010104" pitchFamily="50" charset="0"/>
            </a:endParaRPr>
          </a:p>
        </p:txBody>
      </p:sp>
      <p:pic>
        <p:nvPicPr>
          <p:cNvPr id="4" name="Picture 3" descr="A computer with a skull and crossbones on it&#10;&#10;Description automatically generated">
            <a:extLst>
              <a:ext uri="{FF2B5EF4-FFF2-40B4-BE49-F238E27FC236}">
                <a16:creationId xmlns:a16="http://schemas.microsoft.com/office/drawing/2014/main" id="{ADD5ABD1-3E68-9558-9152-53AA95E90E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2" b="10882"/>
          <a:stretch/>
        </p:blipFill>
        <p:spPr>
          <a:xfrm>
            <a:off x="7051247" y="1459602"/>
            <a:ext cx="2006245" cy="1861925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F603F82-1FC5-8CB0-8BBB-D62DE6E6B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861" y="2067468"/>
            <a:ext cx="1762409" cy="17624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6081F-8307-44CD-2A52-72C9943F9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6967" y="3867764"/>
            <a:ext cx="2108753" cy="188021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A hand holding a card&#10;&#10;Description automatically generated">
            <a:extLst>
              <a:ext uri="{FF2B5EF4-FFF2-40B4-BE49-F238E27FC236}">
                <a16:creationId xmlns:a16="http://schemas.microsoft.com/office/drawing/2014/main" id="{D160FC0B-39A6-E371-87A3-7D820B07C9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2" b="25185"/>
          <a:stretch/>
        </p:blipFill>
        <p:spPr>
          <a:xfrm>
            <a:off x="8841620" y="4790533"/>
            <a:ext cx="2536481" cy="16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52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2B42C-FB12-B48E-6C84-FD72E64ADAD0}"/>
              </a:ext>
            </a:extLst>
          </p:cNvPr>
          <p:cNvSpPr txBox="1"/>
          <p:nvPr/>
        </p:nvSpPr>
        <p:spPr>
          <a:xfrm>
            <a:off x="301870" y="427748"/>
            <a:ext cx="6749377" cy="1408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u="sng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Xfinity Brown" panose="02010504010101010104" pitchFamily="50" charset="0"/>
              <a:ea typeface="+mj-ea"/>
              <a:cs typeface="Xfinity Brown" panose="02010504010101010104" pitchFamily="50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75959-9CD6-562D-A9CF-6AF172D5FF01}"/>
              </a:ext>
            </a:extLst>
          </p:cNvPr>
          <p:cNvSpPr txBox="1"/>
          <p:nvPr/>
        </p:nvSpPr>
        <p:spPr>
          <a:xfrm>
            <a:off x="452487" y="74471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cs typeface="Xfinity Brown" panose="02010504010101010104" pitchFamily="50" charset="0"/>
              </a:rPr>
              <a:t>CYBER CRIME – CAUSES </a:t>
            </a:r>
          </a:p>
        </p:txBody>
      </p:sp>
      <p:pic>
        <p:nvPicPr>
          <p:cNvPr id="7" name="Picture 6" descr="A cartoon of a person using a computer&#10;&#10;Description automatically generated">
            <a:extLst>
              <a:ext uri="{FF2B5EF4-FFF2-40B4-BE49-F238E27FC236}">
                <a16:creationId xmlns:a16="http://schemas.microsoft.com/office/drawing/2014/main" id="{35C9944B-01BD-C751-10EB-DEBB7A5FE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988" y="545309"/>
            <a:ext cx="2274780" cy="2274780"/>
          </a:xfrm>
          <a:prstGeom prst="rect">
            <a:avLst/>
          </a:prstGeom>
        </p:spPr>
      </p:pic>
      <p:pic>
        <p:nvPicPr>
          <p:cNvPr id="9" name="Picture 8" descr="A no wifi sign&#10;&#10;Description automatically generated">
            <a:extLst>
              <a:ext uri="{FF2B5EF4-FFF2-40B4-BE49-F238E27FC236}">
                <a16:creationId xmlns:a16="http://schemas.microsoft.com/office/drawing/2014/main" id="{08292310-BCF7-674D-0906-3EE67C133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78" y="3260782"/>
            <a:ext cx="2852500" cy="2852500"/>
          </a:xfrm>
          <a:prstGeom prst="rect">
            <a:avLst/>
          </a:prstGeom>
        </p:spPr>
      </p:pic>
      <p:graphicFrame>
        <p:nvGraphicFramePr>
          <p:cNvPr id="30" name="TextBox 4">
            <a:extLst>
              <a:ext uri="{FF2B5EF4-FFF2-40B4-BE49-F238E27FC236}">
                <a16:creationId xmlns:a16="http://schemas.microsoft.com/office/drawing/2014/main" id="{7E237D94-1877-7E45-0E71-84BB838ED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7409635"/>
              </p:ext>
            </p:extLst>
          </p:nvPr>
        </p:nvGraphicFramePr>
        <p:xfrm>
          <a:off x="556180" y="2381392"/>
          <a:ext cx="7216807" cy="3431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2903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2B42C-FB12-B48E-6C84-FD72E64ADAD0}"/>
              </a:ext>
            </a:extLst>
          </p:cNvPr>
          <p:cNvSpPr txBox="1"/>
          <p:nvPr/>
        </p:nvSpPr>
        <p:spPr>
          <a:xfrm>
            <a:off x="301870" y="427748"/>
            <a:ext cx="6749377" cy="1408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u="sng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Xfinity Brown" panose="02010504010101010104" pitchFamily="50" charset="0"/>
              <a:ea typeface="+mj-ea"/>
              <a:cs typeface="Xfinity Brown" panose="02010504010101010104" pitchFamily="50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75959-9CD6-562D-A9CF-6AF172D5FF01}"/>
              </a:ext>
            </a:extLst>
          </p:cNvPr>
          <p:cNvSpPr txBox="1"/>
          <p:nvPr/>
        </p:nvSpPr>
        <p:spPr>
          <a:xfrm>
            <a:off x="452487" y="74471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finity Brown" panose="02010504010101010104" pitchFamily="50" charset="0"/>
                <a:cs typeface="Xfinity Brown" panose="02010504010101010104" pitchFamily="50" charset="0"/>
              </a:rPr>
              <a:t>CYBER CRIME – CAUSES </a:t>
            </a:r>
          </a:p>
        </p:txBody>
      </p:sp>
      <p:pic>
        <p:nvPicPr>
          <p:cNvPr id="6" name="Picture 5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D5961CB0-37F9-07D9-F192-852EF0B04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99" y="636874"/>
            <a:ext cx="2507528" cy="2507528"/>
          </a:xfrm>
          <a:prstGeom prst="rect">
            <a:avLst/>
          </a:prstGeom>
        </p:spPr>
      </p:pic>
      <p:pic>
        <p:nvPicPr>
          <p:cNvPr id="10" name="Picture 9" descr="A person wearing a blue hoodie&#10;&#10;Description automatically generated">
            <a:extLst>
              <a:ext uri="{FF2B5EF4-FFF2-40B4-BE49-F238E27FC236}">
                <a16:creationId xmlns:a16="http://schemas.microsoft.com/office/drawing/2014/main" id="{170B726C-7995-E1CC-3807-B6A59BE8E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85" y="3744825"/>
            <a:ext cx="2426945" cy="2426945"/>
          </a:xfrm>
          <a:prstGeom prst="rect">
            <a:avLst/>
          </a:prstGeom>
        </p:spPr>
      </p:pic>
      <p:graphicFrame>
        <p:nvGraphicFramePr>
          <p:cNvPr id="11" name="TextBox 4">
            <a:extLst>
              <a:ext uri="{FF2B5EF4-FFF2-40B4-BE49-F238E27FC236}">
                <a16:creationId xmlns:a16="http://schemas.microsoft.com/office/drawing/2014/main" id="{9C952EDB-116D-C729-198A-139AD04DA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4032576"/>
              </p:ext>
            </p:extLst>
          </p:nvPr>
        </p:nvGraphicFramePr>
        <p:xfrm>
          <a:off x="122548" y="1831129"/>
          <a:ext cx="8204462" cy="3994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670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265</Words>
  <Application>Microsoft Office PowerPoint</Application>
  <PresentationFormat>Widescreen</PresentationFormat>
  <Paragraphs>105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Xfinity Brown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Saikia, Manav jyoti</dc:creator>
  <cp:lastModifiedBy>Saikia, Manav jyoti</cp:lastModifiedBy>
  <cp:revision>13</cp:revision>
  <dcterms:created xsi:type="dcterms:W3CDTF">2024-01-31T14:17:02Z</dcterms:created>
  <dcterms:modified xsi:type="dcterms:W3CDTF">2024-02-01T18:30:52Z</dcterms:modified>
</cp:coreProperties>
</file>