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ink/ink1.xml" ContentType="application/inkml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ink/ink2.xml" ContentType="application/inkml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94" r:id="rId5"/>
  </p:sldMasterIdLst>
  <p:notesMasterIdLst>
    <p:notesMasterId r:id="rId21"/>
  </p:notesMasterIdLst>
  <p:sldIdLst>
    <p:sldId id="4491" r:id="rId6"/>
    <p:sldId id="2147471766" r:id="rId7"/>
    <p:sldId id="2147471753" r:id="rId8"/>
    <p:sldId id="2147471755" r:id="rId9"/>
    <p:sldId id="2147471767" r:id="rId10"/>
    <p:sldId id="2147471757" r:id="rId11"/>
    <p:sldId id="2147471758" r:id="rId12"/>
    <p:sldId id="2147471759" r:id="rId13"/>
    <p:sldId id="2147471760" r:id="rId14"/>
    <p:sldId id="2147471768" r:id="rId15"/>
    <p:sldId id="2147471761" r:id="rId16"/>
    <p:sldId id="2147471762" r:id="rId17"/>
    <p:sldId id="2147471763" r:id="rId18"/>
    <p:sldId id="2147471764" r:id="rId19"/>
    <p:sldId id="21474717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 session" id="{9A0FC996-8542-476A-AD89-717730D60806}">
          <p14:sldIdLst>
            <p14:sldId id="4491"/>
            <p14:sldId id="2147471766"/>
          </p14:sldIdLst>
        </p14:section>
        <p14:section name="SOFT SKILLS" id="{B0586C8F-AAFA-46D4-B383-31B5D36A4344}">
          <p14:sldIdLst>
            <p14:sldId id="2147471753"/>
            <p14:sldId id="2147471755"/>
          </p14:sldIdLst>
        </p14:section>
        <p14:section name="learning" id="{0EDA9308-A443-410B-8523-AA19E0DBC66B}">
          <p14:sldIdLst>
            <p14:sldId id="2147471767"/>
          </p14:sldIdLst>
        </p14:section>
        <p14:section name="Cyber training session" id="{E8D2EC8E-A00D-4161-B5DB-B9E7079DB572}">
          <p14:sldIdLst>
            <p14:sldId id="2147471757"/>
            <p14:sldId id="2147471758"/>
          </p14:sldIdLst>
        </p14:section>
        <p14:section name="cyber security" id="{756A0F21-505C-4477-96A1-B77BB7EE7C95}">
          <p14:sldIdLst>
            <p14:sldId id="2147471759"/>
            <p14:sldId id="2147471760"/>
          </p14:sldIdLst>
        </p14:section>
        <p14:section name="tools" id="{13A6D63F-ED67-4DAD-A5B8-9BD6E88866BC}">
          <p14:sldIdLst>
            <p14:sldId id="2147471768"/>
          </p14:sldIdLst>
        </p14:section>
        <p14:section name="SUBDOMAIN TAKEOVER" id="{DEC0C4A5-DEDC-455F-AB08-ADBE576DCA46}">
          <p14:sldIdLst>
            <p14:sldId id="2147471761"/>
            <p14:sldId id="2147471762"/>
          </p14:sldIdLst>
        </p14:section>
        <p14:section name="HEAPDUMP" id="{2D9E3848-3AA1-455C-A904-57B25B54128A}">
          <p14:sldIdLst>
            <p14:sldId id="2147471763"/>
            <p14:sldId id="2147471764"/>
          </p14:sldIdLst>
        </p14:section>
        <p14:section name="CONCLUSION" id="{36DCF4C5-591E-47EF-8475-76C80A51FB29}">
          <p14:sldIdLst>
            <p14:sldId id="21474717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B2D6D5-1BBF-67A5-B283-3C92FAA0EC58}" name="Anand, Supriya" initials="SA" userId="S::sanand690@apac.comcast.com::46668150-d7e2-4000-8adf-cf3f32f6be4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thschell, Wendy" initials="RW" lastIdx="12" clrIdx="0">
    <p:extLst>
      <p:ext uri="{19B8F6BF-5375-455C-9EA6-DF929625EA0E}">
        <p15:presenceInfo xmlns:p15="http://schemas.microsoft.com/office/powerpoint/2012/main" userId="S::WRoths000@cable.comcast.com::6cc9033c-3260-4a55-bc67-08e916aa38e7" providerId="AD"/>
      </p:ext>
    </p:extLst>
  </p:cmAuthor>
  <p:cmAuthor id="2" name="Frey, Tony" initials="FT" lastIdx="7" clrIdx="1">
    <p:extLst>
      <p:ext uri="{19B8F6BF-5375-455C-9EA6-DF929625EA0E}">
        <p15:presenceInfo xmlns:p15="http://schemas.microsoft.com/office/powerpoint/2012/main" userId="S::afrey200@cable.comcast.com::a9d8091e-488e-42bb-957d-0b8f5496f4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DBC"/>
    <a:srgbClr val="98D1F5"/>
    <a:srgbClr val="258EBD"/>
    <a:srgbClr val="39AACD"/>
    <a:srgbClr val="A8DDF7"/>
    <a:srgbClr val="0E86C2"/>
    <a:srgbClr val="A8CEE6"/>
    <a:srgbClr val="9DC7CC"/>
    <a:srgbClr val="D3B1E3"/>
    <a:srgbClr val="F9E3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, Keerthika" userId="55459596-edf4-40fe-b70b-3b949b2ec57a" providerId="ADAL" clId="{CC912D38-12B6-460A-9094-1D5E5C82FFDF}"/>
    <pc:docChg chg="custSel modSld">
      <pc:chgData name="Sivakumar, Keerthika" userId="55459596-edf4-40fe-b70b-3b949b2ec57a" providerId="ADAL" clId="{CC912D38-12B6-460A-9094-1D5E5C82FFDF}" dt="2024-06-14T07:00:25.919" v="57" actId="1076"/>
      <pc:docMkLst>
        <pc:docMk/>
      </pc:docMkLst>
      <pc:sldChg chg="modSp mod">
        <pc:chgData name="Sivakumar, Keerthika" userId="55459596-edf4-40fe-b70b-3b949b2ec57a" providerId="ADAL" clId="{CC912D38-12B6-460A-9094-1D5E5C82FFDF}" dt="2024-06-14T06:59:03.057" v="6" actId="313"/>
        <pc:sldMkLst>
          <pc:docMk/>
          <pc:sldMk cId="340828298" sldId="4491"/>
        </pc:sldMkLst>
        <pc:spChg chg="mod">
          <ac:chgData name="Sivakumar, Keerthika" userId="55459596-edf4-40fe-b70b-3b949b2ec57a" providerId="ADAL" clId="{CC912D38-12B6-460A-9094-1D5E5C82FFDF}" dt="2024-06-14T06:59:03.057" v="6" actId="313"/>
          <ac:spMkLst>
            <pc:docMk/>
            <pc:sldMk cId="340828298" sldId="4491"/>
            <ac:spMk id="2" creationId="{E621BA1B-DEB2-42FB-B03A-9FC1C621139D}"/>
          </ac:spMkLst>
        </pc:spChg>
      </pc:sldChg>
      <pc:sldChg chg="modSp mod">
        <pc:chgData name="Sivakumar, Keerthika" userId="55459596-edf4-40fe-b70b-3b949b2ec57a" providerId="ADAL" clId="{CC912D38-12B6-460A-9094-1D5E5C82FFDF}" dt="2024-06-14T07:00:08.157" v="45" actId="20577"/>
        <pc:sldMkLst>
          <pc:docMk/>
          <pc:sldMk cId="2348335681" sldId="2147471763"/>
        </pc:sldMkLst>
        <pc:spChg chg="mod">
          <ac:chgData name="Sivakumar, Keerthika" userId="55459596-edf4-40fe-b70b-3b949b2ec57a" providerId="ADAL" clId="{CC912D38-12B6-460A-9094-1D5E5C82FFDF}" dt="2024-06-14T07:00:08.157" v="45" actId="20577"/>
          <ac:spMkLst>
            <pc:docMk/>
            <pc:sldMk cId="2348335681" sldId="2147471763"/>
            <ac:spMk id="21" creationId="{850A6DE1-0FBE-3AB3-2875-4FF47E791561}"/>
          </ac:spMkLst>
        </pc:spChg>
      </pc:sldChg>
      <pc:sldChg chg="modSp mod">
        <pc:chgData name="Sivakumar, Keerthika" userId="55459596-edf4-40fe-b70b-3b949b2ec57a" providerId="ADAL" clId="{CC912D38-12B6-460A-9094-1D5E5C82FFDF}" dt="2024-06-14T07:00:25.919" v="57" actId="1076"/>
        <pc:sldMkLst>
          <pc:docMk/>
          <pc:sldMk cId="3127694711" sldId="2147471764"/>
        </pc:sldMkLst>
        <pc:spChg chg="mod">
          <ac:chgData name="Sivakumar, Keerthika" userId="55459596-edf4-40fe-b70b-3b949b2ec57a" providerId="ADAL" clId="{CC912D38-12B6-460A-9094-1D5E5C82FFDF}" dt="2024-06-14T07:00:25.919" v="57" actId="1076"/>
          <ac:spMkLst>
            <pc:docMk/>
            <pc:sldMk cId="3127694711" sldId="2147471764"/>
            <ac:spMk id="21" creationId="{850A6DE1-0FBE-3AB3-2875-4FF47E791561}"/>
          </ac:spMkLst>
        </pc:spChg>
      </pc:sldChg>
      <pc:sldChg chg="modSp mod">
        <pc:chgData name="Sivakumar, Keerthika" userId="55459596-edf4-40fe-b70b-3b949b2ec57a" providerId="ADAL" clId="{CC912D38-12B6-460A-9094-1D5E5C82FFDF}" dt="2024-06-14T06:59:45.507" v="29" actId="20577"/>
        <pc:sldMkLst>
          <pc:docMk/>
          <pc:sldMk cId="1074578479" sldId="2147471766"/>
        </pc:sldMkLst>
        <pc:spChg chg="mod">
          <ac:chgData name="Sivakumar, Keerthika" userId="55459596-edf4-40fe-b70b-3b949b2ec57a" providerId="ADAL" clId="{CC912D38-12B6-460A-9094-1D5E5C82FFDF}" dt="2024-06-13T09:09:26.460" v="0" actId="1076"/>
          <ac:spMkLst>
            <pc:docMk/>
            <pc:sldMk cId="1074578479" sldId="2147471766"/>
            <ac:spMk id="2" creationId="{8CBF5887-DF49-2218-C243-22C9145C2DEF}"/>
          </ac:spMkLst>
        </pc:spChg>
        <pc:spChg chg="mod">
          <ac:chgData name="Sivakumar, Keerthika" userId="55459596-edf4-40fe-b70b-3b949b2ec57a" providerId="ADAL" clId="{CC912D38-12B6-460A-9094-1D5E5C82FFDF}" dt="2024-06-14T06:59:20.708" v="18" actId="20577"/>
          <ac:spMkLst>
            <pc:docMk/>
            <pc:sldMk cId="1074578479" sldId="2147471766"/>
            <ac:spMk id="3" creationId="{9467BF3A-4A73-CDFD-F5E0-33F255375C17}"/>
          </ac:spMkLst>
        </pc:spChg>
        <pc:spChg chg="mod">
          <ac:chgData name="Sivakumar, Keerthika" userId="55459596-edf4-40fe-b70b-3b949b2ec57a" providerId="ADAL" clId="{CC912D38-12B6-460A-9094-1D5E5C82FFDF}" dt="2024-06-14T06:59:45.507" v="29" actId="20577"/>
          <ac:spMkLst>
            <pc:docMk/>
            <pc:sldMk cId="1074578479" sldId="2147471766"/>
            <ac:spMk id="6" creationId="{4ABCE2C6-128D-2C19-5F9B-51B62C0BB6F9}"/>
          </ac:spMkLst>
        </pc:spChg>
      </pc:sldChg>
      <pc:sldChg chg="modSp mod">
        <pc:chgData name="Sivakumar, Keerthika" userId="55459596-edf4-40fe-b70b-3b949b2ec57a" providerId="ADAL" clId="{CC912D38-12B6-460A-9094-1D5E5C82FFDF}" dt="2024-06-14T06:59:56.811" v="36" actId="20577"/>
        <pc:sldMkLst>
          <pc:docMk/>
          <pc:sldMk cId="1107191273" sldId="2147471768"/>
        </pc:sldMkLst>
        <pc:spChg chg="mod">
          <ac:chgData name="Sivakumar, Keerthika" userId="55459596-edf4-40fe-b70b-3b949b2ec57a" providerId="ADAL" clId="{CC912D38-12B6-460A-9094-1D5E5C82FFDF}" dt="2024-06-14T06:59:56.811" v="36" actId="20577"/>
          <ac:spMkLst>
            <pc:docMk/>
            <pc:sldMk cId="1107191273" sldId="2147471768"/>
            <ac:spMk id="3" creationId="{7FEBD749-9637-CB43-381C-16B2477730A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02T11:01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1376 0 0,'-1'-2'417'0'0,"0"1"182"0"0,-1 0 1 0 0,1 0-1 0 0,0 0 0 0 0,0 0 0 0 0,-1 0 0 0 0,1 0 0 0 0,0 1 0 0 0,-1-1 0 0 0,1 0 1 0 0,-1 1-1 0 0,-1-1-599 0 0,-10-6 2320 0 0,12 6-2028 0 0,1 1-107 0 0,-2-2-49 0 0,-11-17-120 0 0,12 17-75 0 0,1-8-794 0 0,0 10 488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3-02T11:01:0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 1376 0 0,'-1'-2'417'0'0,"0"1"182"0"0,-1 0 1 0 0,1 0-1 0 0,0 0 0 0 0,0 0 0 0 0,-1 0 0 0 0,1 0 0 0 0,0 1 0 0 0,-1-1 0 0 0,1 0 1 0 0,-1 1-1 0 0,-1-1-599 0 0,-10-6 2320 0 0,12 6-2028 0 0,1 1-107 0 0,-2-2-49 0 0,-11-17-120 0 0,12 17-75 0 0,1-8-794 0 0,0 10 488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7834D-B5A0-F246-879D-E1CEDCE2568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3791-0B45-314C-A751-182DFF1C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A3791-0B45-314C-A751-182DFF1CA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5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/>
          <p:cNvSpPr>
            <a:spLocks noGrp="1"/>
          </p:cNvSpPr>
          <p:nvPr>
            <p:ph type="title" hasCustomPrompt="1"/>
          </p:nvPr>
        </p:nvSpPr>
        <p:spPr>
          <a:xfrm>
            <a:off x="815734" y="2499199"/>
            <a:ext cx="10515600" cy="1859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US" sz="5400" b="0" i="0" u="none" strike="noStrike" cap="all" spc="300" baseline="0" dirty="0">
                <a:ln>
                  <a:noFill/>
                </a:ln>
                <a:solidFill>
                  <a:schemeClr val="tx1"/>
                </a:solidFill>
                <a:uFillTx/>
                <a:sym typeface="Gotham Thin"/>
              </a:defRPr>
            </a:lvl1pPr>
          </a:lstStyle>
          <a:p>
            <a:pPr marL="0" marR="0" lvl="0" indent="0" defTabSz="41273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5734" y="4817848"/>
            <a:ext cx="3111500" cy="48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 baseline="0">
                <a:solidFill>
                  <a:schemeClr val="accent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Month, Date,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A648E-47C6-435E-ACF4-60571468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3" y="5621874"/>
            <a:ext cx="3312017" cy="112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493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for Charts &amp;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061" y="1471613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24376" y="1847318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200" lvl="1" indent="-228600" algn="l" defTabSz="914400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99D11-A699-4892-B06D-F3D3197EC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EBCC-B0B1-479A-9630-9FBC6B6AF2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4516224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93997" y="440048"/>
            <a:ext cx="5086804" cy="55867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913642"/>
            <a:ext cx="4411744" cy="3638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9D859-ABCF-40D7-8A5B-B8B7AA8763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52CB-E664-40B0-8984-6024962279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7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5732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586454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357176" y="3619893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573411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344133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8" name="Text Placeholder 35"/>
          <p:cNvSpPr>
            <a:spLocks noGrp="1"/>
          </p:cNvSpPr>
          <p:nvPr>
            <p:ph type="body" sz="quarter" idx="19" hasCustomPrompt="1"/>
          </p:nvPr>
        </p:nvSpPr>
        <p:spPr>
          <a:xfrm>
            <a:off x="9114855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27ABF-8D48-47AC-A6EE-FD0CBAC5C7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AD455-A214-4508-A9D1-C8880C3B39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10"/>
          </p:nvPr>
        </p:nvSpPr>
        <p:spPr>
          <a:xfrm>
            <a:off x="2723563" y="1743959"/>
            <a:ext cx="7070886" cy="39309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842519" y="1714252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789622-359E-412E-8C61-038DD6A48D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605B0-2A6B-4E82-B246-3E4DA0540F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1447326" y="1590675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8"/>
          <p:cNvSpPr>
            <a:spLocks noGrp="1"/>
          </p:cNvSpPr>
          <p:nvPr>
            <p:ph sz="quarter" idx="12"/>
          </p:nvPr>
        </p:nvSpPr>
        <p:spPr>
          <a:xfrm>
            <a:off x="1447326" y="3749413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8"/>
          <p:cNvSpPr>
            <a:spLocks noGrp="1"/>
          </p:cNvSpPr>
          <p:nvPr>
            <p:ph sz="quarter" idx="13"/>
          </p:nvPr>
        </p:nvSpPr>
        <p:spPr>
          <a:xfrm>
            <a:off x="7197678" y="1590675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8"/>
          <p:cNvSpPr>
            <a:spLocks noGrp="1"/>
          </p:cNvSpPr>
          <p:nvPr>
            <p:ph sz="quarter" idx="14"/>
          </p:nvPr>
        </p:nvSpPr>
        <p:spPr>
          <a:xfrm>
            <a:off x="7197678" y="3749413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567933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2</a:t>
            </a:r>
            <a:endParaRPr lang="en-US"/>
          </a:p>
        </p:txBody>
      </p:sp>
      <p:sp>
        <p:nvSpPr>
          <p:cNvPr id="35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318286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3</a:t>
            </a:r>
            <a:endParaRPr lang="en-US"/>
          </a:p>
        </p:txBody>
      </p:sp>
      <p:sp>
        <p:nvSpPr>
          <p:cNvPr id="36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318286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4</a:t>
            </a:r>
            <a:endParaRPr lang="en-US"/>
          </a:p>
        </p:txBody>
      </p:sp>
      <p:sp>
        <p:nvSpPr>
          <p:cNvPr id="37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567933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6000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1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DDE3B6-98D8-40E3-A43D-3E6C8D1222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7A103-18E6-4579-AA8F-842F6C505DB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8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5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377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COMCAST CONFIDENTIAL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47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ontent with Call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9"/>
            <a:ext cx="10515600" cy="769595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354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COMCAST CONFIDENTIAL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35D7CD6-334A-41AE-9AE2-B93EEDD81D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1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5D614-3452-47E7-94DE-8712F0FE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4" y="2134673"/>
            <a:ext cx="7609833" cy="25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9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2666-3A0E-C549-9926-891219D7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584B-4BF8-D249-A02C-386A0ECB0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5C3E2-6FB8-A542-BDC6-F4419F82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9D64-D2F9-F248-8774-9903C52834B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4EA6-4A00-8D40-AE38-E0CCA6E5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B6399-5568-814E-B1D3-7DBD5D20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A39A-B782-E240-8C6A-6486BB335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7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603250" y="465615"/>
            <a:ext cx="10979151" cy="69643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80000"/>
              </a:lnSpc>
              <a:defRPr sz="2667" cap="all" spc="300" baseline="0">
                <a:solidFill>
                  <a:schemeClr val="accent2"/>
                </a:solidFill>
                <a:latin typeface="+mj-lt"/>
                <a:ea typeface="+mj-ea"/>
                <a:cs typeface="+mj-cs"/>
                <a:sym typeface="Gotham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hape 338"/>
          <p:cNvSpPr txBox="1">
            <a:spLocks/>
          </p:cNvSpPr>
          <p:nvPr userDrawn="1"/>
        </p:nvSpPr>
        <p:spPr>
          <a:xfrm>
            <a:off x="11734800" y="6441468"/>
            <a:ext cx="457200" cy="41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5400" tIns="25400" rIns="25400" bIns="2540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Gotham Light"/>
              </a:defRPr>
            </a:lvl1pPr>
            <a:lvl2pPr marL="0" marR="0" indent="3429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10287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0" marR="0" indent="17145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0" marR="0" indent="2057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0" marR="0" indent="24003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0" marR="0" indent="2743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l"/>
            <a:fld id="{6E813A42-D5B6-014D-AAD1-0C92402E0708}" type="slidenum">
              <a:rPr lang="en-US" sz="600" smtClean="0"/>
              <a:t>‹#›</a:t>
            </a:fld>
            <a:endParaRPr lang="en-US" sz="60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686A0D6-B541-47DF-95C3-B66ED99F1EC9}"/>
              </a:ext>
            </a:extLst>
          </p:cNvPr>
          <p:cNvSpPr txBox="1">
            <a:spLocks/>
          </p:cNvSpPr>
          <p:nvPr userDrawn="1"/>
        </p:nvSpPr>
        <p:spPr>
          <a:xfrm>
            <a:off x="135939" y="6553200"/>
            <a:ext cx="395816" cy="2286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39800" rtl="0" eaLnBrk="0" latinLnBrk="0" hangingPunct="0">
              <a:defRPr sz="800" kern="1200">
                <a:solidFill>
                  <a:schemeClr val="tx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742950" indent="-28575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2pPr>
            <a:lvl3pPr marL="11430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3pPr>
            <a:lvl4pPr marL="16002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4pPr>
            <a:lvl5pPr marL="2057400" indent="-228600" algn="l" defTabSz="939800" rtl="0" eaLnBrk="0" latinLnBrk="0" hangingPunct="0"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5pPr>
            <a:lvl6pPr marL="25146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6pPr>
            <a:lvl7pPr marL="29718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7pPr>
            <a:lvl8pPr marL="34290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8pPr>
            <a:lvl9pPr marL="3886200" indent="-228600" algn="l" defTabSz="9398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charset="0"/>
                <a:cs typeface="+mn-cs"/>
              </a:defRPr>
            </a:lvl9pPr>
          </a:lstStyle>
          <a:p>
            <a:fld id="{24507289-09DF-F84F-8681-257EEFE55A3E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cs typeface="ＭＳ Ｐゴシック" charset="0"/>
              </a:rPr>
              <a:pPr/>
              <a:t>‹#›</a:t>
            </a:fld>
            <a:endParaRPr lang="en-US" sz="800">
              <a:solidFill>
                <a:schemeClr val="tx1">
                  <a:lumMod val="50000"/>
                  <a:lumOff val="50000"/>
                </a:schemeClr>
              </a:solidFill>
              <a:cs typeface="ＭＳ Ｐゴシック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5A27B49-13A3-4DEF-A256-90B3D69C6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8659" y="6553200"/>
            <a:ext cx="4874684" cy="228600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+mn-lt"/>
              </a:defRPr>
            </a:lvl1pPr>
          </a:lstStyle>
          <a:p>
            <a:pPr>
              <a:defRPr/>
            </a:pPr>
            <a:r>
              <a:rPr lang="en-US" sz="1067">
                <a:solidFill>
                  <a:prstClr val="black">
                    <a:tint val="75000"/>
                  </a:prstClr>
                </a:solidFill>
              </a:rPr>
              <a:t>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46909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/>
          <p:cNvSpPr>
            <a:spLocks noGrp="1"/>
          </p:cNvSpPr>
          <p:nvPr>
            <p:ph type="title" hasCustomPrompt="1"/>
          </p:nvPr>
        </p:nvSpPr>
        <p:spPr>
          <a:xfrm>
            <a:off x="813816" y="2563316"/>
            <a:ext cx="10515600" cy="1859603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7600"/>
              </a:lnSpc>
              <a:spcBef>
                <a:spcPct val="0"/>
              </a:spcBef>
              <a:buNone/>
              <a:defRPr lang="en-US" sz="7200" kern="1200" cap="all" spc="200">
                <a:solidFill>
                  <a:schemeClr val="tx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D300B-48AF-4F48-B503-E49F09DB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983" y="5621874"/>
            <a:ext cx="3312017" cy="1126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14:cNvPr>
              <p14:cNvContentPartPr/>
              <p14:nvPr/>
            </p14:nvContentPartPr>
            <p14:xfrm>
              <a:off x="8105181" y="7293099"/>
              <a:ext cx="1764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361" y="7284266"/>
                <a:ext cx="34927" cy="363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021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3"/>
          <p:cNvSpPr>
            <a:spLocks noGrp="1"/>
          </p:cNvSpPr>
          <p:nvPr>
            <p:ph type="title" hasCustomPrompt="1"/>
          </p:nvPr>
        </p:nvSpPr>
        <p:spPr>
          <a:xfrm>
            <a:off x="815734" y="2499200"/>
            <a:ext cx="10515600" cy="1859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lang="en-US" sz="5399" b="0" i="0" u="none" strike="noStrike" cap="all" spc="300" baseline="0" dirty="0">
                <a:ln>
                  <a:noFill/>
                </a:ln>
                <a:solidFill>
                  <a:schemeClr val="tx1"/>
                </a:solidFill>
                <a:uFillTx/>
                <a:sym typeface="Gotham Thin"/>
              </a:defRPr>
            </a:lvl1pPr>
          </a:lstStyle>
          <a:p>
            <a:pPr marL="0" marR="0" lvl="0" indent="0" defTabSz="41263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Presentation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815734" y="4817848"/>
            <a:ext cx="3111500" cy="4810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 baseline="0">
                <a:solidFill>
                  <a:schemeClr val="accent1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Month, Date,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DA648E-47C6-435E-ACF4-6057146804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9984" y="5621874"/>
            <a:ext cx="3312017" cy="1126656"/>
          </a:xfrm>
          <a:prstGeom prst="rect">
            <a:avLst/>
          </a:prstGeom>
        </p:spPr>
      </p:pic>
      <p:sp>
        <p:nvSpPr>
          <p:cNvPr id="5" name="object 12">
            <a:extLst>
              <a:ext uri="{FF2B5EF4-FFF2-40B4-BE49-F238E27FC236}">
                <a16:creationId xmlns:a16="http://schemas.microsoft.com/office/drawing/2014/main" id="{04C668EF-AC10-4A96-9D51-1D8F49028B89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128314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3"/>
          <p:cNvSpPr>
            <a:spLocks noGrp="1"/>
          </p:cNvSpPr>
          <p:nvPr userDrawn="1">
            <p:ph type="title" hasCustomPrompt="1"/>
          </p:nvPr>
        </p:nvSpPr>
        <p:spPr>
          <a:xfrm>
            <a:off x="813816" y="2563316"/>
            <a:ext cx="10515600" cy="1859603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7598"/>
              </a:lnSpc>
              <a:spcBef>
                <a:spcPct val="0"/>
              </a:spcBef>
              <a:buNone/>
              <a:defRPr lang="en-US" sz="7198" kern="1200" cap="all" spc="200">
                <a:solidFill>
                  <a:schemeClr val="tx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D300B-48AF-4F48-B503-E49F09DB9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79984" y="5621874"/>
            <a:ext cx="3312017" cy="1126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14:cNvPr>
              <p14:cNvContentPartPr/>
              <p14:nvPr userDrawn="1"/>
            </p14:nvContentPartPr>
            <p14:xfrm>
              <a:off x="8105181" y="7293099"/>
              <a:ext cx="1764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819375-3B68-40DC-9C95-D4C3E4D32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361" y="7284266"/>
                <a:ext cx="34927" cy="3639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object 12">
            <a:extLst>
              <a:ext uri="{FF2B5EF4-FFF2-40B4-BE49-F238E27FC236}">
                <a16:creationId xmlns:a16="http://schemas.microsoft.com/office/drawing/2014/main" id="{55FA7C2F-3FFA-424F-848E-80A3291FB511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19344521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9" y="1590675"/>
            <a:ext cx="10580687" cy="4248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b="1" i="0" kern="0" cap="all" dirty="0" smtClean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j-lt"/>
              </a:defRPr>
            </a:lvl2pPr>
            <a:lvl3pPr>
              <a:defRPr sz="2000">
                <a:solidFill>
                  <a:schemeClr val="tx1"/>
                </a:solidFill>
                <a:latin typeface="+mj-lt"/>
              </a:defRPr>
            </a:lvl3pPr>
            <a:lvl4pPr>
              <a:defRPr sz="1800">
                <a:solidFill>
                  <a:schemeClr val="tx1"/>
                </a:solidFill>
                <a:latin typeface="+mj-lt"/>
              </a:defRPr>
            </a:lvl4pPr>
            <a:lvl5pPr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543" lvl="0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Edit Master text styles</a:t>
            </a:r>
          </a:p>
          <a:p>
            <a:pPr marL="228543" lvl="1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543" lvl="2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543" lvl="3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543" lvl="4" indent="-228543" algn="l" defTabSz="914172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61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9" name="Content Placeholder 8"/>
          <p:cNvSpPr>
            <a:spLocks noGrp="1"/>
          </p:cNvSpPr>
          <p:nvPr userDrawn="1">
            <p:ph sz="quarter" idx="10"/>
          </p:nvPr>
        </p:nvSpPr>
        <p:spPr>
          <a:xfrm>
            <a:off x="812184" y="1590676"/>
            <a:ext cx="6005661" cy="36883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19"/>
          <p:cNvSpPr>
            <a:spLocks noGrp="1"/>
          </p:cNvSpPr>
          <p:nvPr userDrawn="1">
            <p:ph sz="quarter" idx="11"/>
          </p:nvPr>
        </p:nvSpPr>
        <p:spPr>
          <a:xfrm>
            <a:off x="8050214" y="1590676"/>
            <a:ext cx="3303587" cy="36877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172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Font typeface="Arial"/>
              <a:buNone/>
              <a:defRPr lang="en-US" sz="2400" kern="0" smtClean="0">
                <a:solidFill>
                  <a:sysClr val="windowText" lastClr="000000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A7BA6-F945-4818-AD80-208A0F1CA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C37A-99DE-4EC4-ABAC-9FCB221CA8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3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  <p15:guide id="2" orient="horz" pos="403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/>
          </p:nvPr>
        </p:nvSpPr>
        <p:spPr>
          <a:xfrm>
            <a:off x="6328009" y="1590676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590676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E51FF-312D-4904-87A1-D18946AC6B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57A47-15AB-453C-A5B5-373403B2E1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29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/>
          </p:nvPr>
        </p:nvSpPr>
        <p:spPr>
          <a:xfrm>
            <a:off x="4586454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/>
          </p:nvPr>
        </p:nvSpPr>
        <p:spPr>
          <a:xfrm>
            <a:off x="8357176" y="1590676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CDA29-2EF5-45B3-A8DA-815EECA093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7A5D5-4415-4068-8209-52F38732B5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8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2"/>
          </p:nvPr>
        </p:nvSpPr>
        <p:spPr>
          <a:xfrm>
            <a:off x="3524367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3"/>
          </p:nvPr>
        </p:nvSpPr>
        <p:spPr>
          <a:xfrm>
            <a:off x="6233002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14"/>
          </p:nvPr>
        </p:nvSpPr>
        <p:spPr>
          <a:xfrm>
            <a:off x="8941637" y="1590676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68F34-7B68-4C7C-A699-40138089B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AB140-9D5C-457A-8DC9-129C32F40F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4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2870" y="1471614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02756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2185" y="1847319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086" lvl="1" indent="-228543" algn="l" defTabSz="914172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3130C-84EA-46EA-AD32-49AD4EA6DB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F27E-7F9A-49EE-ACD3-03806BA499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5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r Charts &amp;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5062" y="1471614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24377" y="1847319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086" lvl="1" indent="-228543" algn="l" defTabSz="914172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C99D11-A699-4892-B06D-F3D3197EC7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EBCC-B0B1-479A-9630-9FBC6B6AF2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6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4516224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393997" y="440048"/>
            <a:ext cx="5086804" cy="55867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913643"/>
            <a:ext cx="4411744" cy="36387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9D859-ABCF-40D7-8A5B-B8B7AA8763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C52CB-E664-40B0-8984-6024962279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 with normal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8" y="1590675"/>
            <a:ext cx="10580687" cy="42481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400" b="1" i="0" kern="0" cap="none" baseline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5732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4586454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357176" y="3619894"/>
            <a:ext cx="2971800" cy="20456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0" indent="0" algn="ctr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1573411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344133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8" name="Text Placeholder 35"/>
          <p:cNvSpPr>
            <a:spLocks noGrp="1"/>
          </p:cNvSpPr>
          <p:nvPr>
            <p:ph type="body" sz="quarter" idx="19" hasCustomPrompt="1"/>
          </p:nvPr>
        </p:nvSpPr>
        <p:spPr>
          <a:xfrm>
            <a:off x="9114855" y="1685971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D27ABF-8D48-47AC-A6EE-FD0CBAC5C7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AD455-A214-4508-A9D1-C8880C3B39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2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quarter" idx="10"/>
          </p:nvPr>
        </p:nvSpPr>
        <p:spPr>
          <a:xfrm>
            <a:off x="2723563" y="1743959"/>
            <a:ext cx="7070886" cy="39309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842519" y="1714252"/>
            <a:ext cx="1456442" cy="145644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800" cap="all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algn="ctr"/>
            <a:r>
              <a:rPr lang="en-US"/>
              <a:t>Icon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789622-359E-412E-8C61-038DD6A48D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6605B0-2A6B-4E82-B246-3E4DA0540F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66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172" rtl="0" eaLnBrk="1" latinLnBrk="0" hangingPunct="1">
              <a:lnSpc>
                <a:spcPts val="3599"/>
              </a:lnSpc>
              <a:spcBef>
                <a:spcPct val="0"/>
              </a:spcBef>
              <a:buNone/>
              <a:defRPr lang="en-US" sz="3199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1447327" y="1590676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8"/>
          <p:cNvSpPr>
            <a:spLocks noGrp="1"/>
          </p:cNvSpPr>
          <p:nvPr>
            <p:ph sz="quarter" idx="12"/>
          </p:nvPr>
        </p:nvSpPr>
        <p:spPr>
          <a:xfrm>
            <a:off x="1447327" y="3749414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Content Placeholder 8"/>
          <p:cNvSpPr>
            <a:spLocks noGrp="1"/>
          </p:cNvSpPr>
          <p:nvPr>
            <p:ph sz="quarter" idx="13"/>
          </p:nvPr>
        </p:nvSpPr>
        <p:spPr>
          <a:xfrm>
            <a:off x="7197679" y="1590676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8"/>
          <p:cNvSpPr>
            <a:spLocks noGrp="1"/>
          </p:cNvSpPr>
          <p:nvPr>
            <p:ph sz="quarter" idx="14"/>
          </p:nvPr>
        </p:nvSpPr>
        <p:spPr>
          <a:xfrm>
            <a:off x="7197679" y="3749414"/>
            <a:ext cx="3761293" cy="16521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567933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2</a:t>
            </a:r>
            <a:endParaRPr lang="en-US"/>
          </a:p>
        </p:txBody>
      </p:sp>
      <p:sp>
        <p:nvSpPr>
          <p:cNvPr id="35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6318286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3</a:t>
            </a:r>
            <a:endParaRPr lang="en-US"/>
          </a:p>
        </p:txBody>
      </p:sp>
      <p:sp>
        <p:nvSpPr>
          <p:cNvPr id="36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6318286" y="3684838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4</a:t>
            </a:r>
            <a:endParaRPr lang="en-US"/>
          </a:p>
        </p:txBody>
      </p:sp>
      <p:sp>
        <p:nvSpPr>
          <p:cNvPr id="37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567933" y="1496315"/>
            <a:ext cx="882094" cy="14324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lang="en-US" sz="1400" b="1" i="0" kern="0" cap="all" dirty="0" smtClean="0">
                <a:solidFill>
                  <a:srgbClr val="2B9CD8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228543" indent="-228543" algn="l" defTabSz="914172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2pPr>
            <a:lvl3pPr marL="514222" indent="-285679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kumimoji="0" lang="en-US" sz="5999" b="1" i="0" u="none" strike="noStrike" kern="0" cap="all" spc="0" normalizeH="0" baseline="0" noProof="0">
                <a:ln>
                  <a:noFill/>
                </a:ln>
                <a:solidFill>
                  <a:srgbClr val="2B9CD8"/>
                </a:solidFill>
                <a:effectLst/>
                <a:uLnTx/>
                <a:uFillTx/>
                <a:latin typeface="Gotham" charset="0"/>
                <a:ea typeface="Gotham" charset="0"/>
                <a:cs typeface="Gotham" charset="0"/>
              </a:rPr>
              <a:t>1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DDE3B6-98D8-40E3-A43D-3E6C8D1222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7A103-18E6-4579-AA8F-842F6C505DB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56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5D614-3452-47E7-94DE-8712F0FE19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91085" y="2134673"/>
            <a:ext cx="7609833" cy="2588654"/>
          </a:xfrm>
          <a:prstGeom prst="rect">
            <a:avLst/>
          </a:prstGeom>
        </p:spPr>
      </p:pic>
      <p:sp>
        <p:nvSpPr>
          <p:cNvPr id="3" name="object 12">
            <a:extLst>
              <a:ext uri="{FF2B5EF4-FFF2-40B4-BE49-F238E27FC236}">
                <a16:creationId xmlns:a16="http://schemas.microsoft.com/office/drawing/2014/main" id="{A58EE83D-60F7-43B3-9C84-58630FAE6166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</p:spTree>
    <p:extLst>
      <p:ext uri="{BB962C8B-B14F-4D97-AF65-F5344CB8AC3E}">
        <p14:creationId xmlns:p14="http://schemas.microsoft.com/office/powerpoint/2010/main" val="2867182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57474" y="-1"/>
            <a:ext cx="3534527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65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3534527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5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62976" y="872524"/>
            <a:ext cx="6629024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237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72524"/>
            <a:ext cx="6629024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74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1"/>
            <a:ext cx="6095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4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1999" cy="3258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Blue Bull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83C614-08D6-4400-8543-1FD496B1E3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388" y="1590675"/>
            <a:ext cx="10580687" cy="42481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kern="0" cap="all" dirty="0" smtClean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65AA-9EFD-40C9-B1D2-5909871E52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833E4-AFE2-44E7-AC1A-EFE11A54FA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9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1" y="-1"/>
            <a:ext cx="6095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971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AB52F9F6-E404-354F-BC62-11ABFB5745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3599324"/>
            <a:ext cx="12191999" cy="3258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8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02" y="-171450"/>
            <a:ext cx="12564206" cy="458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36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84246" y="872524"/>
            <a:ext cx="5407754" cy="304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00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7E465E88-AC9E-7649-A9D4-DBC95D192B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6102" y="-171450"/>
            <a:ext cx="12564206" cy="720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246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3014540"/>
            <a:ext cx="5407754" cy="3043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030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-1"/>
            <a:ext cx="6095994" cy="4321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DFE7002-CF14-B440-9BA8-C490799404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5994" y="-171450"/>
            <a:ext cx="6282109" cy="720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945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85916" y="872524"/>
            <a:ext cx="4075346" cy="51129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28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B727B2E-CA4B-3447-9CD2-6C4BD70EADD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02" y="-171450"/>
            <a:ext cx="12564206" cy="4981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1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48584DF-9CE0-8E47-A7DC-2C06C04819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22901" y="4437063"/>
            <a:ext cx="3646663" cy="2074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4A94C9D-3A08-8546-B1B4-40AE91969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22901" y="1923148"/>
            <a:ext cx="3646663" cy="2074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812184" y="1590675"/>
            <a:ext cx="6005661" cy="36883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800" b="1" i="0" kern="0" cap="all" dirty="0" smtClean="0">
                <a:solidFill>
                  <a:srgbClr val="2B9CD8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1"/>
          </p:nvPr>
        </p:nvSpPr>
        <p:spPr>
          <a:xfrm>
            <a:off x="8050213" y="1590675"/>
            <a:ext cx="3303587" cy="36877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Font typeface="Arial"/>
              <a:buNone/>
              <a:defRPr lang="en-US" sz="2400" kern="0" smtClean="0">
                <a:solidFill>
                  <a:sysClr val="windowText" lastClr="000000"/>
                </a:solidFill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A7BA6-F945-4818-AD80-208A0F1CA2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9C37A-99DE-4EC4-ABAC-9FCB221CA8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>
          <p15:clr>
            <a:srgbClr val="FBAE40"/>
          </p15:clr>
        </p15:guide>
        <p15:guide id="2" orient="horz" pos="4032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BE71C2AB-800D-7449-B43F-3103EF3397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79265" y="-189186"/>
            <a:ext cx="6688234" cy="7236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391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FD96A5FB-DF1C-814B-B44C-4162B4816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1406" y="-121024"/>
            <a:ext cx="6413997" cy="7140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54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253" y="2438400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485FA1-B5D7-FA4C-8710-5A73C3767A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1427" y="457201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1520A20-B6B2-8945-8662-6A82FB81F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31427" y="4419600"/>
            <a:ext cx="5059320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50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" y="1783081"/>
            <a:ext cx="12191999" cy="32918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4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FAF930ED-576F-1241-89FB-BECC1F25DB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6720" y="2842687"/>
            <a:ext cx="2080954" cy="20804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1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74BCA5D2-A890-B146-AC2F-EF63866775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93726" y="-190500"/>
            <a:ext cx="12579452" cy="45196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05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3674BB00-3B95-0448-86DE-9D283F86D6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2"/>
            <a:ext cx="6789033" cy="6858002"/>
          </a:xfrm>
          <a:custGeom>
            <a:avLst/>
            <a:gdLst>
              <a:gd name="connsiteX0" fmla="*/ 0 w 13574530"/>
              <a:gd name="connsiteY0" fmla="*/ 0 h 13716003"/>
              <a:gd name="connsiteX1" fmla="*/ 13574530 w 13574530"/>
              <a:gd name="connsiteY1" fmla="*/ 0 h 13716003"/>
              <a:gd name="connsiteX2" fmla="*/ 13574530 w 13574530"/>
              <a:gd name="connsiteY2" fmla="*/ 13716003 h 13716003"/>
              <a:gd name="connsiteX3" fmla="*/ 0 w 13574530"/>
              <a:gd name="connsiteY3" fmla="*/ 13716003 h 13716003"/>
              <a:gd name="connsiteX4" fmla="*/ 0 w 13574530"/>
              <a:gd name="connsiteY4" fmla="*/ 0 h 13716003"/>
              <a:gd name="connsiteX0" fmla="*/ 0 w 13574530"/>
              <a:gd name="connsiteY0" fmla="*/ 0 h 13716003"/>
              <a:gd name="connsiteX1" fmla="*/ 13574530 w 13574530"/>
              <a:gd name="connsiteY1" fmla="*/ 13716003 h 13716003"/>
              <a:gd name="connsiteX2" fmla="*/ 0 w 13574530"/>
              <a:gd name="connsiteY2" fmla="*/ 13716003 h 13716003"/>
              <a:gd name="connsiteX3" fmla="*/ 0 w 13574530"/>
              <a:gd name="connsiteY3" fmla="*/ 0 h 1371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4530" h="13716003">
                <a:moveTo>
                  <a:pt x="0" y="0"/>
                </a:moveTo>
                <a:lnTo>
                  <a:pt x="13574530" y="13716003"/>
                </a:lnTo>
                <a:lnTo>
                  <a:pt x="0" y="137160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49EAC41-D20D-EB44-86CB-9125379BE37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11273" y="1098483"/>
            <a:ext cx="4715530" cy="471429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6240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542F9-52AE-4B5F-B4CF-15D6E76C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83F31-F39C-4101-94A5-BF75B3D6F332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69B54-4FB0-4563-9FFE-8C367C4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0611B-9C78-4801-94D9-43083A50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9AFD8-40AC-480D-BD37-999ECFE5A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/>
          </p:nvPr>
        </p:nvSpPr>
        <p:spPr>
          <a:xfrm>
            <a:off x="6328009" y="1590675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3" y="1590675"/>
            <a:ext cx="4411744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FE51FF-312D-4904-87A1-D18946AC6B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57A47-15AB-453C-A5B5-373403B2E1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8"/>
          <p:cNvSpPr>
            <a:spLocks noGrp="1"/>
          </p:cNvSpPr>
          <p:nvPr>
            <p:ph sz="quarter" idx="12"/>
          </p:nvPr>
        </p:nvSpPr>
        <p:spPr>
          <a:xfrm>
            <a:off x="4586454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3"/>
          </p:nvPr>
        </p:nvSpPr>
        <p:spPr>
          <a:xfrm>
            <a:off x="8357176" y="1590675"/>
            <a:ext cx="2971800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0CDA29-2EF5-45B3-A8DA-815EECA093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7A5D5-4415-4068-8209-52F38732B5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14948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/>
          </p:nvPr>
        </p:nvSpPr>
        <p:spPr>
          <a:xfrm>
            <a:off x="815732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2"/>
          </p:nvPr>
        </p:nvSpPr>
        <p:spPr>
          <a:xfrm>
            <a:off x="3524367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8"/>
          <p:cNvSpPr>
            <a:spLocks noGrp="1"/>
          </p:cNvSpPr>
          <p:nvPr>
            <p:ph sz="quarter" idx="13"/>
          </p:nvPr>
        </p:nvSpPr>
        <p:spPr>
          <a:xfrm>
            <a:off x="6233002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8"/>
          <p:cNvSpPr>
            <a:spLocks noGrp="1"/>
          </p:cNvSpPr>
          <p:nvPr>
            <p:ph sz="quarter" idx="14"/>
          </p:nvPr>
        </p:nvSpPr>
        <p:spPr>
          <a:xfrm>
            <a:off x="8941637" y="1590675"/>
            <a:ext cx="2368296" cy="40748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i="0" kern="0" cap="all" dirty="0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68F34-7B68-4C7C-A699-40138089B5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AB140-9D5C-457A-8DC9-129C32F40F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12869" y="1471613"/>
            <a:ext cx="7324725" cy="30797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0" cap="all" smtClean="0">
                <a:solidFill>
                  <a:srgbClr val="2B9CD8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3"/>
          <p:cNvSpPr>
            <a:spLocks noGrp="1"/>
          </p:cNvSpPr>
          <p:nvPr>
            <p:ph type="title" hasCustomPrompt="1"/>
          </p:nvPr>
        </p:nvSpPr>
        <p:spPr>
          <a:xfrm>
            <a:off x="802756" y="440048"/>
            <a:ext cx="10515600" cy="76959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lang="en-US" sz="3200" b="1" kern="1200" cap="all" spc="200" baseline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Presentation title style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2184" y="1847318"/>
            <a:ext cx="9915377" cy="3688335"/>
          </a:xfrm>
          <a:prstGeom prst="rect">
            <a:avLst/>
          </a:prstGeom>
        </p:spPr>
        <p:txBody>
          <a:bodyPr lIns="0" tIns="0" rIns="0" bIns="0" numCol="2" spcCol="914400"/>
          <a:lstStyle>
            <a:lvl1pPr marL="0" indent="0">
              <a:buNone/>
              <a:defRPr lang="en-US" sz="1400" b="1" i="0" kern="0" cap="all" dirty="0" smtClean="0">
                <a:solidFill>
                  <a:srgbClr val="2B9CD8"/>
                </a:solidFill>
                <a:latin typeface="Gotham" charset="0"/>
                <a:ea typeface="Gotham" charset="0"/>
                <a:cs typeface="Gotham" charset="0"/>
              </a:defRPr>
            </a:lvl1pPr>
            <a:lvl2pPr marL="228600" indent="-228600" algn="l" defTabSz="914400" rtl="0" eaLnBrk="1" latinLnBrk="0" hangingPunct="1">
              <a:lnSpc>
                <a:spcPts val="1800"/>
              </a:lnSpc>
              <a:spcBef>
                <a:spcPts val="1200"/>
              </a:spcBef>
              <a:buClr>
                <a:schemeClr val="accent1"/>
              </a:buClr>
              <a:buFont typeface="Arial"/>
              <a:buChar char="•"/>
              <a:defRPr lang="en-US" sz="1800" kern="1200" dirty="0" smtClean="0">
                <a:solidFill>
                  <a:schemeClr val="tx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514350" indent="-285750">
              <a:defRPr lang="en-US" sz="1400" kern="1200" dirty="0" smtClean="0">
                <a:solidFill>
                  <a:schemeClr val="tx2"/>
                </a:solidFill>
                <a:latin typeface="Gotham Light" charset="0"/>
                <a:ea typeface="Gotham Light" charset="0"/>
                <a:cs typeface="Gotham Light" charset="0"/>
              </a:defRPr>
            </a:lvl3pPr>
          </a:lstStyle>
          <a:p>
            <a:pPr lvl="1"/>
            <a:r>
              <a:rPr lang="en-US"/>
              <a:t>Second level</a:t>
            </a:r>
          </a:p>
          <a:p>
            <a:pPr marL="457200" lvl="1" indent="-228600" algn="l" defTabSz="914400" rtl="0" eaLnBrk="1" latinLnBrk="0" hangingPunct="1">
              <a:lnSpc>
                <a:spcPts val="1800"/>
              </a:lnSpc>
              <a:spcBef>
                <a:spcPts val="400"/>
              </a:spcBef>
              <a:buClr>
                <a:schemeClr val="accent1"/>
              </a:buClr>
              <a:buFont typeface=".AppleSystemUIFont" charset="-120"/>
              <a:buChar char="–"/>
            </a:pPr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63130C-84EA-46EA-AD32-49AD4EA6DB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COMCAST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6F27E-7F9A-49EE-ACD3-03806BA499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image" Target="../media/image7.png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9138-F8BA-4207-A27B-0E8DD119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06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COMCAST CONFIDENTIAL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E5F7F9-392C-4A0C-9B19-B9EE39E9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0976" y="6410602"/>
            <a:ext cx="450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F03F-6A12-4467-A8FB-040FA81FAEB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04899-3669-41FB-BC51-75375B0E66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287" y="6080564"/>
            <a:ext cx="605574" cy="660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EE114-22FD-4D89-93AF-E29A5CE838D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10830" y="6080564"/>
            <a:ext cx="1174813" cy="660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9C555-3DCE-4B85-A98C-DABDEA8B310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7483" y="6150029"/>
            <a:ext cx="606811" cy="669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826A-41C8-4572-A60B-1854E7AD8B4F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458498" y="6152886"/>
            <a:ext cx="1278673" cy="606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0DC96E-47A9-A052-61B7-78AF5896329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4500" y="6736080"/>
            <a:ext cx="6651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(C)</a:t>
            </a:r>
          </a:p>
        </p:txBody>
      </p:sp>
    </p:spTree>
    <p:extLst>
      <p:ext uri="{BB962C8B-B14F-4D97-AF65-F5344CB8AC3E}">
        <p14:creationId xmlns:p14="http://schemas.microsoft.com/office/powerpoint/2010/main" val="12535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90" r:id="rId15"/>
    <p:sldLayoutId id="2147483691" r:id="rId16"/>
    <p:sldLayoutId id="2147483692" r:id="rId17"/>
    <p:sldLayoutId id="2147483708" r:id="rId18"/>
    <p:sldLayoutId id="2147483693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5ACBF0"/>
          </p15:clr>
        </p15:guide>
        <p15:guide id="2" pos="504">
          <p15:clr>
            <a:srgbClr val="5ACBF0"/>
          </p15:clr>
        </p15:guide>
        <p15:guide id="3" orient="horz" pos="417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4AA13A-6511-4942-ACF6-7C2EE079E7B9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9749306" y="6080564"/>
            <a:ext cx="1940417" cy="660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9138-F8BA-4207-A27B-0E8DD119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106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COMCAST CONFIDENTIAL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E5F7F9-392C-4A0C-9B19-B9EE39E93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2279" y="6410603"/>
            <a:ext cx="4507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A21D-D515-4694-A30F-57A4C90B7A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9B07EAE-0D2F-4FD6-ABFC-CD33DF07DE13}"/>
              </a:ext>
            </a:extLst>
          </p:cNvPr>
          <p:cNvSpPr/>
          <p:nvPr userDrawn="1"/>
        </p:nvSpPr>
        <p:spPr>
          <a:xfrm rot="16200000" flipH="1">
            <a:off x="6073141" y="739140"/>
            <a:ext cx="45719" cy="121920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99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AD552-B690-8250-378D-7AB311B0C26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74500" y="6736080"/>
            <a:ext cx="6651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(C)</a:t>
            </a:r>
          </a:p>
        </p:txBody>
      </p:sp>
    </p:spTree>
    <p:extLst>
      <p:ext uri="{BB962C8B-B14F-4D97-AF65-F5344CB8AC3E}">
        <p14:creationId xmlns:p14="http://schemas.microsoft.com/office/powerpoint/2010/main" val="288249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35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4" r:id="rId39"/>
  </p:sldLayoutIdLst>
  <p:hf hd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3" indent="-228543" algn="l" defTabSz="914172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29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0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6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5ACBF0"/>
          </p15:clr>
        </p15:guide>
        <p15:guide id="2" pos="504">
          <p15:clr>
            <a:srgbClr val="5ACBF0"/>
          </p15:clr>
        </p15:guide>
        <p15:guide id="3" orient="horz" pos="4176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1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6" Type="http://schemas.openxmlformats.org/officeDocument/2006/relationships/slide" Target="slide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yber-security-hacker-internet-protection-secure-safe-wallpaper-adkta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allpaperflare.com/cyber-security-hacker-internet-protection-secure-safe-wallpaper-adkt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finding" TargetMode="External"/><Relationship Id="rId2" Type="http://schemas.openxmlformats.org/officeDocument/2006/relationships/image" Target="../media/image20.1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1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rawpixel.com/search/find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2869&amp;picture=namaste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training-development/importance-of-soft-skills-in-learning-and-development-22871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blog/training-development/importance-of-soft-skills-in-learning-and-development-22871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6" Type="http://schemas.openxmlformats.org/officeDocument/2006/relationships/slide" Target="slide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pngall.com/cybersecurity-png/download/4059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2019/01/introduccion-a-pytext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inteldig.com/2019/01/introduccion-a-pytex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BA1B-DEB2-42FB-B03A-9FC1C621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519" y="1581749"/>
            <a:ext cx="6512950" cy="1859603"/>
          </a:xfrm>
        </p:spPr>
        <p:txBody>
          <a:bodyPr/>
          <a:lstStyle/>
          <a:p>
            <a:r>
              <a:rPr lang="en-US" dirty="0">
                <a:latin typeface="+mn-lt"/>
              </a:rPr>
              <a:t>Internship PERIOD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4C82-D3A0-430E-900A-9910CA86C9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5833" y="3003738"/>
            <a:ext cx="2831528" cy="407651"/>
          </a:xfrm>
        </p:spPr>
        <p:txBody>
          <a:bodyPr lIns="91440" tIns="45720" rIns="91440" bIns="4572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JAN 04 – JUN 30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4D4F9B5-E379-44AF-9BBF-76BE5F954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614" y="1522653"/>
            <a:ext cx="1831858" cy="2091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7B90F1-5AB2-2DF8-3340-CD5206DA99CC}"/>
              </a:ext>
            </a:extLst>
          </p:cNvPr>
          <p:cNvSpPr txBox="1">
            <a:spLocks/>
          </p:cNvSpPr>
          <p:nvPr/>
        </p:nvSpPr>
        <p:spPr>
          <a:xfrm>
            <a:off x="8229186" y="3869870"/>
            <a:ext cx="6512950" cy="185960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u="none" strike="noStrike" kern="1200" cap="all" spc="300" baseline="0" dirty="0">
                <a:ln>
                  <a:noFill/>
                </a:ln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Gotham Thin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Keerthika s</a:t>
            </a:r>
          </a:p>
        </p:txBody>
      </p:sp>
    </p:spTree>
    <p:extLst>
      <p:ext uri="{BB962C8B-B14F-4D97-AF65-F5344CB8AC3E}">
        <p14:creationId xmlns:p14="http://schemas.microsoft.com/office/powerpoint/2010/main" val="340828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BD749-9637-CB43-381C-16B2477730A1}"/>
              </a:ext>
            </a:extLst>
          </p:cNvPr>
          <p:cNvSpPr/>
          <p:nvPr/>
        </p:nvSpPr>
        <p:spPr>
          <a:xfrm>
            <a:off x="2813406" y="441789"/>
            <a:ext cx="6565187" cy="9965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PROJECT</a:t>
            </a:r>
            <a:endParaRPr lang="en-IN" sz="4000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0C932-DBE8-6C81-CB90-BA532A41EC8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573123" y="1438382"/>
            <a:ext cx="2522877" cy="14512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78202-AE10-3C31-96E8-0DB6637564C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438382"/>
            <a:ext cx="2728361" cy="15668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D6F84862-FD03-E756-BA0D-916059DBC0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60425388"/>
                  </p:ext>
                </p:extLst>
              </p:nvPr>
            </p:nvGraphicFramePr>
            <p:xfrm>
              <a:off x="155825" y="3005192"/>
              <a:ext cx="6834596" cy="3844460"/>
            </p:xfrm>
            <a:graphic>
              <a:graphicData uri="http://schemas.microsoft.com/office/powerpoint/2016/sectionzoom">
                <psez:sectionZm>
                  <psez:sectionZmObj sectionId="{DEC0C4A5-DEDC-455F-AB08-ADBE576DCA46}">
                    <psez:zmPr id="{4B635B66-9FB4-407C-A955-E6CE48148D24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34596" cy="384446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Section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6F84862-FD03-E756-BA0D-916059DBC0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825" y="3005192"/>
                <a:ext cx="6834596" cy="3844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125AAE7C-6B4E-6354-E705-FD3796CAD1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9002243"/>
                  </p:ext>
                </p:extLst>
              </p:nvPr>
            </p:nvGraphicFramePr>
            <p:xfrm>
              <a:off x="5418476" y="3005192"/>
              <a:ext cx="6834596" cy="3844461"/>
            </p:xfrm>
            <a:graphic>
              <a:graphicData uri="http://schemas.microsoft.com/office/powerpoint/2016/sectionzoom">
                <psez:sectionZm>
                  <psez:sectionZmObj sectionId="{2D9E3848-3AA1-455C-A904-57B25B54128A}">
                    <psez:zmPr id="{ACF6FEB4-BDCB-42F2-B564-00FB29C7C25E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834596" cy="384446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25AAE7C-6B4E-6354-E705-FD3796CAD1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8476" y="3005192"/>
                <a:ext cx="6834596" cy="38444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7191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3187430" y="370853"/>
            <a:ext cx="5817140" cy="5155659"/>
          </a:xfrm>
          <a:prstGeom prst="ellipse">
            <a:avLst/>
          </a:prstGeom>
          <a:solidFill>
            <a:srgbClr val="98D1F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617111" y="3247791"/>
            <a:ext cx="2957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SUBDOMAIN </a:t>
            </a:r>
          </a:p>
          <a:p>
            <a:pPr algn="ctr"/>
            <a:r>
              <a:rPr lang="en-US" sz="32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TAKEOVER</a:t>
            </a:r>
          </a:p>
        </p:txBody>
      </p:sp>
      <p:pic>
        <p:nvPicPr>
          <p:cNvPr id="4" name="Picture 3" descr="A person in a mask pointing at a screen&#10;&#10;Description automatically generated">
            <a:extLst>
              <a:ext uri="{FF2B5EF4-FFF2-40B4-BE49-F238E27FC236}">
                <a16:creationId xmlns:a16="http://schemas.microsoft.com/office/drawing/2014/main" id="{82FF65F5-727E-DD76-5974-ECEB4FCBEA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4852" y="862334"/>
            <a:ext cx="3000036" cy="1948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46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-2095714" y="-4898571"/>
            <a:ext cx="16203600" cy="1647214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3604488" y="506930"/>
            <a:ext cx="808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SUBDOMAIN TAKEOVER</a:t>
            </a:r>
            <a:endParaRPr lang="en-US" sz="4800" b="1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059FDB-91BE-BC07-86FF-7D2E1610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3951"/>
          <a:stretch/>
        </p:blipFill>
        <p:spPr>
          <a:xfrm>
            <a:off x="1554479" y="0"/>
            <a:ext cx="2576362" cy="2078255"/>
          </a:xfrm>
          <a:prstGeom prst="ellipse">
            <a:avLst/>
          </a:prstGeom>
          <a:ln>
            <a:solidFill>
              <a:srgbClr val="8A8DBC"/>
            </a:solidFill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0D8AF2-D45D-63DE-C68F-F1305A919EC4}"/>
              </a:ext>
            </a:extLst>
          </p:cNvPr>
          <p:cNvSpPr txBox="1"/>
          <p:nvPr/>
        </p:nvSpPr>
        <p:spPr>
          <a:xfrm>
            <a:off x="727659" y="1787929"/>
            <a:ext cx="11000618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CREATION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BUCKETS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RECORD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 OF SUBDOMAIN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VULNERABILITY(RESPONSE BASED 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ZOHO MAIL &amp; LINKING  TO DOMAIN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 EMAIL FOR THE VULNERABLE SUBDOMAIN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MAIL TO DOMAIN HOLDER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in a mask pointing at a screen&#10;&#10;Description automatically generated">
            <a:extLst>
              <a:ext uri="{FF2B5EF4-FFF2-40B4-BE49-F238E27FC236}">
                <a16:creationId xmlns:a16="http://schemas.microsoft.com/office/drawing/2014/main" id="{92964538-0D66-A58A-398F-39474C827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6227" y="0"/>
            <a:ext cx="3000036" cy="1948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595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3187430" y="370853"/>
            <a:ext cx="5817140" cy="5155659"/>
          </a:xfrm>
          <a:prstGeom prst="ellipse">
            <a:avLst/>
          </a:prstGeom>
          <a:solidFill>
            <a:srgbClr val="98D1F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617111" y="3729511"/>
            <a:ext cx="2957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HEAPDUMP</a:t>
            </a:r>
          </a:p>
          <a:p>
            <a:pPr algn="ctr"/>
            <a:r>
              <a:rPr lang="en-US" sz="32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ANALYZER</a:t>
            </a:r>
          </a:p>
        </p:txBody>
      </p:sp>
      <p:pic>
        <p:nvPicPr>
          <p:cNvPr id="4" name="Picture 3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9E251D3D-019F-153C-647F-40129369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81086" y="838200"/>
            <a:ext cx="2829827" cy="22638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483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-2095714" y="-4898571"/>
            <a:ext cx="16203600" cy="1647214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3046579" y="254297"/>
            <a:ext cx="808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HEAPDUMP </a:t>
            </a:r>
          </a:p>
          <a:p>
            <a:pPr algn="ctr"/>
            <a:r>
              <a:rPr lang="en-US" sz="48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ANALYZER</a:t>
            </a:r>
            <a:endParaRPr lang="en-US" sz="4800" b="1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059FDB-91BE-BC07-86FF-7D2E1610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3951"/>
          <a:stretch/>
        </p:blipFill>
        <p:spPr>
          <a:xfrm>
            <a:off x="1554479" y="0"/>
            <a:ext cx="2576362" cy="2078255"/>
          </a:xfrm>
          <a:prstGeom prst="ellipse">
            <a:avLst/>
          </a:prstGeom>
          <a:ln>
            <a:solidFill>
              <a:srgbClr val="8A8DBC"/>
            </a:solidFill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B0F66-000A-9E40-59A6-5F7C196B6109}"/>
              </a:ext>
            </a:extLst>
          </p:cNvPr>
          <p:cNvSpPr txBox="1"/>
          <p:nvPr/>
        </p:nvSpPr>
        <p:spPr>
          <a:xfrm>
            <a:off x="727659" y="2262091"/>
            <a:ext cx="1100061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HEAPDUMP FILE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COLLECTING SENSITIVE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TO UPLOAD HEAPDUMP FILE FROM USER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WILL SELECT SENSTIVE PREFERNCES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, CIENT_ID, BEARER, API CREDENTIALS, AWS CREDENTIALS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MINIMIZE THE SEARCHING TIME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3A4D957C-3693-D4E8-40F8-D073A2548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4044" y="-190253"/>
            <a:ext cx="2829827" cy="22638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2769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C9554-BCB8-6EBE-91D6-298CA93EA142}"/>
              </a:ext>
            </a:extLst>
          </p:cNvPr>
          <p:cNvSpPr txBox="1"/>
          <p:nvPr/>
        </p:nvSpPr>
        <p:spPr>
          <a:xfrm>
            <a:off x="502279" y="1982450"/>
            <a:ext cx="68144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ack and white image of hands folded together&#10;&#10;Description automatically generated">
            <a:extLst>
              <a:ext uri="{FF2B5EF4-FFF2-40B4-BE49-F238E27FC236}">
                <a16:creationId xmlns:a16="http://schemas.microsoft.com/office/drawing/2014/main" id="{9C0D784B-ED6E-543F-60A1-F80485449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528687" y="945565"/>
            <a:ext cx="4161034" cy="41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9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5887-DF49-2218-C243-22C9145C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8" y="103554"/>
            <a:ext cx="10515600" cy="11148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67BF3A-4A73-CDFD-F5E0-33F255375C17}"/>
              </a:ext>
            </a:extLst>
          </p:cNvPr>
          <p:cNvSpPr txBox="1">
            <a:spLocks/>
          </p:cNvSpPr>
          <p:nvPr/>
        </p:nvSpPr>
        <p:spPr>
          <a:xfrm>
            <a:off x="598058" y="942612"/>
            <a:ext cx="10384193" cy="5020724"/>
          </a:xfrm>
          <a:prstGeom prst="rect">
            <a:avLst/>
          </a:prstGeom>
        </p:spPr>
        <p:txBody>
          <a:bodyPr lIns="0" tIns="0" rIns="0" bIns="0" anchor="ctr"/>
          <a:lstStyle>
            <a:lvl1pPr marL="0" algn="l" defTabSz="914400" rtl="0" eaLnBrk="1" latinLnBrk="0" hangingPunct="1">
              <a:lnSpc>
                <a:spcPts val="7600"/>
              </a:lnSpc>
              <a:spcBef>
                <a:spcPct val="0"/>
              </a:spcBef>
              <a:buNone/>
              <a:defRPr lang="en-US" sz="7200" kern="1200" cap="all" spc="200">
                <a:solidFill>
                  <a:schemeClr val="tx1"/>
                </a:solidFill>
                <a:latin typeface="+mj-lt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SKILLS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8E2BA-4EEF-9CC6-F21A-3A88EB972A0D}"/>
              </a:ext>
            </a:extLst>
          </p:cNvPr>
          <p:cNvSpPr txBox="1"/>
          <p:nvPr/>
        </p:nvSpPr>
        <p:spPr>
          <a:xfrm>
            <a:off x="1575519" y="2608992"/>
            <a:ext cx="42803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&amp; SELF LEARNING</a:t>
            </a:r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CE2C6-128D-2C19-5F9B-51B62C0BB6F9}"/>
              </a:ext>
            </a:extLst>
          </p:cNvPr>
          <p:cNvSpPr txBox="1"/>
          <p:nvPr/>
        </p:nvSpPr>
        <p:spPr>
          <a:xfrm>
            <a:off x="1575519" y="4626145"/>
            <a:ext cx="41042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SUBDOMAIN TAKEOVER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HEAPDUMP ANALYZER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5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3187430" y="370853"/>
            <a:ext cx="5817140" cy="5155659"/>
          </a:xfrm>
          <a:prstGeom prst="ellipse">
            <a:avLst/>
          </a:prstGeom>
          <a:solidFill>
            <a:srgbClr val="98D1F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186599" y="3093760"/>
            <a:ext cx="3818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SOFT SKILL</a:t>
            </a:r>
            <a:endParaRPr lang="en-IN" sz="4800" b="1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  <a:p>
            <a:endParaRPr lang="en-IN" sz="4800" dirty="0"/>
          </a:p>
        </p:txBody>
      </p:sp>
      <p:pic>
        <p:nvPicPr>
          <p:cNvPr id="19" name="Picture 18" descr="A light bulb shaped like a head&#10;&#10;Description automatically generated with medium confidence">
            <a:extLst>
              <a:ext uri="{FF2B5EF4-FFF2-40B4-BE49-F238E27FC236}">
                <a16:creationId xmlns:a16="http://schemas.microsoft.com/office/drawing/2014/main" id="{95B49255-AE1A-6081-6C22-9D09E89435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0868" y="602533"/>
            <a:ext cx="3208314" cy="22595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85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-2095714" y="-4898571"/>
            <a:ext cx="16203600" cy="1647214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324406" y="268271"/>
            <a:ext cx="3818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SOFT SKILL</a:t>
            </a:r>
            <a:endParaRPr lang="en-IN" sz="4800" b="1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  <a:p>
            <a:endParaRPr lang="en-IN" sz="4800" dirty="0"/>
          </a:p>
        </p:txBody>
      </p:sp>
      <p:pic>
        <p:nvPicPr>
          <p:cNvPr id="19" name="Picture 18" descr="A light bulb shaped like a head&#10;&#10;Description automatically generated with medium confidence">
            <a:extLst>
              <a:ext uri="{FF2B5EF4-FFF2-40B4-BE49-F238E27FC236}">
                <a16:creationId xmlns:a16="http://schemas.microsoft.com/office/drawing/2014/main" id="{95B49255-AE1A-6081-6C22-9D09E8943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7659" y="109347"/>
            <a:ext cx="1979416" cy="139406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895DC8-8095-3C6B-419A-4B7DADC63785}"/>
              </a:ext>
            </a:extLst>
          </p:cNvPr>
          <p:cNvSpPr txBox="1"/>
          <p:nvPr/>
        </p:nvSpPr>
        <p:spPr>
          <a:xfrm>
            <a:off x="727659" y="1427797"/>
            <a:ext cx="11000618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SKILLS &amp; DESIGN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OUR BRAND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CAMPUS TO CORPORATE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WRITING &amp; EDITING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GRAMMER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LEADERSHIP SKILLS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WRITING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INTERN PRESENTATION – CYBER CRIME CAUSES, IMPACTS AND PREVENTION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870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EBD749-9637-CB43-381C-16B2477730A1}"/>
              </a:ext>
            </a:extLst>
          </p:cNvPr>
          <p:cNvSpPr/>
          <p:nvPr/>
        </p:nvSpPr>
        <p:spPr>
          <a:xfrm>
            <a:off x="2813406" y="441789"/>
            <a:ext cx="6565187" cy="99659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LEARNING</a:t>
            </a:r>
            <a:endParaRPr lang="en-IN" sz="4000" cap="all" dirty="0">
              <a:solidFill>
                <a:schemeClr val="tx1"/>
              </a:solidFill>
              <a:latin typeface="Times New Roman" panose="02020603050405020304" pitchFamily="18" charset="0"/>
              <a:ea typeface="Gotham Book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608CDB2F-A3B8-8D91-FAC4-4247DFA368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4770652"/>
                  </p:ext>
                </p:extLst>
              </p:nvPr>
            </p:nvGraphicFramePr>
            <p:xfrm>
              <a:off x="321923" y="2889607"/>
              <a:ext cx="6502399" cy="3657600"/>
            </p:xfrm>
            <a:graphic>
              <a:graphicData uri="http://schemas.microsoft.com/office/powerpoint/2016/sectionzoom">
                <psez:sectionZm>
                  <psez:sectionZmObj sectionId="{E8D2EC8E-A00D-4161-B5DB-B9E7079DB572}">
                    <psez:zmPr id="{9C26D9EF-6A4E-4093-AF88-CE316B68C0A7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502399" cy="36576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8CDB2F-A3B8-8D91-FAC4-4247DFA368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923" y="2889607"/>
                <a:ext cx="6502399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7C5CE2CD-2530-ABA6-B4F6-F04EED1BC0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3648584"/>
                  </p:ext>
                </p:extLst>
              </p:nvPr>
            </p:nvGraphicFramePr>
            <p:xfrm>
              <a:off x="5778644" y="3005192"/>
              <a:ext cx="6091433" cy="3426431"/>
            </p:xfrm>
            <a:graphic>
              <a:graphicData uri="http://schemas.microsoft.com/office/powerpoint/2016/sectionzoom">
                <psez:sectionZm>
                  <psez:sectionZmObj sectionId="{756A0F21-505C-4477-96A1-B77BB7EE7C95}">
                    <psez:zmPr id="{6C1C6164-5C07-408C-B69E-3EA1D5AE58FE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1433" cy="3426431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C5CE2CD-2530-ABA6-B4F6-F04EED1BC0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8644" y="3005192"/>
                <a:ext cx="6091433" cy="3426431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10C932-DBE8-6C81-CB90-BA532A41EC82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573123" y="1438382"/>
            <a:ext cx="2522877" cy="14512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178202-AE10-3C31-96E8-0DB6637564C0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096000" y="1438382"/>
            <a:ext cx="2728361" cy="15668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225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3187430" y="370853"/>
            <a:ext cx="5817140" cy="5155659"/>
          </a:xfrm>
          <a:prstGeom prst="ellipse">
            <a:avLst/>
          </a:prstGeom>
          <a:solidFill>
            <a:srgbClr val="98D1F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854790" y="3117078"/>
            <a:ext cx="2752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TECHNICAL </a:t>
            </a:r>
          </a:p>
          <a:p>
            <a:pPr algn="ctr"/>
            <a:r>
              <a:rPr lang="en-US" sz="32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training</a:t>
            </a:r>
            <a:endParaRPr lang="en-IN" sz="3200" dirty="0"/>
          </a:p>
        </p:txBody>
      </p:sp>
      <p:pic>
        <p:nvPicPr>
          <p:cNvPr id="7" name="Picture 6" descr="A blue lock and circuit board&#10;&#10;Description automatically generated">
            <a:extLst>
              <a:ext uri="{FF2B5EF4-FFF2-40B4-BE49-F238E27FC236}">
                <a16:creationId xmlns:a16="http://schemas.microsoft.com/office/drawing/2014/main" id="{48F859FB-4D79-991C-787C-E9BA472E2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89646" y="603359"/>
            <a:ext cx="3012708" cy="223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-2095714" y="-4898571"/>
            <a:ext cx="16203600" cy="1647214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1098918" y="43094"/>
            <a:ext cx="9814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TECHNICAL </a:t>
            </a:r>
          </a:p>
          <a:p>
            <a:pPr algn="ctr"/>
            <a:r>
              <a:rPr lang="en-US" sz="48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training</a:t>
            </a:r>
            <a:endParaRPr lang="en-IN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059FDB-91BE-BC07-86FF-7D2E1610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3951"/>
          <a:stretch/>
        </p:blipFill>
        <p:spPr>
          <a:xfrm>
            <a:off x="1554479" y="0"/>
            <a:ext cx="2576362" cy="2078255"/>
          </a:xfrm>
          <a:prstGeom prst="ellipse">
            <a:avLst/>
          </a:prstGeom>
          <a:ln>
            <a:solidFill>
              <a:srgbClr val="8A8DBC"/>
            </a:solidFill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64E2ED-C4CB-917E-A6D0-95C89BF51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3" y="-406493"/>
            <a:ext cx="3011685" cy="2237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F23C9-2950-9BFE-CEBC-638A3E3DAC03}"/>
              </a:ext>
            </a:extLst>
          </p:cNvPr>
          <p:cNvSpPr txBox="1"/>
          <p:nvPr/>
        </p:nvSpPr>
        <p:spPr>
          <a:xfrm>
            <a:off x="689103" y="1830933"/>
            <a:ext cx="11000618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 DEFINITION, NIST 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CIA TRAIDS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CHAIN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LAYER &amp; BASIC NETWORK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OWASP TOP 10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ENDPOINT SECURITY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PRESENTATION – BANGLADESH BANK CYBER-HEIST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7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3187430" y="370853"/>
            <a:ext cx="5817140" cy="5155659"/>
          </a:xfrm>
          <a:prstGeom prst="ellipse">
            <a:avLst/>
          </a:prstGeom>
          <a:solidFill>
            <a:srgbClr val="98D1F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4426313" y="3429000"/>
            <a:ext cx="333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TEAM &amp; SELF</a:t>
            </a:r>
          </a:p>
          <a:p>
            <a:pPr algn="ctr"/>
            <a:r>
              <a:rPr lang="en-US" sz="36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learning</a:t>
            </a:r>
            <a:r>
              <a:rPr lang="en-US" sz="36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A blue eye with numbers and lines&#10;&#10;Description automatically generated">
            <a:extLst>
              <a:ext uri="{FF2B5EF4-FFF2-40B4-BE49-F238E27FC236}">
                <a16:creationId xmlns:a16="http://schemas.microsoft.com/office/drawing/2014/main" id="{0061435E-1269-3180-9CFE-12E1E4787A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2143" y="909643"/>
            <a:ext cx="2447712" cy="1632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3B122F53-328B-A7F2-4014-1C3347F2C5DD}"/>
              </a:ext>
            </a:extLst>
          </p:cNvPr>
          <p:cNvSpPr/>
          <p:nvPr/>
        </p:nvSpPr>
        <p:spPr>
          <a:xfrm>
            <a:off x="-2095714" y="-4898571"/>
            <a:ext cx="16203600" cy="16472148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cap="all" dirty="0">
              <a:solidFill>
                <a:schemeClr val="accent1"/>
              </a:solidFill>
              <a:latin typeface="Gotham Book" charset="0"/>
              <a:ea typeface="Gotham Book" charset="0"/>
              <a:cs typeface="Gotham Book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415-6533-3C15-E2C0-3ED11283D3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ADA21D-D515-4694-A30F-57A4C90B7AB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A6DE1-0FBE-3AB3-2875-4FF47E791561}"/>
              </a:ext>
            </a:extLst>
          </p:cNvPr>
          <p:cNvSpPr txBox="1"/>
          <p:nvPr/>
        </p:nvSpPr>
        <p:spPr>
          <a:xfrm>
            <a:off x="2260304" y="227858"/>
            <a:ext cx="8082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Team &amp; self </a:t>
            </a:r>
          </a:p>
          <a:p>
            <a:pPr algn="ctr"/>
            <a:r>
              <a:rPr lang="en-US" sz="4800" b="1" cap="all" dirty="0"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learning</a:t>
            </a:r>
            <a:r>
              <a:rPr lang="en-US" sz="4800" b="1" cap="all" dirty="0">
                <a:solidFill>
                  <a:schemeClr val="tx1"/>
                </a:solidFill>
                <a:latin typeface="Times New Roman" panose="02020603050405020304" pitchFamily="18" charset="0"/>
                <a:ea typeface="Gotham Book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059FDB-91BE-BC07-86FF-7D2E1610F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3951"/>
          <a:stretch/>
        </p:blipFill>
        <p:spPr>
          <a:xfrm>
            <a:off x="1554479" y="0"/>
            <a:ext cx="2576362" cy="2078255"/>
          </a:xfrm>
          <a:prstGeom prst="ellipse">
            <a:avLst/>
          </a:prstGeom>
          <a:ln>
            <a:solidFill>
              <a:srgbClr val="8A8DBC"/>
            </a:solidFill>
          </a:ln>
          <a:effectLst>
            <a:softEdge rad="112500"/>
          </a:effectLst>
        </p:spPr>
      </p:pic>
      <p:pic>
        <p:nvPicPr>
          <p:cNvPr id="4" name="Picture 3" descr="A blue eye with numbers and lines&#10;&#10;Description automatically generated">
            <a:extLst>
              <a:ext uri="{FF2B5EF4-FFF2-40B4-BE49-F238E27FC236}">
                <a16:creationId xmlns:a16="http://schemas.microsoft.com/office/drawing/2014/main" id="{A5E187EB-48C5-06BB-D71E-871D2A9FD4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7659" y="82272"/>
            <a:ext cx="2447712" cy="16329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A68770-0D0A-C5BD-1CC7-19C08C7FA0B3}"/>
              </a:ext>
            </a:extLst>
          </p:cNvPr>
          <p:cNvSpPr txBox="1"/>
          <p:nvPr/>
        </p:nvSpPr>
        <p:spPr>
          <a:xfrm>
            <a:off x="727659" y="1943104"/>
            <a:ext cx="11000618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 OF CYBER SECURITY &amp; TYPES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OWASP TOP 10 IN TRYHACKME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FUNDAMENTALS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CTF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SUBDOMAIN  TAKEOVER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HEAPDUMP</a:t>
            </a:r>
          </a:p>
        </p:txBody>
      </p:sp>
    </p:spTree>
    <p:extLst>
      <p:ext uri="{BB962C8B-B14F-4D97-AF65-F5344CB8AC3E}">
        <p14:creationId xmlns:p14="http://schemas.microsoft.com/office/powerpoint/2010/main" val="1133059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CAST CYBERSECURITY 2019">
  <a:themeElements>
    <a:clrScheme name="Custom 1">
      <a:dk1>
        <a:srgbClr val="050505"/>
      </a:dk1>
      <a:lt1>
        <a:srgbClr val="FFFFFF"/>
      </a:lt1>
      <a:dk2>
        <a:srgbClr val="1F232E"/>
      </a:dk2>
      <a:lt2>
        <a:srgbClr val="A4A4A4"/>
      </a:lt2>
      <a:accent1>
        <a:srgbClr val="2B9CD8"/>
      </a:accent1>
      <a:accent2>
        <a:srgbClr val="1D5171"/>
      </a:accent2>
      <a:accent3>
        <a:srgbClr val="96C9E7"/>
      </a:accent3>
      <a:accent4>
        <a:srgbClr val="74CBCD"/>
      </a:accent4>
      <a:accent5>
        <a:srgbClr val="A5A3AA"/>
      </a:accent5>
      <a:accent6>
        <a:srgbClr val="F9D14F"/>
      </a:accent6>
      <a:hlink>
        <a:srgbClr val="F9D14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tlCol="0" anchor="ctr"/>
      <a:lstStyle>
        <a:defPPr algn="ctr">
          <a:defRPr cap="all" dirty="0">
            <a:solidFill>
              <a:schemeClr val="accent1"/>
            </a:solidFill>
            <a:latin typeface="Gotham Book" charset="0"/>
            <a:ea typeface="Gotham Book" charset="0"/>
            <a:cs typeface="Gotham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CAST CYBERSECURITY 2019" id="{0D6744F0-752A-4014-8816-E0D698E3137B}" vid="{C02BCAE9-1CD8-41F7-B775-86E9E6AF99D1}"/>
    </a:ext>
  </a:extLst>
</a:theme>
</file>

<file path=ppt/theme/theme2.xml><?xml version="1.0" encoding="utf-8"?>
<a:theme xmlns:a="http://schemas.openxmlformats.org/drawingml/2006/main" name="1_Comcast Cybersecurity 2019 PowerPoint Template">
  <a:themeElements>
    <a:clrScheme name="Comcas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B24C"/>
      </a:accent1>
      <a:accent2>
        <a:srgbClr val="0089D0"/>
      </a:accent2>
      <a:accent3>
        <a:srgbClr val="6460AB"/>
      </a:accent3>
      <a:accent4>
        <a:srgbClr val="C8234A"/>
      </a:accent4>
      <a:accent5>
        <a:srgbClr val="F36F21"/>
      </a:accent5>
      <a:accent6>
        <a:srgbClr val="FDB81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1"/>
          </a:solidFill>
        </a:ln>
      </a:spPr>
      <a:bodyPr rtlCol="0" anchor="ctr"/>
      <a:lstStyle>
        <a:defPPr algn="ctr">
          <a:defRPr cap="all" dirty="0">
            <a:solidFill>
              <a:schemeClr val="accent1"/>
            </a:solidFill>
            <a:latin typeface="Gotham Book" charset="0"/>
            <a:ea typeface="Gotham Book" charset="0"/>
            <a:cs typeface="Gotham Book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cast Cybersecurity PowerPoint Template (light and dark).potx" id="{F7B44503-66F4-45B4-B192-903DCB9AB127}" vid="{5818757F-86C2-4A1B-8A34-C7482A3E75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9058AA-E383-491D-B036-289C24485CFF}">
  <we:reference id="428ed577-d8a5-436b-abd3-73814ff59257" version="1.0.0.1" store="EXCatalog" storeType="EXCatalog"/>
  <we:alternateReferences>
    <we:reference id="WA104380969" version="1.0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efef58f-2163-4e91-968b-ed9b59e6a0e2">
      <UserInfo>
        <DisplayName>Bosack, Matthew</DisplayName>
        <AccountId>42</AccountId>
        <AccountType/>
      </UserInfo>
    </SharedWithUsers>
    <lcf76f155ced4ddcb4097134ff3c332f xmlns="7e3023d1-d213-48d9-ae56-2528aebc4863">
      <Terms xmlns="http://schemas.microsoft.com/office/infopath/2007/PartnerControls"/>
    </lcf76f155ced4ddcb4097134ff3c332f>
    <TaxCatchAll xmlns="7efef58f-2163-4e91-968b-ed9b59e6a0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16D068397AD4A8556AC5CF8EE125B" ma:contentTypeVersion="15" ma:contentTypeDescription="Create a new document." ma:contentTypeScope="" ma:versionID="917bb5bee4d35681c30751e4fd991f66">
  <xsd:schema xmlns:xsd="http://www.w3.org/2001/XMLSchema" xmlns:xs="http://www.w3.org/2001/XMLSchema" xmlns:p="http://schemas.microsoft.com/office/2006/metadata/properties" xmlns:ns2="7e3023d1-d213-48d9-ae56-2528aebc4863" xmlns:ns3="7efef58f-2163-4e91-968b-ed9b59e6a0e2" targetNamespace="http://schemas.microsoft.com/office/2006/metadata/properties" ma:root="true" ma:fieldsID="063cc5148a452b39920fc07afa0f0172" ns2:_="" ns3:_="">
    <xsd:import namespace="7e3023d1-d213-48d9-ae56-2528aebc4863"/>
    <xsd:import namespace="7efef58f-2163-4e91-968b-ed9b59e6a0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3023d1-d213-48d9-ae56-2528aebc48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403bea8-3a38-4b57-ad86-c86acc1ab4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ef58f-2163-4e91-968b-ed9b59e6a0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7260cc7-f743-41fe-91e7-2786a84ad67c}" ma:internalName="TaxCatchAll" ma:showField="CatchAllData" ma:web="7efef58f-2163-4e91-968b-ed9b59e6a0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DC1AA-D9DE-4B07-80F0-C249B8255A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8B913A-F84E-4422-8446-7FCB7695E436}">
  <ds:schemaRefs>
    <ds:schemaRef ds:uri="7e3023d1-d213-48d9-ae56-2528aebc4863"/>
    <ds:schemaRef ds:uri="http://purl.org/dc/terms/"/>
    <ds:schemaRef ds:uri="7efef58f-2163-4e91-968b-ed9b59e6a0e2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BB33540-2E17-42BC-8F5E-707AFFF3A2B8}">
  <ds:schemaRefs>
    <ds:schemaRef ds:uri="7e3023d1-d213-48d9-ae56-2528aebc4863"/>
    <ds:schemaRef ds:uri="7efef58f-2163-4e91-968b-ed9b59e6a0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24431</TotalTime>
  <Words>223</Words>
  <Application>Microsoft Office PowerPoint</Application>
  <PresentationFormat>Widescreen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ＭＳ Ｐゴシック</vt:lpstr>
      <vt:lpstr>.AppleSystemUIFont</vt:lpstr>
      <vt:lpstr>Arial</vt:lpstr>
      <vt:lpstr>Calibri</vt:lpstr>
      <vt:lpstr>Calibri Light</vt:lpstr>
      <vt:lpstr>Courier New</vt:lpstr>
      <vt:lpstr>Gotham</vt:lpstr>
      <vt:lpstr>Gotham Book</vt:lpstr>
      <vt:lpstr>Gotham Light</vt:lpstr>
      <vt:lpstr>Gotham Thin</vt:lpstr>
      <vt:lpstr>Times New Roman</vt:lpstr>
      <vt:lpstr>Wingdings</vt:lpstr>
      <vt:lpstr>COMCAST CYBERSECURITY 2019</vt:lpstr>
      <vt:lpstr>1_Comcast Cybersecurity 2019 PowerPoint Template</vt:lpstr>
      <vt:lpstr>Internship PERIOD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Meunier, Jennifer</dc:creator>
  <cp:lastModifiedBy>Sivakumar, Keerthika</cp:lastModifiedBy>
  <cp:revision>32</cp:revision>
  <dcterms:created xsi:type="dcterms:W3CDTF">2019-02-07T17:31:31Z</dcterms:created>
  <dcterms:modified xsi:type="dcterms:W3CDTF">2024-06-14T07:00:27Z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0x010100BBE16D068397AD4A8556AC5CF8EE125B</vt:lpwstr>
  </property>
  <property fmtid="{D5CDD505-2E9C-101B-9397-08002B2CF9AE}" pid="3" name="MSIP_Label_15652fe2-2b59-4d95-925c-ee86d789ff67_Enabled">
    <vt:lpwstr>true</vt:lpwstr>
  </property>
  <property fmtid="{D5CDD505-2E9C-101B-9397-08002B2CF9AE}" pid="4" name="MSIP_Label_15652fe2-2b59-4d95-925c-ee86d789ff67_SetDate">
    <vt:lpwstr>2022-04-14T13:56:04Z</vt:lpwstr>
  </property>
  <property fmtid="{D5CDD505-2E9C-101B-9397-08002B2CF9AE}" pid="5" name="MSIP_Label_15652fe2-2b59-4d95-925c-ee86d789ff67_Method">
    <vt:lpwstr>Privileged</vt:lpwstr>
  </property>
  <property fmtid="{D5CDD505-2E9C-101B-9397-08002B2CF9AE}" pid="6" name="MSIP_Label_15652fe2-2b59-4d95-925c-ee86d789ff67_Name">
    <vt:lpwstr>Confidential (C)</vt:lpwstr>
  </property>
  <property fmtid="{D5CDD505-2E9C-101B-9397-08002B2CF9AE}" pid="7" name="MSIP_Label_15652fe2-2b59-4d95-925c-ee86d789ff67_SiteId">
    <vt:lpwstr>906aefe9-76a7-4f65-b82d-5ec20775d5aa</vt:lpwstr>
  </property>
  <property fmtid="{D5CDD505-2E9C-101B-9397-08002B2CF9AE}" pid="8" name="MSIP_Label_15652fe2-2b59-4d95-925c-ee86d789ff67_ActionId">
    <vt:lpwstr>c5ace51c-0220-45fc-9aab-70cff7408614</vt:lpwstr>
  </property>
  <property fmtid="{D5CDD505-2E9C-101B-9397-08002B2CF9AE}" pid="9" name="MSIP_Label_15652fe2-2b59-4d95-925c-ee86d789ff67_ContentBits">
    <vt:lpwstr>2</vt:lpwstr>
  </property>
  <property fmtid="{D5CDD505-2E9C-101B-9397-08002B2CF9AE}" pid="10" name="ClassificationContentMarkingFooterLocations">
    <vt:lpwstr>COMCAST CYBERSECURITY 2019:3\1_Comcast Cybersecurity 2019 PowerPoint Template:3</vt:lpwstr>
  </property>
  <property fmtid="{D5CDD505-2E9C-101B-9397-08002B2CF9AE}" pid="11" name="ClassificationContentMarkingFooterText">
    <vt:lpwstr>Confidential (C)</vt:lpwstr>
  </property>
  <property fmtid="{D5CDD505-2E9C-101B-9397-08002B2CF9AE}" pid="12" name="MediaServiceImageTags">
    <vt:lpwstr/>
  </property>
</Properties>
</file>