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ags/tag13.xml" ContentType="application/vnd.openxmlformats-officedocument.presentationml.tags+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ags/tag14.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5.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4"/>
    <p:sldMasterId id="2147483769" r:id="rId5"/>
    <p:sldMasterId id="2147483787" r:id="rId6"/>
  </p:sldMasterIdLst>
  <p:notesMasterIdLst>
    <p:notesMasterId r:id="rId15"/>
  </p:notesMasterIdLst>
  <p:handoutMasterIdLst>
    <p:handoutMasterId r:id="rId16"/>
  </p:handoutMasterIdLst>
  <p:sldIdLst>
    <p:sldId id="547" r:id="rId7"/>
    <p:sldId id="435" r:id="rId8"/>
    <p:sldId id="548" r:id="rId9"/>
    <p:sldId id="549" r:id="rId10"/>
    <p:sldId id="550" r:id="rId11"/>
    <p:sldId id="552" r:id="rId12"/>
    <p:sldId id="551" r:id="rId13"/>
    <p:sldId id="553" r:id="rId14"/>
  </p:sldIdLst>
  <p:sldSz cx="11704638" cy="6583363"/>
  <p:notesSz cx="6797675" cy="9928225"/>
  <p:custDataLst>
    <p:tags r:id="rId17"/>
  </p:custDataLst>
  <p:defaultTextStyle>
    <a:defPPr>
      <a:defRPr lang="en-US"/>
    </a:defPPr>
    <a:lvl1pPr marL="0" algn="l" defTabSz="1170432" rtl="0" eaLnBrk="1" latinLnBrk="0" hangingPunct="1">
      <a:defRPr sz="2300" kern="1200">
        <a:solidFill>
          <a:schemeClr val="tx1"/>
        </a:solidFill>
        <a:latin typeface="+mn-lt"/>
        <a:ea typeface="+mn-ea"/>
        <a:cs typeface="+mn-cs"/>
      </a:defRPr>
    </a:lvl1pPr>
    <a:lvl2pPr marL="585216" algn="l" defTabSz="1170432" rtl="0" eaLnBrk="1" latinLnBrk="0" hangingPunct="1">
      <a:defRPr sz="2300" kern="1200">
        <a:solidFill>
          <a:schemeClr val="tx1"/>
        </a:solidFill>
        <a:latin typeface="+mn-lt"/>
        <a:ea typeface="+mn-ea"/>
        <a:cs typeface="+mn-cs"/>
      </a:defRPr>
    </a:lvl2pPr>
    <a:lvl3pPr marL="1170432" algn="l" defTabSz="1170432" rtl="0" eaLnBrk="1" latinLnBrk="0" hangingPunct="1">
      <a:defRPr sz="2300" kern="1200">
        <a:solidFill>
          <a:schemeClr val="tx1"/>
        </a:solidFill>
        <a:latin typeface="+mn-lt"/>
        <a:ea typeface="+mn-ea"/>
        <a:cs typeface="+mn-cs"/>
      </a:defRPr>
    </a:lvl3pPr>
    <a:lvl4pPr marL="1755648" algn="l" defTabSz="1170432" rtl="0" eaLnBrk="1" latinLnBrk="0" hangingPunct="1">
      <a:defRPr sz="2300" kern="1200">
        <a:solidFill>
          <a:schemeClr val="tx1"/>
        </a:solidFill>
        <a:latin typeface="+mn-lt"/>
        <a:ea typeface="+mn-ea"/>
        <a:cs typeface="+mn-cs"/>
      </a:defRPr>
    </a:lvl4pPr>
    <a:lvl5pPr marL="2340864" algn="l" defTabSz="1170432" rtl="0" eaLnBrk="1" latinLnBrk="0" hangingPunct="1">
      <a:defRPr sz="2300" kern="1200">
        <a:solidFill>
          <a:schemeClr val="tx1"/>
        </a:solidFill>
        <a:latin typeface="+mn-lt"/>
        <a:ea typeface="+mn-ea"/>
        <a:cs typeface="+mn-cs"/>
      </a:defRPr>
    </a:lvl5pPr>
    <a:lvl6pPr marL="2926080" algn="l" defTabSz="1170432" rtl="0" eaLnBrk="1" latinLnBrk="0" hangingPunct="1">
      <a:defRPr sz="2300" kern="1200">
        <a:solidFill>
          <a:schemeClr val="tx1"/>
        </a:solidFill>
        <a:latin typeface="+mn-lt"/>
        <a:ea typeface="+mn-ea"/>
        <a:cs typeface="+mn-cs"/>
      </a:defRPr>
    </a:lvl6pPr>
    <a:lvl7pPr marL="3511296" algn="l" defTabSz="1170432" rtl="0" eaLnBrk="1" latinLnBrk="0" hangingPunct="1">
      <a:defRPr sz="2300" kern="1200">
        <a:solidFill>
          <a:schemeClr val="tx1"/>
        </a:solidFill>
        <a:latin typeface="+mn-lt"/>
        <a:ea typeface="+mn-ea"/>
        <a:cs typeface="+mn-cs"/>
      </a:defRPr>
    </a:lvl7pPr>
    <a:lvl8pPr marL="4096512" algn="l" defTabSz="1170432" rtl="0" eaLnBrk="1" latinLnBrk="0" hangingPunct="1">
      <a:defRPr sz="2300" kern="1200">
        <a:solidFill>
          <a:schemeClr val="tx1"/>
        </a:solidFill>
        <a:latin typeface="+mn-lt"/>
        <a:ea typeface="+mn-ea"/>
        <a:cs typeface="+mn-cs"/>
      </a:defRPr>
    </a:lvl8pPr>
    <a:lvl9pPr marL="4681728" algn="l" defTabSz="1170432" rtl="0" eaLnBrk="1" latinLnBrk="0" hangingPunct="1">
      <a:defRPr sz="23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3563">
          <p15:clr>
            <a:srgbClr val="A4A3A4"/>
          </p15:clr>
        </p15:guide>
        <p15:guide id="4" orient="horz" pos="801">
          <p15:clr>
            <a:srgbClr val="A4A3A4"/>
          </p15:clr>
        </p15:guide>
        <p15:guide id="5" orient="horz" pos="364">
          <p15:clr>
            <a:srgbClr val="A4A3A4"/>
          </p15:clr>
        </p15:guide>
        <p15:guide id="6" orient="horz" pos="582">
          <p15:clr>
            <a:srgbClr val="A4A3A4"/>
          </p15:clr>
        </p15:guide>
        <p15:guide id="7" orient="horz" pos="994" userDrawn="1">
          <p15:clr>
            <a:srgbClr val="A4A3A4"/>
          </p15:clr>
        </p15:guide>
        <p15:guide id="9" pos="6997">
          <p15:clr>
            <a:srgbClr val="A4A3A4"/>
          </p15:clr>
        </p15:guide>
        <p15:guide id="10" pos="375" userDrawn="1">
          <p15:clr>
            <a:srgbClr val="A4A3A4"/>
          </p15:clr>
        </p15:guide>
        <p15:guide id="11" pos="3614">
          <p15:clr>
            <a:srgbClr val="A4A3A4"/>
          </p15:clr>
        </p15:guide>
        <p15:guide id="12" pos="3687" userDrawn="1">
          <p15:clr>
            <a:srgbClr val="A4A3A4"/>
          </p15:clr>
        </p15:guide>
        <p15:guide id="13" orient="horz" pos="2074" userDrawn="1">
          <p15:clr>
            <a:srgbClr val="A4A3A4"/>
          </p15:clr>
        </p15:guide>
        <p15:guide id="14" pos="3759" userDrawn="1">
          <p15:clr>
            <a:srgbClr val="A4A3A4"/>
          </p15:clr>
        </p15:guide>
        <p15:guide id="15" orient="horz" pos="3754" userDrawn="1">
          <p15:clr>
            <a:srgbClr val="A4A3A4"/>
          </p15:clr>
        </p15:guide>
      </p15:sldGuideLst>
    </p:ext>
    <p:ext uri="{2D200454-40CA-4A62-9FC3-DE9A4176ACB9}">
      <p15:notesGuideLst xmlns:p15="http://schemas.microsoft.com/office/powerpoint/2012/main">
        <p15:guide id="1" orient="horz" pos="3128">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FF00A5"/>
    <a:srgbClr val="016FFB"/>
    <a:srgbClr val="76AEF7"/>
    <a:srgbClr val="33CCFF"/>
    <a:srgbClr val="A3CDFF"/>
    <a:srgbClr val="97C6FF"/>
    <a:srgbClr val="71B1FF"/>
    <a:srgbClr val="000000"/>
    <a:srgbClr val="00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7D6786-8658-419C-95D6-D9844746CD4E}" v="334" dt="2024-02-14T15:46:53.357"/>
  </p1510:revLst>
</p1510:revInfo>
</file>

<file path=ppt/tableStyles.xml><?xml version="1.0" encoding="utf-8"?>
<a:tblStyleLst xmlns:a="http://schemas.openxmlformats.org/drawingml/2006/main" def="{5C22544A-7EE6-4342-B048-85BDC9FD1C3A}">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00" y="52"/>
      </p:cViewPr>
      <p:guideLst>
        <p:guide orient="horz" pos="3563"/>
        <p:guide orient="horz" pos="801"/>
        <p:guide orient="horz" pos="364"/>
        <p:guide orient="horz" pos="582"/>
        <p:guide orient="horz" pos="994"/>
        <p:guide pos="6997"/>
        <p:guide pos="375"/>
        <p:guide pos="3614"/>
        <p:guide pos="3687"/>
        <p:guide orient="horz" pos="2074"/>
        <p:guide pos="3759"/>
        <p:guide orient="horz" pos="3754"/>
      </p:guideLst>
    </p:cSldViewPr>
  </p:slideViewPr>
  <p:notesTextViewPr>
    <p:cViewPr>
      <p:scale>
        <a:sx n="1" d="1"/>
        <a:sy n="1" d="1"/>
      </p:scale>
      <p:origin x="0" y="0"/>
    </p:cViewPr>
  </p:notesTextViewPr>
  <p:notesViewPr>
    <p:cSldViewPr snapToGrid="0">
      <p:cViewPr>
        <p:scale>
          <a:sx n="1" d="2"/>
          <a:sy n="1" d="2"/>
        </p:scale>
        <p:origin x="0" y="0"/>
      </p:cViewPr>
      <p:guideLst>
        <p:guide orient="horz" pos="3128"/>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kumar, Keerthika" userId="55459596-edf4-40fe-b70b-3b949b2ec57a" providerId="ADAL" clId="{DC7D6786-8658-419C-95D6-D9844746CD4E}"/>
    <pc:docChg chg="undo custSel addSld delSld modSld sldOrd addSection delSection modSection">
      <pc:chgData name="Sivakumar, Keerthika" userId="55459596-edf4-40fe-b70b-3b949b2ec57a" providerId="ADAL" clId="{DC7D6786-8658-419C-95D6-D9844746CD4E}" dt="2024-02-14T15:47:36.614" v="1345" actId="17851"/>
      <pc:docMkLst>
        <pc:docMk/>
      </pc:docMkLst>
      <pc:sldChg chg="del">
        <pc:chgData name="Sivakumar, Keerthika" userId="55459596-edf4-40fe-b70b-3b949b2ec57a" providerId="ADAL" clId="{DC7D6786-8658-419C-95D6-D9844746CD4E}" dt="2024-02-14T14:46:58.098" v="180" actId="47"/>
        <pc:sldMkLst>
          <pc:docMk/>
          <pc:sldMk cId="2213967444" sldId="403"/>
        </pc:sldMkLst>
      </pc:sldChg>
      <pc:sldChg chg="del">
        <pc:chgData name="Sivakumar, Keerthika" userId="55459596-edf4-40fe-b70b-3b949b2ec57a" providerId="ADAL" clId="{DC7D6786-8658-419C-95D6-D9844746CD4E}" dt="2024-02-14T15:23:41.777" v="693" actId="47"/>
        <pc:sldMkLst>
          <pc:docMk/>
          <pc:sldMk cId="455975456" sldId="405"/>
        </pc:sldMkLst>
      </pc:sldChg>
      <pc:sldChg chg="del">
        <pc:chgData name="Sivakumar, Keerthika" userId="55459596-edf4-40fe-b70b-3b949b2ec57a" providerId="ADAL" clId="{DC7D6786-8658-419C-95D6-D9844746CD4E}" dt="2024-02-14T15:23:46.671" v="705" actId="47"/>
        <pc:sldMkLst>
          <pc:docMk/>
          <pc:sldMk cId="490679273" sldId="407"/>
        </pc:sldMkLst>
      </pc:sldChg>
      <pc:sldChg chg="del">
        <pc:chgData name="Sivakumar, Keerthika" userId="55459596-edf4-40fe-b70b-3b949b2ec57a" providerId="ADAL" clId="{DC7D6786-8658-419C-95D6-D9844746CD4E}" dt="2024-02-14T15:23:46.849" v="706" actId="47"/>
        <pc:sldMkLst>
          <pc:docMk/>
          <pc:sldMk cId="1280194585" sldId="408"/>
        </pc:sldMkLst>
      </pc:sldChg>
      <pc:sldChg chg="del">
        <pc:chgData name="Sivakumar, Keerthika" userId="55459596-edf4-40fe-b70b-3b949b2ec57a" providerId="ADAL" clId="{DC7D6786-8658-419C-95D6-D9844746CD4E}" dt="2024-02-14T15:23:47.043" v="707" actId="47"/>
        <pc:sldMkLst>
          <pc:docMk/>
          <pc:sldMk cId="2832203224" sldId="409"/>
        </pc:sldMkLst>
      </pc:sldChg>
      <pc:sldChg chg="del">
        <pc:chgData name="Sivakumar, Keerthika" userId="55459596-edf4-40fe-b70b-3b949b2ec57a" providerId="ADAL" clId="{DC7D6786-8658-419C-95D6-D9844746CD4E}" dt="2024-02-14T15:23:47.229" v="708" actId="47"/>
        <pc:sldMkLst>
          <pc:docMk/>
          <pc:sldMk cId="3690491985" sldId="410"/>
        </pc:sldMkLst>
      </pc:sldChg>
      <pc:sldChg chg="del">
        <pc:chgData name="Sivakumar, Keerthika" userId="55459596-edf4-40fe-b70b-3b949b2ec57a" providerId="ADAL" clId="{DC7D6786-8658-419C-95D6-D9844746CD4E}" dt="2024-02-14T15:23:47.429" v="709" actId="47"/>
        <pc:sldMkLst>
          <pc:docMk/>
          <pc:sldMk cId="1447235151" sldId="412"/>
        </pc:sldMkLst>
      </pc:sldChg>
      <pc:sldChg chg="del">
        <pc:chgData name="Sivakumar, Keerthika" userId="55459596-edf4-40fe-b70b-3b949b2ec57a" providerId="ADAL" clId="{DC7D6786-8658-419C-95D6-D9844746CD4E}" dt="2024-02-14T15:23:50.629" v="717" actId="47"/>
        <pc:sldMkLst>
          <pc:docMk/>
          <pc:sldMk cId="709978353" sldId="414"/>
        </pc:sldMkLst>
      </pc:sldChg>
      <pc:sldChg chg="del">
        <pc:chgData name="Sivakumar, Keerthika" userId="55459596-edf4-40fe-b70b-3b949b2ec57a" providerId="ADAL" clId="{DC7D6786-8658-419C-95D6-D9844746CD4E}" dt="2024-02-14T15:23:51.015" v="718" actId="47"/>
        <pc:sldMkLst>
          <pc:docMk/>
          <pc:sldMk cId="2695585813" sldId="415"/>
        </pc:sldMkLst>
      </pc:sldChg>
      <pc:sldChg chg="del">
        <pc:chgData name="Sivakumar, Keerthika" userId="55459596-edf4-40fe-b70b-3b949b2ec57a" providerId="ADAL" clId="{DC7D6786-8658-419C-95D6-D9844746CD4E}" dt="2024-02-14T15:23:51.524" v="719" actId="47"/>
        <pc:sldMkLst>
          <pc:docMk/>
          <pc:sldMk cId="3448650785" sldId="416"/>
        </pc:sldMkLst>
      </pc:sldChg>
      <pc:sldChg chg="del">
        <pc:chgData name="Sivakumar, Keerthika" userId="55459596-edf4-40fe-b70b-3b949b2ec57a" providerId="ADAL" clId="{DC7D6786-8658-419C-95D6-D9844746CD4E}" dt="2024-02-14T15:23:52.145" v="721" actId="47"/>
        <pc:sldMkLst>
          <pc:docMk/>
          <pc:sldMk cId="231547764" sldId="417"/>
        </pc:sldMkLst>
      </pc:sldChg>
      <pc:sldChg chg="del">
        <pc:chgData name="Sivakumar, Keerthika" userId="55459596-edf4-40fe-b70b-3b949b2ec57a" providerId="ADAL" clId="{DC7D6786-8658-419C-95D6-D9844746CD4E}" dt="2024-02-14T15:23:52.429" v="722" actId="47"/>
        <pc:sldMkLst>
          <pc:docMk/>
          <pc:sldMk cId="1958068028" sldId="418"/>
        </pc:sldMkLst>
      </pc:sldChg>
      <pc:sldChg chg="del">
        <pc:chgData name="Sivakumar, Keerthika" userId="55459596-edf4-40fe-b70b-3b949b2ec57a" providerId="ADAL" clId="{DC7D6786-8658-419C-95D6-D9844746CD4E}" dt="2024-02-14T15:23:55.843" v="731" actId="47"/>
        <pc:sldMkLst>
          <pc:docMk/>
          <pc:sldMk cId="1117555817" sldId="428"/>
        </pc:sldMkLst>
      </pc:sldChg>
      <pc:sldChg chg="del">
        <pc:chgData name="Sivakumar, Keerthika" userId="55459596-edf4-40fe-b70b-3b949b2ec57a" providerId="ADAL" clId="{DC7D6786-8658-419C-95D6-D9844746CD4E}" dt="2024-02-14T15:23:57.046" v="734" actId="47"/>
        <pc:sldMkLst>
          <pc:docMk/>
          <pc:sldMk cId="4042678198" sldId="429"/>
        </pc:sldMkLst>
      </pc:sldChg>
      <pc:sldChg chg="del">
        <pc:chgData name="Sivakumar, Keerthika" userId="55459596-edf4-40fe-b70b-3b949b2ec57a" providerId="ADAL" clId="{DC7D6786-8658-419C-95D6-D9844746CD4E}" dt="2024-02-14T15:24:03.431" v="738" actId="47"/>
        <pc:sldMkLst>
          <pc:docMk/>
          <pc:sldMk cId="2071762121" sldId="431"/>
        </pc:sldMkLst>
      </pc:sldChg>
      <pc:sldChg chg="del">
        <pc:chgData name="Sivakumar, Keerthika" userId="55459596-edf4-40fe-b70b-3b949b2ec57a" providerId="ADAL" clId="{DC7D6786-8658-419C-95D6-D9844746CD4E}" dt="2024-02-14T15:23:56.691" v="733" actId="47"/>
        <pc:sldMkLst>
          <pc:docMk/>
          <pc:sldMk cId="3440399020" sldId="432"/>
        </pc:sldMkLst>
      </pc:sldChg>
      <pc:sldChg chg="del">
        <pc:chgData name="Sivakumar, Keerthika" userId="55459596-edf4-40fe-b70b-3b949b2ec57a" providerId="ADAL" clId="{DC7D6786-8658-419C-95D6-D9844746CD4E}" dt="2024-02-14T15:23:51.785" v="720" actId="47"/>
        <pc:sldMkLst>
          <pc:docMk/>
          <pc:sldMk cId="1963950929" sldId="433"/>
        </pc:sldMkLst>
      </pc:sldChg>
      <pc:sldChg chg="del">
        <pc:chgData name="Sivakumar, Keerthika" userId="55459596-edf4-40fe-b70b-3b949b2ec57a" providerId="ADAL" clId="{DC7D6786-8658-419C-95D6-D9844746CD4E}" dt="2024-02-14T14:46:57.076" v="179" actId="47"/>
        <pc:sldMkLst>
          <pc:docMk/>
          <pc:sldMk cId="3467106252" sldId="434"/>
        </pc:sldMkLst>
      </pc:sldChg>
      <pc:sldChg chg="delSp modSp add del mod">
        <pc:chgData name="Sivakumar, Keerthika" userId="55459596-edf4-40fe-b70b-3b949b2ec57a" providerId="ADAL" clId="{DC7D6786-8658-419C-95D6-D9844746CD4E}" dt="2024-02-14T15:46:58.942" v="1343" actId="114"/>
        <pc:sldMkLst>
          <pc:docMk/>
          <pc:sldMk cId="3019245250" sldId="435"/>
        </pc:sldMkLst>
        <pc:spChg chg="del">
          <ac:chgData name="Sivakumar, Keerthika" userId="55459596-edf4-40fe-b70b-3b949b2ec57a" providerId="ADAL" clId="{DC7D6786-8658-419C-95D6-D9844746CD4E}" dt="2024-02-14T15:02:25.557" v="535" actId="478"/>
          <ac:spMkLst>
            <pc:docMk/>
            <pc:sldMk cId="3019245250" sldId="435"/>
            <ac:spMk id="4" creationId="{00000000-0000-0000-0000-000000000000}"/>
          </ac:spMkLst>
        </pc:spChg>
        <pc:spChg chg="mod">
          <ac:chgData name="Sivakumar, Keerthika" userId="55459596-edf4-40fe-b70b-3b949b2ec57a" providerId="ADAL" clId="{DC7D6786-8658-419C-95D6-D9844746CD4E}" dt="2024-02-14T15:46:58.942" v="1343" actId="114"/>
          <ac:spMkLst>
            <pc:docMk/>
            <pc:sldMk cId="3019245250" sldId="435"/>
            <ac:spMk id="6" creationId="{843C7354-4E73-584F-8E3B-803A1635E55A}"/>
          </ac:spMkLst>
        </pc:spChg>
        <pc:spChg chg="del">
          <ac:chgData name="Sivakumar, Keerthika" userId="55459596-edf4-40fe-b70b-3b949b2ec57a" providerId="ADAL" clId="{DC7D6786-8658-419C-95D6-D9844746CD4E}" dt="2024-02-14T14:46:10.683" v="173" actId="478"/>
          <ac:spMkLst>
            <pc:docMk/>
            <pc:sldMk cId="3019245250" sldId="435"/>
            <ac:spMk id="18" creationId="{F7EB76E0-8DF2-F246-A00A-0737AA709B98}"/>
          </ac:spMkLst>
        </pc:spChg>
        <pc:spChg chg="del">
          <ac:chgData name="Sivakumar, Keerthika" userId="55459596-edf4-40fe-b70b-3b949b2ec57a" providerId="ADAL" clId="{DC7D6786-8658-419C-95D6-D9844746CD4E}" dt="2024-02-14T14:46:26.650" v="177" actId="478"/>
          <ac:spMkLst>
            <pc:docMk/>
            <pc:sldMk cId="3019245250" sldId="435"/>
            <ac:spMk id="19" creationId="{880AF629-1C94-5646-BB93-2CEF5BAFC89E}"/>
          </ac:spMkLst>
        </pc:spChg>
        <pc:spChg chg="del">
          <ac:chgData name="Sivakumar, Keerthika" userId="55459596-edf4-40fe-b70b-3b949b2ec57a" providerId="ADAL" clId="{DC7D6786-8658-419C-95D6-D9844746CD4E}" dt="2024-02-14T14:46:07.360" v="172" actId="478"/>
          <ac:spMkLst>
            <pc:docMk/>
            <pc:sldMk cId="3019245250" sldId="435"/>
            <ac:spMk id="20" creationId="{C074D967-E42B-F44F-8DE2-EB48A2D8E238}"/>
          </ac:spMkLst>
        </pc:spChg>
        <pc:spChg chg="del">
          <ac:chgData name="Sivakumar, Keerthika" userId="55459596-edf4-40fe-b70b-3b949b2ec57a" providerId="ADAL" clId="{DC7D6786-8658-419C-95D6-D9844746CD4E}" dt="2024-02-14T14:46:22.363" v="176" actId="478"/>
          <ac:spMkLst>
            <pc:docMk/>
            <pc:sldMk cId="3019245250" sldId="435"/>
            <ac:spMk id="21" creationId="{BFFF1E17-CFD5-5144-ACC2-29AC0BCC5CA9}"/>
          </ac:spMkLst>
        </pc:spChg>
        <pc:spChg chg="del">
          <ac:chgData name="Sivakumar, Keerthika" userId="55459596-edf4-40fe-b70b-3b949b2ec57a" providerId="ADAL" clId="{DC7D6786-8658-419C-95D6-D9844746CD4E}" dt="2024-02-14T14:46:04.394" v="171" actId="478"/>
          <ac:spMkLst>
            <pc:docMk/>
            <pc:sldMk cId="3019245250" sldId="435"/>
            <ac:spMk id="22" creationId="{DDC8430B-1D1D-C946-AC56-C069DCC81F6B}"/>
          </ac:spMkLst>
        </pc:spChg>
        <pc:spChg chg="del">
          <ac:chgData name="Sivakumar, Keerthika" userId="55459596-edf4-40fe-b70b-3b949b2ec57a" providerId="ADAL" clId="{DC7D6786-8658-419C-95D6-D9844746CD4E}" dt="2024-02-14T14:46:19.311" v="175" actId="478"/>
          <ac:spMkLst>
            <pc:docMk/>
            <pc:sldMk cId="3019245250" sldId="435"/>
            <ac:spMk id="23" creationId="{0E927C28-51D0-224F-8882-E8F016D4C8A5}"/>
          </ac:spMkLst>
        </pc:spChg>
        <pc:spChg chg="del">
          <ac:chgData name="Sivakumar, Keerthika" userId="55459596-edf4-40fe-b70b-3b949b2ec57a" providerId="ADAL" clId="{DC7D6786-8658-419C-95D6-D9844746CD4E}" dt="2024-02-14T14:45:55.113" v="170" actId="478"/>
          <ac:spMkLst>
            <pc:docMk/>
            <pc:sldMk cId="3019245250" sldId="435"/>
            <ac:spMk id="24" creationId="{410E7B17-4E2F-1741-A3EC-43272568F1CA}"/>
          </ac:spMkLst>
        </pc:spChg>
        <pc:spChg chg="del mod">
          <ac:chgData name="Sivakumar, Keerthika" userId="55459596-edf4-40fe-b70b-3b949b2ec57a" providerId="ADAL" clId="{DC7D6786-8658-419C-95D6-D9844746CD4E}" dt="2024-02-14T14:46:15.569" v="174" actId="478"/>
          <ac:spMkLst>
            <pc:docMk/>
            <pc:sldMk cId="3019245250" sldId="435"/>
            <ac:spMk id="25" creationId="{5128306F-BE4A-9A4D-BE36-70510ED0594C}"/>
          </ac:spMkLst>
        </pc:spChg>
        <pc:spChg chg="mod">
          <ac:chgData name="Sivakumar, Keerthika" userId="55459596-edf4-40fe-b70b-3b949b2ec57a" providerId="ADAL" clId="{DC7D6786-8658-419C-95D6-D9844746CD4E}" dt="2024-02-14T15:02:04.201" v="534" actId="114"/>
          <ac:spMkLst>
            <pc:docMk/>
            <pc:sldMk cId="3019245250" sldId="435"/>
            <ac:spMk id="26" creationId="{21AB1636-FC91-6341-97D4-865FE24550CA}"/>
          </ac:spMkLst>
        </pc:spChg>
        <pc:spChg chg="mod">
          <ac:chgData name="Sivakumar, Keerthika" userId="55459596-edf4-40fe-b70b-3b949b2ec57a" providerId="ADAL" clId="{DC7D6786-8658-419C-95D6-D9844746CD4E}" dt="2024-02-14T15:01:48.897" v="530" actId="114"/>
          <ac:spMkLst>
            <pc:docMk/>
            <pc:sldMk cId="3019245250" sldId="435"/>
            <ac:spMk id="28" creationId="{A4F3682A-B0EC-5A42-B0C3-773F7CCA8E57}"/>
          </ac:spMkLst>
        </pc:spChg>
        <pc:spChg chg="mod">
          <ac:chgData name="Sivakumar, Keerthika" userId="55459596-edf4-40fe-b70b-3b949b2ec57a" providerId="ADAL" clId="{DC7D6786-8658-419C-95D6-D9844746CD4E}" dt="2024-02-14T15:02:00.875" v="533" actId="114"/>
          <ac:spMkLst>
            <pc:docMk/>
            <pc:sldMk cId="3019245250" sldId="435"/>
            <ac:spMk id="30" creationId="{597F76F4-A10D-E54B-978A-3C38DF98E1F1}"/>
          </ac:spMkLst>
        </pc:spChg>
        <pc:spChg chg="mod">
          <ac:chgData name="Sivakumar, Keerthika" userId="55459596-edf4-40fe-b70b-3b949b2ec57a" providerId="ADAL" clId="{DC7D6786-8658-419C-95D6-D9844746CD4E}" dt="2024-02-14T15:01:52.993" v="531" actId="114"/>
          <ac:spMkLst>
            <pc:docMk/>
            <pc:sldMk cId="3019245250" sldId="435"/>
            <ac:spMk id="32" creationId="{EAD82366-A50E-6F4C-BF85-CC6E82B86235}"/>
          </ac:spMkLst>
        </pc:spChg>
        <pc:spChg chg="mod">
          <ac:chgData name="Sivakumar, Keerthika" userId="55459596-edf4-40fe-b70b-3b949b2ec57a" providerId="ADAL" clId="{DC7D6786-8658-419C-95D6-D9844746CD4E}" dt="2024-02-14T15:01:56.674" v="532" actId="114"/>
          <ac:spMkLst>
            <pc:docMk/>
            <pc:sldMk cId="3019245250" sldId="435"/>
            <ac:spMk id="34" creationId="{7B997BAF-5BE6-7C46-BE47-957ECAA1CCCE}"/>
          </ac:spMkLst>
        </pc:spChg>
        <pc:grpChg chg="mod">
          <ac:chgData name="Sivakumar, Keerthika" userId="55459596-edf4-40fe-b70b-3b949b2ec57a" providerId="ADAL" clId="{DC7D6786-8658-419C-95D6-D9844746CD4E}" dt="2024-02-14T15:41:06.457" v="1264" actId="1076"/>
          <ac:grpSpMkLst>
            <pc:docMk/>
            <pc:sldMk cId="3019245250" sldId="435"/>
            <ac:grpSpMk id="8" creationId="{BB4993A2-CB60-9F4F-932C-2A9BA14A4C53}"/>
          </ac:grpSpMkLst>
        </pc:grpChg>
        <pc:grpChg chg="del">
          <ac:chgData name="Sivakumar, Keerthika" userId="55459596-edf4-40fe-b70b-3b949b2ec57a" providerId="ADAL" clId="{DC7D6786-8658-419C-95D6-D9844746CD4E}" dt="2024-02-14T14:45:55.113" v="170" actId="478"/>
          <ac:grpSpMkLst>
            <pc:docMk/>
            <pc:sldMk cId="3019245250" sldId="435"/>
            <ac:grpSpMk id="14" creationId="{47159949-1700-5743-A774-694D39BDCA05}"/>
          </ac:grpSpMkLst>
        </pc:grpChg>
        <pc:grpChg chg="del">
          <ac:chgData name="Sivakumar, Keerthika" userId="55459596-edf4-40fe-b70b-3b949b2ec57a" providerId="ADAL" clId="{DC7D6786-8658-419C-95D6-D9844746CD4E}" dt="2024-02-14T14:46:04.394" v="171" actId="478"/>
          <ac:grpSpMkLst>
            <pc:docMk/>
            <pc:sldMk cId="3019245250" sldId="435"/>
            <ac:grpSpMk id="15" creationId="{A7A30E3F-B38A-0B48-9E44-9BE538CDE350}"/>
          </ac:grpSpMkLst>
        </pc:grpChg>
        <pc:grpChg chg="del">
          <ac:chgData name="Sivakumar, Keerthika" userId="55459596-edf4-40fe-b70b-3b949b2ec57a" providerId="ADAL" clId="{DC7D6786-8658-419C-95D6-D9844746CD4E}" dt="2024-02-14T14:46:07.360" v="172" actId="478"/>
          <ac:grpSpMkLst>
            <pc:docMk/>
            <pc:sldMk cId="3019245250" sldId="435"/>
            <ac:grpSpMk id="16" creationId="{F10999C8-75B2-ED40-A502-DFBC117C375C}"/>
          </ac:grpSpMkLst>
        </pc:grpChg>
        <pc:grpChg chg="del">
          <ac:chgData name="Sivakumar, Keerthika" userId="55459596-edf4-40fe-b70b-3b949b2ec57a" providerId="ADAL" clId="{DC7D6786-8658-419C-95D6-D9844746CD4E}" dt="2024-02-14T14:46:10.683" v="173" actId="478"/>
          <ac:grpSpMkLst>
            <pc:docMk/>
            <pc:sldMk cId="3019245250" sldId="435"/>
            <ac:grpSpMk id="17" creationId="{B7342155-06E3-B748-9220-4C38C60F3193}"/>
          </ac:grpSpMkLst>
        </pc:grpChg>
        <pc:picChg chg="mod">
          <ac:chgData name="Sivakumar, Keerthika" userId="55459596-edf4-40fe-b70b-3b949b2ec57a" providerId="ADAL" clId="{DC7D6786-8658-419C-95D6-D9844746CD4E}" dt="2024-02-14T14:45:47.326" v="169" actId="1076"/>
          <ac:picMkLst>
            <pc:docMk/>
            <pc:sldMk cId="3019245250" sldId="435"/>
            <ac:picMk id="7" creationId="{33517CDC-441E-2944-839D-C30B64A76BFD}"/>
          </ac:picMkLst>
        </pc:picChg>
      </pc:sldChg>
      <pc:sldChg chg="del">
        <pc:chgData name="Sivakumar, Keerthika" userId="55459596-edf4-40fe-b70b-3b949b2ec57a" providerId="ADAL" clId="{DC7D6786-8658-419C-95D6-D9844746CD4E}" dt="2024-02-14T15:23:54.727" v="728" actId="47"/>
        <pc:sldMkLst>
          <pc:docMk/>
          <pc:sldMk cId="4218239323" sldId="437"/>
        </pc:sldMkLst>
      </pc:sldChg>
      <pc:sldChg chg="del">
        <pc:chgData name="Sivakumar, Keerthika" userId="55459596-edf4-40fe-b70b-3b949b2ec57a" providerId="ADAL" clId="{DC7D6786-8658-419C-95D6-D9844746CD4E}" dt="2024-02-14T15:23:55.095" v="729" actId="47"/>
        <pc:sldMkLst>
          <pc:docMk/>
          <pc:sldMk cId="4012415570" sldId="438"/>
        </pc:sldMkLst>
      </pc:sldChg>
      <pc:sldChg chg="del">
        <pc:chgData name="Sivakumar, Keerthika" userId="55459596-edf4-40fe-b70b-3b949b2ec57a" providerId="ADAL" clId="{DC7D6786-8658-419C-95D6-D9844746CD4E}" dt="2024-02-14T15:23:57.412" v="735" actId="47"/>
        <pc:sldMkLst>
          <pc:docMk/>
          <pc:sldMk cId="3691051420" sldId="440"/>
        </pc:sldMkLst>
      </pc:sldChg>
      <pc:sldChg chg="del">
        <pc:chgData name="Sivakumar, Keerthika" userId="55459596-edf4-40fe-b70b-3b949b2ec57a" providerId="ADAL" clId="{DC7D6786-8658-419C-95D6-D9844746CD4E}" dt="2024-02-14T15:24:00.272" v="736" actId="47"/>
        <pc:sldMkLst>
          <pc:docMk/>
          <pc:sldMk cId="3734778766" sldId="441"/>
        </pc:sldMkLst>
      </pc:sldChg>
      <pc:sldChg chg="del">
        <pc:chgData name="Sivakumar, Keerthika" userId="55459596-edf4-40fe-b70b-3b949b2ec57a" providerId="ADAL" clId="{DC7D6786-8658-419C-95D6-D9844746CD4E}" dt="2024-02-14T15:24:02.290" v="737" actId="47"/>
        <pc:sldMkLst>
          <pc:docMk/>
          <pc:sldMk cId="2780829575" sldId="443"/>
        </pc:sldMkLst>
      </pc:sldChg>
      <pc:sldChg chg="delSp modSp del mod">
        <pc:chgData name="Sivakumar, Keerthika" userId="55459596-edf4-40fe-b70b-3b949b2ec57a" providerId="ADAL" clId="{DC7D6786-8658-419C-95D6-D9844746CD4E}" dt="2024-02-14T13:38:05.757" v="18" actId="47"/>
        <pc:sldMkLst>
          <pc:docMk/>
          <pc:sldMk cId="2430594969" sldId="463"/>
        </pc:sldMkLst>
        <pc:picChg chg="del mod">
          <ac:chgData name="Sivakumar, Keerthika" userId="55459596-edf4-40fe-b70b-3b949b2ec57a" providerId="ADAL" clId="{DC7D6786-8658-419C-95D6-D9844746CD4E}" dt="2024-02-14T13:37:32.730" v="16" actId="478"/>
          <ac:picMkLst>
            <pc:docMk/>
            <pc:sldMk cId="2430594969" sldId="463"/>
            <ac:picMk id="4" creationId="{3B274367-DDE3-904F-AE5C-3DE223BBB045}"/>
          </ac:picMkLst>
        </pc:picChg>
      </pc:sldChg>
      <pc:sldChg chg="del">
        <pc:chgData name="Sivakumar, Keerthika" userId="55459596-edf4-40fe-b70b-3b949b2ec57a" providerId="ADAL" clId="{DC7D6786-8658-419C-95D6-D9844746CD4E}" dt="2024-02-14T15:24:05.143" v="740" actId="47"/>
        <pc:sldMkLst>
          <pc:docMk/>
          <pc:sldMk cId="1747617614" sldId="473"/>
        </pc:sldMkLst>
      </pc:sldChg>
      <pc:sldChg chg="del">
        <pc:chgData name="Sivakumar, Keerthika" userId="55459596-edf4-40fe-b70b-3b949b2ec57a" providerId="ADAL" clId="{DC7D6786-8658-419C-95D6-D9844746CD4E}" dt="2024-02-14T15:25:20.029" v="746" actId="47"/>
        <pc:sldMkLst>
          <pc:docMk/>
          <pc:sldMk cId="3745150256" sldId="474"/>
        </pc:sldMkLst>
      </pc:sldChg>
      <pc:sldChg chg="del">
        <pc:chgData name="Sivakumar, Keerthika" userId="55459596-edf4-40fe-b70b-3b949b2ec57a" providerId="ADAL" clId="{DC7D6786-8658-419C-95D6-D9844746CD4E}" dt="2024-02-14T15:25:20.765" v="747" actId="47"/>
        <pc:sldMkLst>
          <pc:docMk/>
          <pc:sldMk cId="2272361357" sldId="475"/>
        </pc:sldMkLst>
      </pc:sldChg>
      <pc:sldChg chg="del">
        <pc:chgData name="Sivakumar, Keerthika" userId="55459596-edf4-40fe-b70b-3b949b2ec57a" providerId="ADAL" clId="{DC7D6786-8658-419C-95D6-D9844746CD4E}" dt="2024-02-14T15:25:22.661" v="748" actId="47"/>
        <pc:sldMkLst>
          <pc:docMk/>
          <pc:sldMk cId="2968168274" sldId="476"/>
        </pc:sldMkLst>
      </pc:sldChg>
      <pc:sldChg chg="add del">
        <pc:chgData name="Sivakumar, Keerthika" userId="55459596-edf4-40fe-b70b-3b949b2ec57a" providerId="ADAL" clId="{DC7D6786-8658-419C-95D6-D9844746CD4E}" dt="2024-02-14T15:26:07.495" v="775" actId="47"/>
        <pc:sldMkLst>
          <pc:docMk/>
          <pc:sldMk cId="2446749980" sldId="479"/>
        </pc:sldMkLst>
      </pc:sldChg>
      <pc:sldChg chg="del">
        <pc:chgData name="Sivakumar, Keerthika" userId="55459596-edf4-40fe-b70b-3b949b2ec57a" providerId="ADAL" clId="{DC7D6786-8658-419C-95D6-D9844746CD4E}" dt="2024-02-14T15:25:25.463" v="749" actId="47"/>
        <pc:sldMkLst>
          <pc:docMk/>
          <pc:sldMk cId="2491072491" sldId="480"/>
        </pc:sldMkLst>
      </pc:sldChg>
      <pc:sldChg chg="del">
        <pc:chgData name="Sivakumar, Keerthika" userId="55459596-edf4-40fe-b70b-3b949b2ec57a" providerId="ADAL" clId="{DC7D6786-8658-419C-95D6-D9844746CD4E}" dt="2024-02-14T15:25:27.939" v="750" actId="47"/>
        <pc:sldMkLst>
          <pc:docMk/>
          <pc:sldMk cId="4045837993" sldId="481"/>
        </pc:sldMkLst>
      </pc:sldChg>
      <pc:sldChg chg="del">
        <pc:chgData name="Sivakumar, Keerthika" userId="55459596-edf4-40fe-b70b-3b949b2ec57a" providerId="ADAL" clId="{DC7D6786-8658-419C-95D6-D9844746CD4E}" dt="2024-02-14T15:25:28.652" v="751" actId="47"/>
        <pc:sldMkLst>
          <pc:docMk/>
          <pc:sldMk cId="3518131473" sldId="482"/>
        </pc:sldMkLst>
      </pc:sldChg>
      <pc:sldChg chg="del">
        <pc:chgData name="Sivakumar, Keerthika" userId="55459596-edf4-40fe-b70b-3b949b2ec57a" providerId="ADAL" clId="{DC7D6786-8658-419C-95D6-D9844746CD4E}" dt="2024-02-14T15:25:29.304" v="752" actId="47"/>
        <pc:sldMkLst>
          <pc:docMk/>
          <pc:sldMk cId="1423318524" sldId="483"/>
        </pc:sldMkLst>
      </pc:sldChg>
      <pc:sldChg chg="del">
        <pc:chgData name="Sivakumar, Keerthika" userId="55459596-edf4-40fe-b70b-3b949b2ec57a" providerId="ADAL" clId="{DC7D6786-8658-419C-95D6-D9844746CD4E}" dt="2024-02-14T15:25:29.976" v="753" actId="47"/>
        <pc:sldMkLst>
          <pc:docMk/>
          <pc:sldMk cId="907633738" sldId="484"/>
        </pc:sldMkLst>
      </pc:sldChg>
      <pc:sldChg chg="del">
        <pc:chgData name="Sivakumar, Keerthika" userId="55459596-edf4-40fe-b70b-3b949b2ec57a" providerId="ADAL" clId="{DC7D6786-8658-419C-95D6-D9844746CD4E}" dt="2024-02-14T15:25:30.561" v="754" actId="47"/>
        <pc:sldMkLst>
          <pc:docMk/>
          <pc:sldMk cId="4014631376" sldId="485"/>
        </pc:sldMkLst>
      </pc:sldChg>
      <pc:sldChg chg="del">
        <pc:chgData name="Sivakumar, Keerthika" userId="55459596-edf4-40fe-b70b-3b949b2ec57a" providerId="ADAL" clId="{DC7D6786-8658-419C-95D6-D9844746CD4E}" dt="2024-02-14T15:25:31.237" v="755" actId="47"/>
        <pc:sldMkLst>
          <pc:docMk/>
          <pc:sldMk cId="3228396441" sldId="486"/>
        </pc:sldMkLst>
      </pc:sldChg>
      <pc:sldChg chg="del">
        <pc:chgData name="Sivakumar, Keerthika" userId="55459596-edf4-40fe-b70b-3b949b2ec57a" providerId="ADAL" clId="{DC7D6786-8658-419C-95D6-D9844746CD4E}" dt="2024-02-14T15:25:31.934" v="756" actId="47"/>
        <pc:sldMkLst>
          <pc:docMk/>
          <pc:sldMk cId="1829809155" sldId="487"/>
        </pc:sldMkLst>
      </pc:sldChg>
      <pc:sldChg chg="del">
        <pc:chgData name="Sivakumar, Keerthika" userId="55459596-edf4-40fe-b70b-3b949b2ec57a" providerId="ADAL" clId="{DC7D6786-8658-419C-95D6-D9844746CD4E}" dt="2024-02-14T15:25:32.873" v="757" actId="47"/>
        <pc:sldMkLst>
          <pc:docMk/>
          <pc:sldMk cId="3560339446" sldId="488"/>
        </pc:sldMkLst>
      </pc:sldChg>
      <pc:sldChg chg="del">
        <pc:chgData name="Sivakumar, Keerthika" userId="55459596-edf4-40fe-b70b-3b949b2ec57a" providerId="ADAL" clId="{DC7D6786-8658-419C-95D6-D9844746CD4E}" dt="2024-02-14T15:25:33.699" v="758" actId="47"/>
        <pc:sldMkLst>
          <pc:docMk/>
          <pc:sldMk cId="1809579173" sldId="489"/>
        </pc:sldMkLst>
      </pc:sldChg>
      <pc:sldChg chg="del">
        <pc:chgData name="Sivakumar, Keerthika" userId="55459596-edf4-40fe-b70b-3b949b2ec57a" providerId="ADAL" clId="{DC7D6786-8658-419C-95D6-D9844746CD4E}" dt="2024-02-14T15:25:34.214" v="759" actId="47"/>
        <pc:sldMkLst>
          <pc:docMk/>
          <pc:sldMk cId="2697969606" sldId="490"/>
        </pc:sldMkLst>
      </pc:sldChg>
      <pc:sldChg chg="del">
        <pc:chgData name="Sivakumar, Keerthika" userId="55459596-edf4-40fe-b70b-3b949b2ec57a" providerId="ADAL" clId="{DC7D6786-8658-419C-95D6-D9844746CD4E}" dt="2024-02-14T15:25:34.833" v="760" actId="47"/>
        <pc:sldMkLst>
          <pc:docMk/>
          <pc:sldMk cId="3176654052" sldId="491"/>
        </pc:sldMkLst>
      </pc:sldChg>
      <pc:sldChg chg="del">
        <pc:chgData name="Sivakumar, Keerthika" userId="55459596-edf4-40fe-b70b-3b949b2ec57a" providerId="ADAL" clId="{DC7D6786-8658-419C-95D6-D9844746CD4E}" dt="2024-02-14T15:25:35.704" v="761" actId="47"/>
        <pc:sldMkLst>
          <pc:docMk/>
          <pc:sldMk cId="2727360054" sldId="492"/>
        </pc:sldMkLst>
      </pc:sldChg>
      <pc:sldChg chg="del">
        <pc:chgData name="Sivakumar, Keerthika" userId="55459596-edf4-40fe-b70b-3b949b2ec57a" providerId="ADAL" clId="{DC7D6786-8658-419C-95D6-D9844746CD4E}" dt="2024-02-14T15:25:36.199" v="762" actId="47"/>
        <pc:sldMkLst>
          <pc:docMk/>
          <pc:sldMk cId="3183125172" sldId="494"/>
        </pc:sldMkLst>
      </pc:sldChg>
      <pc:sldChg chg="del">
        <pc:chgData name="Sivakumar, Keerthika" userId="55459596-edf4-40fe-b70b-3b949b2ec57a" providerId="ADAL" clId="{DC7D6786-8658-419C-95D6-D9844746CD4E}" dt="2024-02-14T15:25:36.614" v="763" actId="47"/>
        <pc:sldMkLst>
          <pc:docMk/>
          <pc:sldMk cId="3096643467" sldId="495"/>
        </pc:sldMkLst>
      </pc:sldChg>
      <pc:sldChg chg="del">
        <pc:chgData name="Sivakumar, Keerthika" userId="55459596-edf4-40fe-b70b-3b949b2ec57a" providerId="ADAL" clId="{DC7D6786-8658-419C-95D6-D9844746CD4E}" dt="2024-02-14T15:25:37.269" v="764" actId="47"/>
        <pc:sldMkLst>
          <pc:docMk/>
          <pc:sldMk cId="702909024" sldId="496"/>
        </pc:sldMkLst>
      </pc:sldChg>
      <pc:sldChg chg="del">
        <pc:chgData name="Sivakumar, Keerthika" userId="55459596-edf4-40fe-b70b-3b949b2ec57a" providerId="ADAL" clId="{DC7D6786-8658-419C-95D6-D9844746CD4E}" dt="2024-02-14T15:23:47.613" v="710" actId="47"/>
        <pc:sldMkLst>
          <pc:docMk/>
          <pc:sldMk cId="3298820010" sldId="508"/>
        </pc:sldMkLst>
      </pc:sldChg>
      <pc:sldChg chg="del">
        <pc:chgData name="Sivakumar, Keerthika" userId="55459596-edf4-40fe-b70b-3b949b2ec57a" providerId="ADAL" clId="{DC7D6786-8658-419C-95D6-D9844746CD4E}" dt="2024-02-14T15:23:52.750" v="723" actId="47"/>
        <pc:sldMkLst>
          <pc:docMk/>
          <pc:sldMk cId="2449739239" sldId="509"/>
        </pc:sldMkLst>
      </pc:sldChg>
      <pc:sldChg chg="del">
        <pc:chgData name="Sivakumar, Keerthika" userId="55459596-edf4-40fe-b70b-3b949b2ec57a" providerId="ADAL" clId="{DC7D6786-8658-419C-95D6-D9844746CD4E}" dt="2024-02-14T15:23:53.254" v="724" actId="47"/>
        <pc:sldMkLst>
          <pc:docMk/>
          <pc:sldMk cId="2061793270" sldId="510"/>
        </pc:sldMkLst>
      </pc:sldChg>
      <pc:sldChg chg="del">
        <pc:chgData name="Sivakumar, Keerthika" userId="55459596-edf4-40fe-b70b-3b949b2ec57a" providerId="ADAL" clId="{DC7D6786-8658-419C-95D6-D9844746CD4E}" dt="2024-02-14T15:23:55.443" v="730" actId="47"/>
        <pc:sldMkLst>
          <pc:docMk/>
          <pc:sldMk cId="2967234632" sldId="517"/>
        </pc:sldMkLst>
      </pc:sldChg>
      <pc:sldChg chg="del">
        <pc:chgData name="Sivakumar, Keerthika" userId="55459596-edf4-40fe-b70b-3b949b2ec57a" providerId="ADAL" clId="{DC7D6786-8658-419C-95D6-D9844746CD4E}" dt="2024-02-14T15:23:56.410" v="732" actId="47"/>
        <pc:sldMkLst>
          <pc:docMk/>
          <pc:sldMk cId="1833018139" sldId="520"/>
        </pc:sldMkLst>
      </pc:sldChg>
      <pc:sldChg chg="del">
        <pc:chgData name="Sivakumar, Keerthika" userId="55459596-edf4-40fe-b70b-3b949b2ec57a" providerId="ADAL" clId="{DC7D6786-8658-419C-95D6-D9844746CD4E}" dt="2024-02-14T15:23:47.807" v="711" actId="47"/>
        <pc:sldMkLst>
          <pc:docMk/>
          <pc:sldMk cId="2231122519" sldId="521"/>
        </pc:sldMkLst>
      </pc:sldChg>
      <pc:sldChg chg="del">
        <pc:chgData name="Sivakumar, Keerthika" userId="55459596-edf4-40fe-b70b-3b949b2ec57a" providerId="ADAL" clId="{DC7D6786-8658-419C-95D6-D9844746CD4E}" dt="2024-02-14T15:23:48.300" v="712" actId="47"/>
        <pc:sldMkLst>
          <pc:docMk/>
          <pc:sldMk cId="2390331400" sldId="522"/>
        </pc:sldMkLst>
      </pc:sldChg>
      <pc:sldChg chg="del">
        <pc:chgData name="Sivakumar, Keerthika" userId="55459596-edf4-40fe-b70b-3b949b2ec57a" providerId="ADAL" clId="{DC7D6786-8658-419C-95D6-D9844746CD4E}" dt="2024-02-14T15:23:48.666" v="713" actId="47"/>
        <pc:sldMkLst>
          <pc:docMk/>
          <pc:sldMk cId="891145652" sldId="523"/>
        </pc:sldMkLst>
      </pc:sldChg>
      <pc:sldChg chg="del">
        <pc:chgData name="Sivakumar, Keerthika" userId="55459596-edf4-40fe-b70b-3b949b2ec57a" providerId="ADAL" clId="{DC7D6786-8658-419C-95D6-D9844746CD4E}" dt="2024-02-14T15:23:49.032" v="714" actId="47"/>
        <pc:sldMkLst>
          <pc:docMk/>
          <pc:sldMk cId="4288549186" sldId="524"/>
        </pc:sldMkLst>
      </pc:sldChg>
      <pc:sldChg chg="del">
        <pc:chgData name="Sivakumar, Keerthika" userId="55459596-edf4-40fe-b70b-3b949b2ec57a" providerId="ADAL" clId="{DC7D6786-8658-419C-95D6-D9844746CD4E}" dt="2024-02-14T15:23:49.336" v="715" actId="47"/>
        <pc:sldMkLst>
          <pc:docMk/>
          <pc:sldMk cId="103978816" sldId="525"/>
        </pc:sldMkLst>
      </pc:sldChg>
      <pc:sldChg chg="del">
        <pc:chgData name="Sivakumar, Keerthika" userId="55459596-edf4-40fe-b70b-3b949b2ec57a" providerId="ADAL" clId="{DC7D6786-8658-419C-95D6-D9844746CD4E}" dt="2024-02-14T15:23:42.377" v="694" actId="47"/>
        <pc:sldMkLst>
          <pc:docMk/>
          <pc:sldMk cId="2177011195" sldId="526"/>
        </pc:sldMkLst>
      </pc:sldChg>
      <pc:sldChg chg="del">
        <pc:chgData name="Sivakumar, Keerthika" userId="55459596-edf4-40fe-b70b-3b949b2ec57a" providerId="ADAL" clId="{DC7D6786-8658-419C-95D6-D9844746CD4E}" dt="2024-02-14T15:23:42.809" v="695" actId="47"/>
        <pc:sldMkLst>
          <pc:docMk/>
          <pc:sldMk cId="2921351233" sldId="527"/>
        </pc:sldMkLst>
      </pc:sldChg>
      <pc:sldChg chg="del">
        <pc:chgData name="Sivakumar, Keerthika" userId="55459596-edf4-40fe-b70b-3b949b2ec57a" providerId="ADAL" clId="{DC7D6786-8658-419C-95D6-D9844746CD4E}" dt="2024-02-14T15:23:43.612" v="696" actId="47"/>
        <pc:sldMkLst>
          <pc:docMk/>
          <pc:sldMk cId="2403410156" sldId="528"/>
        </pc:sldMkLst>
      </pc:sldChg>
      <pc:sldChg chg="del">
        <pc:chgData name="Sivakumar, Keerthika" userId="55459596-edf4-40fe-b70b-3b949b2ec57a" providerId="ADAL" clId="{DC7D6786-8658-419C-95D6-D9844746CD4E}" dt="2024-02-14T15:23:44.099" v="697" actId="47"/>
        <pc:sldMkLst>
          <pc:docMk/>
          <pc:sldMk cId="3482296218" sldId="529"/>
        </pc:sldMkLst>
      </pc:sldChg>
      <pc:sldChg chg="del">
        <pc:chgData name="Sivakumar, Keerthika" userId="55459596-edf4-40fe-b70b-3b949b2ec57a" providerId="ADAL" clId="{DC7D6786-8658-419C-95D6-D9844746CD4E}" dt="2024-02-14T15:23:44.677" v="698" actId="47"/>
        <pc:sldMkLst>
          <pc:docMk/>
          <pc:sldMk cId="2167773747" sldId="530"/>
        </pc:sldMkLst>
      </pc:sldChg>
      <pc:sldChg chg="del">
        <pc:chgData name="Sivakumar, Keerthika" userId="55459596-edf4-40fe-b70b-3b949b2ec57a" providerId="ADAL" clId="{DC7D6786-8658-419C-95D6-D9844746CD4E}" dt="2024-02-14T15:23:45.084" v="699" actId="47"/>
        <pc:sldMkLst>
          <pc:docMk/>
          <pc:sldMk cId="2792057933" sldId="531"/>
        </pc:sldMkLst>
      </pc:sldChg>
      <pc:sldChg chg="del">
        <pc:chgData name="Sivakumar, Keerthika" userId="55459596-edf4-40fe-b70b-3b949b2ec57a" providerId="ADAL" clId="{DC7D6786-8658-419C-95D6-D9844746CD4E}" dt="2024-02-14T15:23:45.494" v="700" actId="47"/>
        <pc:sldMkLst>
          <pc:docMk/>
          <pc:sldMk cId="1384840545" sldId="532"/>
        </pc:sldMkLst>
      </pc:sldChg>
      <pc:sldChg chg="del">
        <pc:chgData name="Sivakumar, Keerthika" userId="55459596-edf4-40fe-b70b-3b949b2ec57a" providerId="ADAL" clId="{DC7D6786-8658-419C-95D6-D9844746CD4E}" dt="2024-02-14T15:23:45.830" v="701" actId="47"/>
        <pc:sldMkLst>
          <pc:docMk/>
          <pc:sldMk cId="952951920" sldId="533"/>
        </pc:sldMkLst>
      </pc:sldChg>
      <pc:sldChg chg="del">
        <pc:chgData name="Sivakumar, Keerthika" userId="55459596-edf4-40fe-b70b-3b949b2ec57a" providerId="ADAL" clId="{DC7D6786-8658-419C-95D6-D9844746CD4E}" dt="2024-02-14T15:23:46.073" v="702" actId="47"/>
        <pc:sldMkLst>
          <pc:docMk/>
          <pc:sldMk cId="3429220240" sldId="534"/>
        </pc:sldMkLst>
      </pc:sldChg>
      <pc:sldChg chg="del">
        <pc:chgData name="Sivakumar, Keerthika" userId="55459596-edf4-40fe-b70b-3b949b2ec57a" providerId="ADAL" clId="{DC7D6786-8658-419C-95D6-D9844746CD4E}" dt="2024-02-14T15:23:46.280" v="703" actId="47"/>
        <pc:sldMkLst>
          <pc:docMk/>
          <pc:sldMk cId="3834820001" sldId="535"/>
        </pc:sldMkLst>
      </pc:sldChg>
      <pc:sldChg chg="del">
        <pc:chgData name="Sivakumar, Keerthika" userId="55459596-edf4-40fe-b70b-3b949b2ec57a" providerId="ADAL" clId="{DC7D6786-8658-419C-95D6-D9844746CD4E}" dt="2024-02-14T15:23:46.496" v="704" actId="47"/>
        <pc:sldMkLst>
          <pc:docMk/>
          <pc:sldMk cId="1667455503" sldId="536"/>
        </pc:sldMkLst>
      </pc:sldChg>
      <pc:sldChg chg="del">
        <pc:chgData name="Sivakumar, Keerthika" userId="55459596-edf4-40fe-b70b-3b949b2ec57a" providerId="ADAL" clId="{DC7D6786-8658-419C-95D6-D9844746CD4E}" dt="2024-02-14T15:23:53.625" v="725" actId="47"/>
        <pc:sldMkLst>
          <pc:docMk/>
          <pc:sldMk cId="2209043159" sldId="537"/>
        </pc:sldMkLst>
      </pc:sldChg>
      <pc:sldChg chg="del">
        <pc:chgData name="Sivakumar, Keerthika" userId="55459596-edf4-40fe-b70b-3b949b2ec57a" providerId="ADAL" clId="{DC7D6786-8658-419C-95D6-D9844746CD4E}" dt="2024-02-14T15:23:54.054" v="726" actId="47"/>
        <pc:sldMkLst>
          <pc:docMk/>
          <pc:sldMk cId="1602867961" sldId="538"/>
        </pc:sldMkLst>
      </pc:sldChg>
      <pc:sldChg chg="del">
        <pc:chgData name="Sivakumar, Keerthika" userId="55459596-edf4-40fe-b70b-3b949b2ec57a" providerId="ADAL" clId="{DC7D6786-8658-419C-95D6-D9844746CD4E}" dt="2024-02-14T15:23:54.365" v="727" actId="47"/>
        <pc:sldMkLst>
          <pc:docMk/>
          <pc:sldMk cId="3670366045" sldId="539"/>
        </pc:sldMkLst>
      </pc:sldChg>
      <pc:sldChg chg="del">
        <pc:chgData name="Sivakumar, Keerthika" userId="55459596-edf4-40fe-b70b-3b949b2ec57a" providerId="ADAL" clId="{DC7D6786-8658-419C-95D6-D9844746CD4E}" dt="2024-02-14T15:25:37.765" v="765" actId="47"/>
        <pc:sldMkLst>
          <pc:docMk/>
          <pc:sldMk cId="2140577709" sldId="541"/>
        </pc:sldMkLst>
      </pc:sldChg>
      <pc:sldChg chg="del">
        <pc:chgData name="Sivakumar, Keerthika" userId="55459596-edf4-40fe-b70b-3b949b2ec57a" providerId="ADAL" clId="{DC7D6786-8658-419C-95D6-D9844746CD4E}" dt="2024-02-14T15:25:38.356" v="766" actId="47"/>
        <pc:sldMkLst>
          <pc:docMk/>
          <pc:sldMk cId="975529410" sldId="542"/>
        </pc:sldMkLst>
      </pc:sldChg>
      <pc:sldChg chg="del">
        <pc:chgData name="Sivakumar, Keerthika" userId="55459596-edf4-40fe-b70b-3b949b2ec57a" providerId="ADAL" clId="{DC7D6786-8658-419C-95D6-D9844746CD4E}" dt="2024-02-14T15:25:38.915" v="767" actId="47"/>
        <pc:sldMkLst>
          <pc:docMk/>
          <pc:sldMk cId="3446831576" sldId="543"/>
        </pc:sldMkLst>
      </pc:sldChg>
      <pc:sldChg chg="del">
        <pc:chgData name="Sivakumar, Keerthika" userId="55459596-edf4-40fe-b70b-3b949b2ec57a" providerId="ADAL" clId="{DC7D6786-8658-419C-95D6-D9844746CD4E}" dt="2024-02-14T15:25:39.359" v="768" actId="47"/>
        <pc:sldMkLst>
          <pc:docMk/>
          <pc:sldMk cId="828771625" sldId="544"/>
        </pc:sldMkLst>
      </pc:sldChg>
      <pc:sldChg chg="del">
        <pc:chgData name="Sivakumar, Keerthika" userId="55459596-edf4-40fe-b70b-3b949b2ec57a" providerId="ADAL" clId="{DC7D6786-8658-419C-95D6-D9844746CD4E}" dt="2024-02-14T15:23:49.788" v="716" actId="47"/>
        <pc:sldMkLst>
          <pc:docMk/>
          <pc:sldMk cId="2407996118" sldId="545"/>
        </pc:sldMkLst>
      </pc:sldChg>
      <pc:sldChg chg="del">
        <pc:chgData name="Sivakumar, Keerthika" userId="55459596-edf4-40fe-b70b-3b949b2ec57a" providerId="ADAL" clId="{DC7D6786-8658-419C-95D6-D9844746CD4E}" dt="2024-02-14T15:24:04.150" v="739" actId="47"/>
        <pc:sldMkLst>
          <pc:docMk/>
          <pc:sldMk cId="1984208990" sldId="546"/>
        </pc:sldMkLst>
      </pc:sldChg>
      <pc:sldChg chg="addSp delSp modSp new mod">
        <pc:chgData name="Sivakumar, Keerthika" userId="55459596-edf4-40fe-b70b-3b949b2ec57a" providerId="ADAL" clId="{DC7D6786-8658-419C-95D6-D9844746CD4E}" dt="2024-02-14T15:03:59.740" v="549" actId="14100"/>
        <pc:sldMkLst>
          <pc:docMk/>
          <pc:sldMk cId="2474882950" sldId="547"/>
        </pc:sldMkLst>
        <pc:spChg chg="mod">
          <ac:chgData name="Sivakumar, Keerthika" userId="55459596-edf4-40fe-b70b-3b949b2ec57a" providerId="ADAL" clId="{DC7D6786-8658-419C-95D6-D9844746CD4E}" dt="2024-02-14T15:03:39.597" v="545" actId="114"/>
          <ac:spMkLst>
            <pc:docMk/>
            <pc:sldMk cId="2474882950" sldId="547"/>
            <ac:spMk id="2" creationId="{D9E2E3A0-6DF6-3274-8F04-8DD8D6694E69}"/>
          </ac:spMkLst>
        </pc:spChg>
        <pc:spChg chg="mod">
          <ac:chgData name="Sivakumar, Keerthika" userId="55459596-edf4-40fe-b70b-3b949b2ec57a" providerId="ADAL" clId="{DC7D6786-8658-419C-95D6-D9844746CD4E}" dt="2024-02-14T15:03:47.961" v="546"/>
          <ac:spMkLst>
            <pc:docMk/>
            <pc:sldMk cId="2474882950" sldId="547"/>
            <ac:spMk id="3" creationId="{DE099844-10F4-3139-0C5E-FDDC11A40EDE}"/>
          </ac:spMkLst>
        </pc:spChg>
        <pc:picChg chg="add mod">
          <ac:chgData name="Sivakumar, Keerthika" userId="55459596-edf4-40fe-b70b-3b949b2ec57a" providerId="ADAL" clId="{DC7D6786-8658-419C-95D6-D9844746CD4E}" dt="2024-02-14T15:03:59.740" v="549" actId="14100"/>
          <ac:picMkLst>
            <pc:docMk/>
            <pc:sldMk cId="2474882950" sldId="547"/>
            <ac:picMk id="4" creationId="{A85F99CE-B706-15E7-844D-66A71A6EAFC9}"/>
          </ac:picMkLst>
        </pc:picChg>
        <pc:picChg chg="add del mod">
          <ac:chgData name="Sivakumar, Keerthika" userId="55459596-edf4-40fe-b70b-3b949b2ec57a" providerId="ADAL" clId="{DC7D6786-8658-419C-95D6-D9844746CD4E}" dt="2024-02-14T13:43:22.007" v="23" actId="21"/>
          <ac:picMkLst>
            <pc:docMk/>
            <pc:sldMk cId="2474882950" sldId="547"/>
            <ac:picMk id="1026" creationId="{09EF7E4B-9469-7063-D6C6-9B541C39FFDD}"/>
          </ac:picMkLst>
        </pc:picChg>
      </pc:sldChg>
      <pc:sldChg chg="addSp delSp modSp new add del mod">
        <pc:chgData name="Sivakumar, Keerthika" userId="55459596-edf4-40fe-b70b-3b949b2ec57a" providerId="ADAL" clId="{DC7D6786-8658-419C-95D6-D9844746CD4E}" dt="2024-02-14T15:46:36.470" v="1340" actId="114"/>
        <pc:sldMkLst>
          <pc:docMk/>
          <pc:sldMk cId="1661825552" sldId="548"/>
        </pc:sldMkLst>
        <pc:spChg chg="mod">
          <ac:chgData name="Sivakumar, Keerthika" userId="55459596-edf4-40fe-b70b-3b949b2ec57a" providerId="ADAL" clId="{DC7D6786-8658-419C-95D6-D9844746CD4E}" dt="2024-02-14T15:46:36.470" v="1340" actId="114"/>
          <ac:spMkLst>
            <pc:docMk/>
            <pc:sldMk cId="1661825552" sldId="548"/>
            <ac:spMk id="2" creationId="{81D28246-EE65-FBBF-16A9-DA15DDE15BE2}"/>
          </ac:spMkLst>
        </pc:spChg>
        <pc:spChg chg="add del mod">
          <ac:chgData name="Sivakumar, Keerthika" userId="55459596-edf4-40fe-b70b-3b949b2ec57a" providerId="ADAL" clId="{DC7D6786-8658-419C-95D6-D9844746CD4E}" dt="2024-02-14T14:59:13.830" v="518" actId="478"/>
          <ac:spMkLst>
            <pc:docMk/>
            <pc:sldMk cId="1661825552" sldId="548"/>
            <ac:spMk id="3" creationId="{72BF173C-C67B-B9BF-0134-3CDFA2062928}"/>
          </ac:spMkLst>
        </pc:spChg>
        <pc:spChg chg="add del mod">
          <ac:chgData name="Sivakumar, Keerthika" userId="55459596-edf4-40fe-b70b-3b949b2ec57a" providerId="ADAL" clId="{DC7D6786-8658-419C-95D6-D9844746CD4E}" dt="2024-02-14T14:54:11.168" v="320" actId="478"/>
          <ac:spMkLst>
            <pc:docMk/>
            <pc:sldMk cId="1661825552" sldId="548"/>
            <ac:spMk id="4" creationId="{DF5ACD80-C5DD-D717-FB84-F57AD1942968}"/>
          </ac:spMkLst>
        </pc:spChg>
        <pc:spChg chg="add mod">
          <ac:chgData name="Sivakumar, Keerthika" userId="55459596-edf4-40fe-b70b-3b949b2ec57a" providerId="ADAL" clId="{DC7D6786-8658-419C-95D6-D9844746CD4E}" dt="2024-02-14T14:54:17.889" v="321" actId="767"/>
          <ac:spMkLst>
            <pc:docMk/>
            <pc:sldMk cId="1661825552" sldId="548"/>
            <ac:spMk id="5" creationId="{ED6F2DAF-C693-230C-C4F3-2BA9594B855A}"/>
          </ac:spMkLst>
        </pc:spChg>
        <pc:spChg chg="add mod">
          <ac:chgData name="Sivakumar, Keerthika" userId="55459596-edf4-40fe-b70b-3b949b2ec57a" providerId="ADAL" clId="{DC7D6786-8658-419C-95D6-D9844746CD4E}" dt="2024-02-14T15:44:52.634" v="1333" actId="1076"/>
          <ac:spMkLst>
            <pc:docMk/>
            <pc:sldMk cId="1661825552" sldId="548"/>
            <ac:spMk id="6" creationId="{F4722C9A-F0A0-0E32-62E6-8257567E03C7}"/>
          </ac:spMkLst>
        </pc:spChg>
        <pc:spChg chg="add mod">
          <ac:chgData name="Sivakumar, Keerthika" userId="55459596-edf4-40fe-b70b-3b949b2ec57a" providerId="ADAL" clId="{DC7D6786-8658-419C-95D6-D9844746CD4E}" dt="2024-02-14T15:10:50.631" v="659" actId="255"/>
          <ac:spMkLst>
            <pc:docMk/>
            <pc:sldMk cId="1661825552" sldId="548"/>
            <ac:spMk id="7" creationId="{9AF55CAC-53CC-A6D3-F778-F1D6858EA91E}"/>
          </ac:spMkLst>
        </pc:spChg>
        <pc:picChg chg="add mod">
          <ac:chgData name="Sivakumar, Keerthika" userId="55459596-edf4-40fe-b70b-3b949b2ec57a" providerId="ADAL" clId="{DC7D6786-8658-419C-95D6-D9844746CD4E}" dt="2024-02-14T15:46:28.748" v="1339" actId="1076"/>
          <ac:picMkLst>
            <pc:docMk/>
            <pc:sldMk cId="1661825552" sldId="548"/>
            <ac:picMk id="2050" creationId="{9CD17601-E3FC-5A57-61A8-5616F6EA1C65}"/>
          </ac:picMkLst>
        </pc:picChg>
      </pc:sldChg>
      <pc:sldChg chg="addSp delSp modSp new add del mod modClrScheme chgLayout">
        <pc:chgData name="Sivakumar, Keerthika" userId="55459596-edf4-40fe-b70b-3b949b2ec57a" providerId="ADAL" clId="{DC7D6786-8658-419C-95D6-D9844746CD4E}" dt="2024-02-14T15:45:21.336" v="1335" actId="1076"/>
        <pc:sldMkLst>
          <pc:docMk/>
          <pc:sldMk cId="1347495588" sldId="549"/>
        </pc:sldMkLst>
        <pc:spChg chg="add del">
          <ac:chgData name="Sivakumar, Keerthika" userId="55459596-edf4-40fe-b70b-3b949b2ec57a" providerId="ADAL" clId="{DC7D6786-8658-419C-95D6-D9844746CD4E}" dt="2024-02-14T15:08:29.454" v="623" actId="26606"/>
          <ac:spMkLst>
            <pc:docMk/>
            <pc:sldMk cId="1347495588" sldId="549"/>
            <ac:spMk id="2" creationId="{E1105257-C995-609F-191E-6DE8AC47AE61}"/>
          </ac:spMkLst>
        </pc:spChg>
        <pc:spChg chg="add mod">
          <ac:chgData name="Sivakumar, Keerthika" userId="55459596-edf4-40fe-b70b-3b949b2ec57a" providerId="ADAL" clId="{DC7D6786-8658-419C-95D6-D9844746CD4E}" dt="2024-02-14T15:09:32.728" v="635" actId="255"/>
          <ac:spMkLst>
            <pc:docMk/>
            <pc:sldMk cId="1347495588" sldId="549"/>
            <ac:spMk id="3" creationId="{738AEE92-7ED0-954B-0C86-22669A55FD66}"/>
          </ac:spMkLst>
        </pc:spChg>
        <pc:spChg chg="add del mod">
          <ac:chgData name="Sivakumar, Keerthika" userId="55459596-edf4-40fe-b70b-3b949b2ec57a" providerId="ADAL" clId="{DC7D6786-8658-419C-95D6-D9844746CD4E}" dt="2024-02-14T15:07:15.094" v="612" actId="478"/>
          <ac:spMkLst>
            <pc:docMk/>
            <pc:sldMk cId="1347495588" sldId="549"/>
            <ac:spMk id="4" creationId="{4A63124A-9816-35E7-0820-ABABE22CE025}"/>
          </ac:spMkLst>
        </pc:spChg>
        <pc:spChg chg="add mod ord">
          <ac:chgData name="Sivakumar, Keerthika" userId="55459596-edf4-40fe-b70b-3b949b2ec57a" providerId="ADAL" clId="{DC7D6786-8658-419C-95D6-D9844746CD4E}" dt="2024-02-14T15:45:21.336" v="1335" actId="1076"/>
          <ac:spMkLst>
            <pc:docMk/>
            <pc:sldMk cId="1347495588" sldId="549"/>
            <ac:spMk id="6" creationId="{3653EB54-D161-20B0-9298-5E19CA59FC0A}"/>
          </ac:spMkLst>
        </pc:spChg>
        <pc:spChg chg="add del mod">
          <ac:chgData name="Sivakumar, Keerthika" userId="55459596-edf4-40fe-b70b-3b949b2ec57a" providerId="ADAL" clId="{DC7D6786-8658-419C-95D6-D9844746CD4E}" dt="2024-02-14T15:08:29.438" v="622" actId="26606"/>
          <ac:spMkLst>
            <pc:docMk/>
            <pc:sldMk cId="1347495588" sldId="549"/>
            <ac:spMk id="12" creationId="{B53A8FBD-5106-50D2-E7F9-088B94F86D7C}"/>
          </ac:spMkLst>
        </pc:spChg>
        <pc:spChg chg="add mod">
          <ac:chgData name="Sivakumar, Keerthika" userId="55459596-edf4-40fe-b70b-3b949b2ec57a" providerId="ADAL" clId="{DC7D6786-8658-419C-95D6-D9844746CD4E}" dt="2024-02-14T15:10:58.388" v="660" actId="255"/>
          <ac:spMkLst>
            <pc:docMk/>
            <pc:sldMk cId="1347495588" sldId="549"/>
            <ac:spMk id="14" creationId="{BA8596F2-2480-8267-43AF-72ED6A4D4C73}"/>
          </ac:spMkLst>
        </pc:spChg>
        <pc:picChg chg="add mod">
          <ac:chgData name="Sivakumar, Keerthika" userId="55459596-edf4-40fe-b70b-3b949b2ec57a" providerId="ADAL" clId="{DC7D6786-8658-419C-95D6-D9844746CD4E}" dt="2024-02-14T15:09:14.739" v="634" actId="1440"/>
          <ac:picMkLst>
            <pc:docMk/>
            <pc:sldMk cId="1347495588" sldId="549"/>
            <ac:picMk id="7" creationId="{78B47286-E82B-7874-6FF1-7970175BA6BA}"/>
          </ac:picMkLst>
        </pc:picChg>
      </pc:sldChg>
      <pc:sldChg chg="modSp add del mod">
        <pc:chgData name="Sivakumar, Keerthika" userId="55459596-edf4-40fe-b70b-3b949b2ec57a" providerId="ADAL" clId="{DC7D6786-8658-419C-95D6-D9844746CD4E}" dt="2024-02-14T15:46:02.315" v="1337" actId="1440"/>
        <pc:sldMkLst>
          <pc:docMk/>
          <pc:sldMk cId="3140842726" sldId="550"/>
        </pc:sldMkLst>
        <pc:spChg chg="mod">
          <ac:chgData name="Sivakumar, Keerthika" userId="55459596-edf4-40fe-b70b-3b949b2ec57a" providerId="ADAL" clId="{DC7D6786-8658-419C-95D6-D9844746CD4E}" dt="2024-02-14T15:11:32.431" v="673" actId="20577"/>
          <ac:spMkLst>
            <pc:docMk/>
            <pc:sldMk cId="3140842726" sldId="550"/>
            <ac:spMk id="3" creationId="{738AEE92-7ED0-954B-0C86-22669A55FD66}"/>
          </ac:spMkLst>
        </pc:spChg>
        <pc:spChg chg="mod">
          <ac:chgData name="Sivakumar, Keerthika" userId="55459596-edf4-40fe-b70b-3b949b2ec57a" providerId="ADAL" clId="{DC7D6786-8658-419C-95D6-D9844746CD4E}" dt="2024-02-14T15:21:46.407" v="688" actId="5793"/>
          <ac:spMkLst>
            <pc:docMk/>
            <pc:sldMk cId="3140842726" sldId="550"/>
            <ac:spMk id="6" creationId="{3653EB54-D161-20B0-9298-5E19CA59FC0A}"/>
          </ac:spMkLst>
        </pc:spChg>
        <pc:picChg chg="mod">
          <ac:chgData name="Sivakumar, Keerthika" userId="55459596-edf4-40fe-b70b-3b949b2ec57a" providerId="ADAL" clId="{DC7D6786-8658-419C-95D6-D9844746CD4E}" dt="2024-02-14T15:46:02.315" v="1337" actId="1440"/>
          <ac:picMkLst>
            <pc:docMk/>
            <pc:sldMk cId="3140842726" sldId="550"/>
            <ac:picMk id="7" creationId="{78B47286-E82B-7874-6FF1-7970175BA6BA}"/>
          </ac:picMkLst>
        </pc:picChg>
      </pc:sldChg>
      <pc:sldChg chg="addSp delSp modSp add del mod ord">
        <pc:chgData name="Sivakumar, Keerthika" userId="55459596-edf4-40fe-b70b-3b949b2ec57a" providerId="ADAL" clId="{DC7D6786-8658-419C-95D6-D9844746CD4E}" dt="2024-02-14T15:44:19.133" v="1330" actId="478"/>
        <pc:sldMkLst>
          <pc:docMk/>
          <pc:sldMk cId="3482458335" sldId="551"/>
        </pc:sldMkLst>
        <pc:spChg chg="del mod">
          <ac:chgData name="Sivakumar, Keerthika" userId="55459596-edf4-40fe-b70b-3b949b2ec57a" providerId="ADAL" clId="{DC7D6786-8658-419C-95D6-D9844746CD4E}" dt="2024-02-14T15:43:35.360" v="1299" actId="478"/>
          <ac:spMkLst>
            <pc:docMk/>
            <pc:sldMk cId="3482458335" sldId="551"/>
            <ac:spMk id="2" creationId="{81D28246-EE65-FBBF-16A9-DA15DDE15BE2}"/>
          </ac:spMkLst>
        </pc:spChg>
        <pc:spChg chg="add mod">
          <ac:chgData name="Sivakumar, Keerthika" userId="55459596-edf4-40fe-b70b-3b949b2ec57a" providerId="ADAL" clId="{DC7D6786-8658-419C-95D6-D9844746CD4E}" dt="2024-02-14T15:44:09.889" v="1328" actId="14100"/>
          <ac:spMkLst>
            <pc:docMk/>
            <pc:sldMk cId="3482458335" sldId="551"/>
            <ac:spMk id="3" creationId="{50DBC4E8-FDEC-2248-6C45-29B2108BF24A}"/>
          </ac:spMkLst>
        </pc:spChg>
        <pc:spChg chg="mod">
          <ac:chgData name="Sivakumar, Keerthika" userId="55459596-edf4-40fe-b70b-3b949b2ec57a" providerId="ADAL" clId="{DC7D6786-8658-419C-95D6-D9844746CD4E}" dt="2024-02-14T15:40:08.710" v="1261" actId="5793"/>
          <ac:spMkLst>
            <pc:docMk/>
            <pc:sldMk cId="3482458335" sldId="551"/>
            <ac:spMk id="6" creationId="{F4722C9A-F0A0-0E32-62E6-8257567E03C7}"/>
          </ac:spMkLst>
        </pc:spChg>
        <pc:spChg chg="add del mod">
          <ac:chgData name="Sivakumar, Keerthika" userId="55459596-edf4-40fe-b70b-3b949b2ec57a" providerId="ADAL" clId="{DC7D6786-8658-419C-95D6-D9844746CD4E}" dt="2024-02-14T15:44:19.133" v="1330" actId="478"/>
          <ac:spMkLst>
            <pc:docMk/>
            <pc:sldMk cId="3482458335" sldId="551"/>
            <ac:spMk id="8" creationId="{C177438C-D10F-FED7-30B6-EF7FC090891A}"/>
          </ac:spMkLst>
        </pc:spChg>
        <pc:picChg chg="del">
          <ac:chgData name="Sivakumar, Keerthika" userId="55459596-edf4-40fe-b70b-3b949b2ec57a" providerId="ADAL" clId="{DC7D6786-8658-419C-95D6-D9844746CD4E}" dt="2024-02-14T15:34:18.661" v="1242" actId="478"/>
          <ac:picMkLst>
            <pc:docMk/>
            <pc:sldMk cId="3482458335" sldId="551"/>
            <ac:picMk id="2050" creationId="{9CD17601-E3FC-5A57-61A8-5616F6EA1C65}"/>
          </ac:picMkLst>
        </pc:picChg>
      </pc:sldChg>
      <pc:sldChg chg="modSp add del mod ord">
        <pc:chgData name="Sivakumar, Keerthika" userId="55459596-edf4-40fe-b70b-3b949b2ec57a" providerId="ADAL" clId="{DC7D6786-8658-419C-95D6-D9844746CD4E}" dt="2024-02-14T15:43:25.784" v="1297" actId="255"/>
        <pc:sldMkLst>
          <pc:docMk/>
          <pc:sldMk cId="2819974304" sldId="552"/>
        </pc:sldMkLst>
        <pc:spChg chg="mod">
          <ac:chgData name="Sivakumar, Keerthika" userId="55459596-edf4-40fe-b70b-3b949b2ec57a" providerId="ADAL" clId="{DC7D6786-8658-419C-95D6-D9844746CD4E}" dt="2024-02-14T15:43:25.784" v="1297" actId="255"/>
          <ac:spMkLst>
            <pc:docMk/>
            <pc:sldMk cId="2819974304" sldId="552"/>
            <ac:spMk id="2" creationId="{00000000-0000-0000-0000-000000000000}"/>
          </ac:spMkLst>
        </pc:spChg>
        <pc:spChg chg="mod">
          <ac:chgData name="Sivakumar, Keerthika" userId="55459596-edf4-40fe-b70b-3b949b2ec57a" providerId="ADAL" clId="{DC7D6786-8658-419C-95D6-D9844746CD4E}" dt="2024-02-14T15:33:34.799" v="1222" actId="1076"/>
          <ac:spMkLst>
            <pc:docMk/>
            <pc:sldMk cId="2819974304" sldId="552"/>
            <ac:spMk id="3" creationId="{E1AD3E5E-AC56-442A-BEAC-151C1E4589D1}"/>
          </ac:spMkLst>
        </pc:spChg>
        <pc:spChg chg="mod">
          <ac:chgData name="Sivakumar, Keerthika" userId="55459596-edf4-40fe-b70b-3b949b2ec57a" providerId="ADAL" clId="{DC7D6786-8658-419C-95D6-D9844746CD4E}" dt="2024-02-14T15:33:04.154" v="1200" actId="114"/>
          <ac:spMkLst>
            <pc:docMk/>
            <pc:sldMk cId="2819974304" sldId="552"/>
            <ac:spMk id="4" creationId="{00000000-0000-0000-0000-000000000000}"/>
          </ac:spMkLst>
        </pc:spChg>
        <pc:spChg chg="mod">
          <ac:chgData name="Sivakumar, Keerthika" userId="55459596-edf4-40fe-b70b-3b949b2ec57a" providerId="ADAL" clId="{DC7D6786-8658-419C-95D6-D9844746CD4E}" dt="2024-02-14T15:32:58.257" v="1198" actId="114"/>
          <ac:spMkLst>
            <pc:docMk/>
            <pc:sldMk cId="2819974304" sldId="552"/>
            <ac:spMk id="7" creationId="{00000000-0000-0000-0000-000000000000}"/>
          </ac:spMkLst>
        </pc:spChg>
        <pc:spChg chg="mod">
          <ac:chgData name="Sivakumar, Keerthika" userId="55459596-edf4-40fe-b70b-3b949b2ec57a" providerId="ADAL" clId="{DC7D6786-8658-419C-95D6-D9844746CD4E}" dt="2024-02-14T15:33:01.245" v="1199" actId="114"/>
          <ac:spMkLst>
            <pc:docMk/>
            <pc:sldMk cId="2819974304" sldId="552"/>
            <ac:spMk id="21" creationId="{00000000-0000-0000-0000-000000000000}"/>
          </ac:spMkLst>
        </pc:spChg>
        <pc:spChg chg="mod">
          <ac:chgData name="Sivakumar, Keerthika" userId="55459596-edf4-40fe-b70b-3b949b2ec57a" providerId="ADAL" clId="{DC7D6786-8658-419C-95D6-D9844746CD4E}" dt="2024-02-14T15:33:07.824" v="1201" actId="114"/>
          <ac:spMkLst>
            <pc:docMk/>
            <pc:sldMk cId="2819974304" sldId="552"/>
            <ac:spMk id="22" creationId="{00000000-0000-0000-0000-000000000000}"/>
          </ac:spMkLst>
        </pc:spChg>
        <pc:spChg chg="mod">
          <ac:chgData name="Sivakumar, Keerthika" userId="55459596-edf4-40fe-b70b-3b949b2ec57a" providerId="ADAL" clId="{DC7D6786-8658-419C-95D6-D9844746CD4E}" dt="2024-02-14T15:32:12.504" v="1188" actId="313"/>
          <ac:spMkLst>
            <pc:docMk/>
            <pc:sldMk cId="2819974304" sldId="552"/>
            <ac:spMk id="27" creationId="{00000000-0000-0000-0000-000000000000}"/>
          </ac:spMkLst>
        </pc:spChg>
        <pc:spChg chg="mod">
          <ac:chgData name="Sivakumar, Keerthika" userId="55459596-edf4-40fe-b70b-3b949b2ec57a" providerId="ADAL" clId="{DC7D6786-8658-419C-95D6-D9844746CD4E}" dt="2024-02-14T15:32:43.561" v="1194" actId="313"/>
          <ac:spMkLst>
            <pc:docMk/>
            <pc:sldMk cId="2819974304" sldId="552"/>
            <ac:spMk id="29" creationId="{00000000-0000-0000-0000-000000000000}"/>
          </ac:spMkLst>
        </pc:spChg>
        <pc:spChg chg="mod">
          <ac:chgData name="Sivakumar, Keerthika" userId="55459596-edf4-40fe-b70b-3b949b2ec57a" providerId="ADAL" clId="{DC7D6786-8658-419C-95D6-D9844746CD4E}" dt="2024-02-14T15:32:15.584" v="1189" actId="114"/>
          <ac:spMkLst>
            <pc:docMk/>
            <pc:sldMk cId="2819974304" sldId="552"/>
            <ac:spMk id="30" creationId="{00000000-0000-0000-0000-000000000000}"/>
          </ac:spMkLst>
        </pc:spChg>
        <pc:spChg chg="mod">
          <ac:chgData name="Sivakumar, Keerthika" userId="55459596-edf4-40fe-b70b-3b949b2ec57a" providerId="ADAL" clId="{DC7D6786-8658-419C-95D6-D9844746CD4E}" dt="2024-02-14T15:32:53.916" v="1197" actId="114"/>
          <ac:spMkLst>
            <pc:docMk/>
            <pc:sldMk cId="2819974304" sldId="552"/>
            <ac:spMk id="31" creationId="{00000000-0000-0000-0000-000000000000}"/>
          </ac:spMkLst>
        </pc:spChg>
      </pc:sldChg>
      <pc:sldChg chg="addSp delSp modSp new mod">
        <pc:chgData name="Sivakumar, Keerthika" userId="55459596-edf4-40fe-b70b-3b949b2ec57a" providerId="ADAL" clId="{DC7D6786-8658-419C-95D6-D9844746CD4E}" dt="2024-02-14T15:43:01.029" v="1296" actId="14100"/>
        <pc:sldMkLst>
          <pc:docMk/>
          <pc:sldMk cId="123560954" sldId="553"/>
        </pc:sldMkLst>
        <pc:spChg chg="del">
          <ac:chgData name="Sivakumar, Keerthika" userId="55459596-edf4-40fe-b70b-3b949b2ec57a" providerId="ADAL" clId="{DC7D6786-8658-419C-95D6-D9844746CD4E}" dt="2024-02-14T15:41:25.343" v="1265" actId="478"/>
          <ac:spMkLst>
            <pc:docMk/>
            <pc:sldMk cId="123560954" sldId="553"/>
            <ac:spMk id="2" creationId="{BDDF4D4C-3560-6A0A-5FEC-4F32933E09BB}"/>
          </ac:spMkLst>
        </pc:spChg>
        <pc:spChg chg="add mod">
          <ac:chgData name="Sivakumar, Keerthika" userId="55459596-edf4-40fe-b70b-3b949b2ec57a" providerId="ADAL" clId="{DC7D6786-8658-419C-95D6-D9844746CD4E}" dt="2024-02-14T15:42:55.638" v="1295" actId="1076"/>
          <ac:spMkLst>
            <pc:docMk/>
            <pc:sldMk cId="123560954" sldId="553"/>
            <ac:spMk id="5" creationId="{D9445C67-973E-F9D1-4242-DEDD1876A37A}"/>
          </ac:spMkLst>
        </pc:spChg>
        <pc:picChg chg="add mod">
          <ac:chgData name="Sivakumar, Keerthika" userId="55459596-edf4-40fe-b70b-3b949b2ec57a" providerId="ADAL" clId="{DC7D6786-8658-419C-95D6-D9844746CD4E}" dt="2024-02-14T15:43:01.029" v="1296" actId="14100"/>
          <ac:picMkLst>
            <pc:docMk/>
            <pc:sldMk cId="123560954" sldId="553"/>
            <ac:picMk id="4" creationId="{B08F4CA2-C6A9-850E-1E2B-09D2EB62452C}"/>
          </ac:picMkLst>
        </pc:picChg>
      </pc:sldChg>
      <pc:sldMasterChg chg="addSldLayout delSldLayout">
        <pc:chgData name="Sivakumar, Keerthika" userId="55459596-edf4-40fe-b70b-3b949b2ec57a" providerId="ADAL" clId="{DC7D6786-8658-419C-95D6-D9844746CD4E}" dt="2024-02-14T15:26:00.503" v="774" actId="47"/>
        <pc:sldMasterMkLst>
          <pc:docMk/>
          <pc:sldMasterMk cId="2982954148" sldId="2147483656"/>
        </pc:sldMasterMkLst>
        <pc:sldLayoutChg chg="del">
          <pc:chgData name="Sivakumar, Keerthika" userId="55459596-edf4-40fe-b70b-3b949b2ec57a" providerId="ADAL" clId="{DC7D6786-8658-419C-95D6-D9844746CD4E}" dt="2024-02-14T15:23:56.410" v="732" actId="47"/>
          <pc:sldLayoutMkLst>
            <pc:docMk/>
            <pc:sldMasterMk cId="2982954148" sldId="2147483656"/>
            <pc:sldLayoutMk cId="3961040156" sldId="2147483739"/>
          </pc:sldLayoutMkLst>
        </pc:sldLayoutChg>
        <pc:sldLayoutChg chg="del">
          <pc:chgData name="Sivakumar, Keerthika" userId="55459596-edf4-40fe-b70b-3b949b2ec57a" providerId="ADAL" clId="{DC7D6786-8658-419C-95D6-D9844746CD4E}" dt="2024-02-14T15:23:53.254" v="724" actId="47"/>
          <pc:sldLayoutMkLst>
            <pc:docMk/>
            <pc:sldMasterMk cId="2982954148" sldId="2147483656"/>
            <pc:sldLayoutMk cId="3662993061" sldId="2147483741"/>
          </pc:sldLayoutMkLst>
        </pc:sldLayoutChg>
        <pc:sldLayoutChg chg="del">
          <pc:chgData name="Sivakumar, Keerthika" userId="55459596-edf4-40fe-b70b-3b949b2ec57a" providerId="ADAL" clId="{DC7D6786-8658-419C-95D6-D9844746CD4E}" dt="2024-02-14T15:24:05.143" v="740" actId="47"/>
          <pc:sldLayoutMkLst>
            <pc:docMk/>
            <pc:sldMasterMk cId="2982954148" sldId="2147483656"/>
            <pc:sldLayoutMk cId="4258582057" sldId="2147483747"/>
          </pc:sldLayoutMkLst>
        </pc:sldLayoutChg>
        <pc:sldLayoutChg chg="del">
          <pc:chgData name="Sivakumar, Keerthika" userId="55459596-edf4-40fe-b70b-3b949b2ec57a" providerId="ADAL" clId="{DC7D6786-8658-419C-95D6-D9844746CD4E}" dt="2024-02-14T15:25:20.029" v="746" actId="47"/>
          <pc:sldLayoutMkLst>
            <pc:docMk/>
            <pc:sldMasterMk cId="2982954148" sldId="2147483656"/>
            <pc:sldLayoutMk cId="1591153762" sldId="2147483748"/>
          </pc:sldLayoutMkLst>
        </pc:sldLayoutChg>
        <pc:sldLayoutChg chg="del">
          <pc:chgData name="Sivakumar, Keerthika" userId="55459596-edf4-40fe-b70b-3b949b2ec57a" providerId="ADAL" clId="{DC7D6786-8658-419C-95D6-D9844746CD4E}" dt="2024-02-14T15:25:20.765" v="747" actId="47"/>
          <pc:sldLayoutMkLst>
            <pc:docMk/>
            <pc:sldMasterMk cId="2982954148" sldId="2147483656"/>
            <pc:sldLayoutMk cId="2312233123" sldId="2147483749"/>
          </pc:sldLayoutMkLst>
        </pc:sldLayoutChg>
        <pc:sldLayoutChg chg="del">
          <pc:chgData name="Sivakumar, Keerthika" userId="55459596-edf4-40fe-b70b-3b949b2ec57a" providerId="ADAL" clId="{DC7D6786-8658-419C-95D6-D9844746CD4E}" dt="2024-02-14T15:25:22.661" v="748" actId="47"/>
          <pc:sldLayoutMkLst>
            <pc:docMk/>
            <pc:sldMasterMk cId="2982954148" sldId="2147483656"/>
            <pc:sldLayoutMk cId="3244386708" sldId="2147483750"/>
          </pc:sldLayoutMkLst>
        </pc:sldLayoutChg>
        <pc:sldLayoutChg chg="add del">
          <pc:chgData name="Sivakumar, Keerthika" userId="55459596-edf4-40fe-b70b-3b949b2ec57a" providerId="ADAL" clId="{DC7D6786-8658-419C-95D6-D9844746CD4E}" dt="2024-02-14T15:26:00.503" v="774" actId="47"/>
          <pc:sldLayoutMkLst>
            <pc:docMk/>
            <pc:sldMasterMk cId="2982954148" sldId="2147483656"/>
            <pc:sldLayoutMk cId="2650665492" sldId="2147483752"/>
          </pc:sldLayoutMkLst>
        </pc:sldLayoutChg>
        <pc:sldLayoutChg chg="del">
          <pc:chgData name="Sivakumar, Keerthika" userId="55459596-edf4-40fe-b70b-3b949b2ec57a" providerId="ADAL" clId="{DC7D6786-8658-419C-95D6-D9844746CD4E}" dt="2024-02-14T15:25:25.463" v="749" actId="47"/>
          <pc:sldLayoutMkLst>
            <pc:docMk/>
            <pc:sldMasterMk cId="2982954148" sldId="2147483656"/>
            <pc:sldLayoutMk cId="3962278409" sldId="2147483753"/>
          </pc:sldLayoutMkLst>
        </pc:sldLayoutChg>
        <pc:sldLayoutChg chg="del">
          <pc:chgData name="Sivakumar, Keerthika" userId="55459596-edf4-40fe-b70b-3b949b2ec57a" providerId="ADAL" clId="{DC7D6786-8658-419C-95D6-D9844746CD4E}" dt="2024-02-14T15:25:27.939" v="750" actId="47"/>
          <pc:sldLayoutMkLst>
            <pc:docMk/>
            <pc:sldMasterMk cId="2982954148" sldId="2147483656"/>
            <pc:sldLayoutMk cId="1910942796" sldId="2147483754"/>
          </pc:sldLayoutMkLst>
        </pc:sldLayoutChg>
        <pc:sldLayoutChg chg="del">
          <pc:chgData name="Sivakumar, Keerthika" userId="55459596-edf4-40fe-b70b-3b949b2ec57a" providerId="ADAL" clId="{DC7D6786-8658-419C-95D6-D9844746CD4E}" dt="2024-02-14T15:25:28.652" v="751" actId="47"/>
          <pc:sldLayoutMkLst>
            <pc:docMk/>
            <pc:sldMasterMk cId="2982954148" sldId="2147483656"/>
            <pc:sldLayoutMk cId="2424220395" sldId="2147483755"/>
          </pc:sldLayoutMkLst>
        </pc:sldLayoutChg>
        <pc:sldLayoutChg chg="del">
          <pc:chgData name="Sivakumar, Keerthika" userId="55459596-edf4-40fe-b70b-3b949b2ec57a" providerId="ADAL" clId="{DC7D6786-8658-419C-95D6-D9844746CD4E}" dt="2024-02-14T15:25:29.304" v="752" actId="47"/>
          <pc:sldLayoutMkLst>
            <pc:docMk/>
            <pc:sldMasterMk cId="2982954148" sldId="2147483656"/>
            <pc:sldLayoutMk cId="1672701659" sldId="2147483756"/>
          </pc:sldLayoutMkLst>
        </pc:sldLayoutChg>
        <pc:sldLayoutChg chg="del">
          <pc:chgData name="Sivakumar, Keerthika" userId="55459596-edf4-40fe-b70b-3b949b2ec57a" providerId="ADAL" clId="{DC7D6786-8658-419C-95D6-D9844746CD4E}" dt="2024-02-14T15:25:29.976" v="753" actId="47"/>
          <pc:sldLayoutMkLst>
            <pc:docMk/>
            <pc:sldMasterMk cId="2982954148" sldId="2147483656"/>
            <pc:sldLayoutMk cId="2028732483" sldId="2147483757"/>
          </pc:sldLayoutMkLst>
        </pc:sldLayoutChg>
        <pc:sldLayoutChg chg="del">
          <pc:chgData name="Sivakumar, Keerthika" userId="55459596-edf4-40fe-b70b-3b949b2ec57a" providerId="ADAL" clId="{DC7D6786-8658-419C-95D6-D9844746CD4E}" dt="2024-02-14T15:25:30.561" v="754" actId="47"/>
          <pc:sldLayoutMkLst>
            <pc:docMk/>
            <pc:sldMasterMk cId="2982954148" sldId="2147483656"/>
            <pc:sldLayoutMk cId="1980448827" sldId="2147483758"/>
          </pc:sldLayoutMkLst>
        </pc:sldLayoutChg>
        <pc:sldLayoutChg chg="del">
          <pc:chgData name="Sivakumar, Keerthika" userId="55459596-edf4-40fe-b70b-3b949b2ec57a" providerId="ADAL" clId="{DC7D6786-8658-419C-95D6-D9844746CD4E}" dt="2024-02-14T15:25:31.237" v="755" actId="47"/>
          <pc:sldLayoutMkLst>
            <pc:docMk/>
            <pc:sldMasterMk cId="2982954148" sldId="2147483656"/>
            <pc:sldLayoutMk cId="3449325099" sldId="2147483759"/>
          </pc:sldLayoutMkLst>
        </pc:sldLayoutChg>
        <pc:sldLayoutChg chg="del">
          <pc:chgData name="Sivakumar, Keerthika" userId="55459596-edf4-40fe-b70b-3b949b2ec57a" providerId="ADAL" clId="{DC7D6786-8658-419C-95D6-D9844746CD4E}" dt="2024-02-14T15:25:31.934" v="756" actId="47"/>
          <pc:sldLayoutMkLst>
            <pc:docMk/>
            <pc:sldMasterMk cId="2982954148" sldId="2147483656"/>
            <pc:sldLayoutMk cId="1271773025" sldId="2147483760"/>
          </pc:sldLayoutMkLst>
        </pc:sldLayoutChg>
        <pc:sldLayoutChg chg="del">
          <pc:chgData name="Sivakumar, Keerthika" userId="55459596-edf4-40fe-b70b-3b949b2ec57a" providerId="ADAL" clId="{DC7D6786-8658-419C-95D6-D9844746CD4E}" dt="2024-02-14T15:25:32.873" v="757" actId="47"/>
          <pc:sldLayoutMkLst>
            <pc:docMk/>
            <pc:sldMasterMk cId="2982954148" sldId="2147483656"/>
            <pc:sldLayoutMk cId="1552952254" sldId="2147483761"/>
          </pc:sldLayoutMkLst>
        </pc:sldLayoutChg>
        <pc:sldLayoutChg chg="del">
          <pc:chgData name="Sivakumar, Keerthika" userId="55459596-edf4-40fe-b70b-3b949b2ec57a" providerId="ADAL" clId="{DC7D6786-8658-419C-95D6-D9844746CD4E}" dt="2024-02-14T15:25:33.699" v="758" actId="47"/>
          <pc:sldLayoutMkLst>
            <pc:docMk/>
            <pc:sldMasterMk cId="2982954148" sldId="2147483656"/>
            <pc:sldLayoutMk cId="3485272825" sldId="2147483762"/>
          </pc:sldLayoutMkLst>
        </pc:sldLayoutChg>
        <pc:sldLayoutChg chg="del">
          <pc:chgData name="Sivakumar, Keerthika" userId="55459596-edf4-40fe-b70b-3b949b2ec57a" providerId="ADAL" clId="{DC7D6786-8658-419C-95D6-D9844746CD4E}" dt="2024-02-14T15:25:34.214" v="759" actId="47"/>
          <pc:sldLayoutMkLst>
            <pc:docMk/>
            <pc:sldMasterMk cId="2982954148" sldId="2147483656"/>
            <pc:sldLayoutMk cId="893943210" sldId="2147483763"/>
          </pc:sldLayoutMkLst>
        </pc:sldLayoutChg>
        <pc:sldLayoutChg chg="del">
          <pc:chgData name="Sivakumar, Keerthika" userId="55459596-edf4-40fe-b70b-3b949b2ec57a" providerId="ADAL" clId="{DC7D6786-8658-419C-95D6-D9844746CD4E}" dt="2024-02-14T15:25:34.833" v="760" actId="47"/>
          <pc:sldLayoutMkLst>
            <pc:docMk/>
            <pc:sldMasterMk cId="2982954148" sldId="2147483656"/>
            <pc:sldLayoutMk cId="867070308" sldId="2147483764"/>
          </pc:sldLayoutMkLst>
        </pc:sldLayoutChg>
        <pc:sldLayoutChg chg="del">
          <pc:chgData name="Sivakumar, Keerthika" userId="55459596-edf4-40fe-b70b-3b949b2ec57a" providerId="ADAL" clId="{DC7D6786-8658-419C-95D6-D9844746CD4E}" dt="2024-02-14T15:25:35.704" v="761" actId="47"/>
          <pc:sldLayoutMkLst>
            <pc:docMk/>
            <pc:sldMasterMk cId="2982954148" sldId="2147483656"/>
            <pc:sldLayoutMk cId="3391659668" sldId="2147483765"/>
          </pc:sldLayoutMkLst>
        </pc:sldLayoutChg>
        <pc:sldLayoutChg chg="del">
          <pc:chgData name="Sivakumar, Keerthika" userId="55459596-edf4-40fe-b70b-3b949b2ec57a" providerId="ADAL" clId="{DC7D6786-8658-419C-95D6-D9844746CD4E}" dt="2024-02-14T15:25:36.199" v="762" actId="47"/>
          <pc:sldLayoutMkLst>
            <pc:docMk/>
            <pc:sldMasterMk cId="2982954148" sldId="2147483656"/>
            <pc:sldLayoutMk cId="704334472" sldId="2147483766"/>
          </pc:sldLayoutMkLst>
        </pc:sldLayoutChg>
        <pc:sldLayoutChg chg="del">
          <pc:chgData name="Sivakumar, Keerthika" userId="55459596-edf4-40fe-b70b-3b949b2ec57a" providerId="ADAL" clId="{DC7D6786-8658-419C-95D6-D9844746CD4E}" dt="2024-02-14T15:25:36.614" v="763" actId="47"/>
          <pc:sldLayoutMkLst>
            <pc:docMk/>
            <pc:sldMasterMk cId="2982954148" sldId="2147483656"/>
            <pc:sldLayoutMk cId="928294368" sldId="2147483767"/>
          </pc:sldLayoutMkLst>
        </pc:sldLayoutChg>
        <pc:sldLayoutChg chg="del">
          <pc:chgData name="Sivakumar, Keerthika" userId="55459596-edf4-40fe-b70b-3b949b2ec57a" providerId="ADAL" clId="{DC7D6786-8658-419C-95D6-D9844746CD4E}" dt="2024-02-14T15:25:37.269" v="764" actId="47"/>
          <pc:sldLayoutMkLst>
            <pc:docMk/>
            <pc:sldMasterMk cId="2982954148" sldId="2147483656"/>
            <pc:sldLayoutMk cId="1196787891" sldId="214748376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1"/>
          </a:xfrm>
          <a:prstGeom prst="rect">
            <a:avLst/>
          </a:prstGeom>
        </p:spPr>
        <p:txBody>
          <a:bodyPr vert="horz" lIns="91440" tIns="45720" rIns="91440" bIns="45720" rtlCol="0"/>
          <a:lstStyle>
            <a:lvl1pPr algn="l">
              <a:defRPr sz="1200"/>
            </a:lvl1pPr>
          </a:lstStyle>
          <a:p>
            <a:endParaRPr lang="en-GB">
              <a:latin typeface="Sky Text"/>
            </a:endParaRPr>
          </a:p>
        </p:txBody>
      </p:sp>
      <p:sp>
        <p:nvSpPr>
          <p:cNvPr id="3" name="Date Placeholder 2"/>
          <p:cNvSpPr>
            <a:spLocks noGrp="1"/>
          </p:cNvSpPr>
          <p:nvPr>
            <p:ph type="dt" sz="quarter" idx="1"/>
          </p:nvPr>
        </p:nvSpPr>
        <p:spPr>
          <a:xfrm>
            <a:off x="3850444" y="0"/>
            <a:ext cx="2945659" cy="496411"/>
          </a:xfrm>
          <a:prstGeom prst="rect">
            <a:avLst/>
          </a:prstGeom>
        </p:spPr>
        <p:txBody>
          <a:bodyPr vert="horz" lIns="91440" tIns="45720" rIns="91440" bIns="45720" rtlCol="0"/>
          <a:lstStyle>
            <a:lvl1pPr algn="r">
              <a:defRPr sz="1200"/>
            </a:lvl1pPr>
          </a:lstStyle>
          <a:p>
            <a:fld id="{D332FDB8-6624-44F2-B55F-76766B54F52E}" type="datetimeFigureOut">
              <a:rPr lang="en-GB" smtClean="0">
                <a:latin typeface="Sky Text"/>
              </a:rPr>
              <a:t>14/02/2024</a:t>
            </a:fld>
            <a:endParaRPr lang="en-GB">
              <a:latin typeface="Sky Text"/>
            </a:endParaRPr>
          </a:p>
        </p:txBody>
      </p:sp>
      <p:sp>
        <p:nvSpPr>
          <p:cNvPr id="4" name="Footer Placeholder 3"/>
          <p:cNvSpPr>
            <a:spLocks noGrp="1"/>
          </p:cNvSpPr>
          <p:nvPr>
            <p:ph type="ftr" sz="quarter" idx="2"/>
          </p:nvPr>
        </p:nvSpPr>
        <p:spPr>
          <a:xfrm>
            <a:off x="1" y="9430091"/>
            <a:ext cx="2945659" cy="496411"/>
          </a:xfrm>
          <a:prstGeom prst="rect">
            <a:avLst/>
          </a:prstGeom>
        </p:spPr>
        <p:txBody>
          <a:bodyPr vert="horz" lIns="91440" tIns="45720" rIns="91440" bIns="45720" rtlCol="0" anchor="b"/>
          <a:lstStyle>
            <a:lvl1pPr algn="l">
              <a:defRPr sz="1200"/>
            </a:lvl1pPr>
          </a:lstStyle>
          <a:p>
            <a:endParaRPr lang="en-GB">
              <a:latin typeface="Sky Text"/>
            </a:endParaRPr>
          </a:p>
        </p:txBody>
      </p:sp>
      <p:sp>
        <p:nvSpPr>
          <p:cNvPr id="5" name="Slide Number Placeholder 4"/>
          <p:cNvSpPr>
            <a:spLocks noGrp="1"/>
          </p:cNvSpPr>
          <p:nvPr>
            <p:ph type="sldNum" sz="quarter" idx="3"/>
          </p:nvPr>
        </p:nvSpPr>
        <p:spPr>
          <a:xfrm>
            <a:off x="3850444" y="9430091"/>
            <a:ext cx="2945659" cy="496411"/>
          </a:xfrm>
          <a:prstGeom prst="rect">
            <a:avLst/>
          </a:prstGeom>
        </p:spPr>
        <p:txBody>
          <a:bodyPr vert="horz" lIns="91440" tIns="45720" rIns="91440" bIns="45720" rtlCol="0" anchor="b"/>
          <a:lstStyle>
            <a:lvl1pPr algn="r">
              <a:defRPr sz="1200"/>
            </a:lvl1pPr>
          </a:lstStyle>
          <a:p>
            <a:fld id="{D6EC629B-57E8-4888-992D-55682DE18403}" type="slidenum">
              <a:rPr lang="en-GB" smtClean="0">
                <a:latin typeface="Sky Text"/>
              </a:rPr>
              <a:t>‹#›</a:t>
            </a:fld>
            <a:endParaRPr lang="en-GB">
              <a:latin typeface="Sky Text"/>
            </a:endParaRPr>
          </a:p>
        </p:txBody>
      </p:sp>
    </p:spTree>
    <p:extLst>
      <p:ext uri="{BB962C8B-B14F-4D97-AF65-F5344CB8AC3E}">
        <p14:creationId xmlns:p14="http://schemas.microsoft.com/office/powerpoint/2010/main" val="3864424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1"/>
          </a:xfrm>
          <a:prstGeom prst="rect">
            <a:avLst/>
          </a:prstGeom>
        </p:spPr>
        <p:txBody>
          <a:bodyPr vert="horz" lIns="91440" tIns="45720" rIns="91440" bIns="45720" rtlCol="0"/>
          <a:lstStyle>
            <a:lvl1pPr algn="l">
              <a:defRPr sz="1200">
                <a:latin typeface="Sky Text"/>
              </a:defRPr>
            </a:lvl1pPr>
          </a:lstStyle>
          <a:p>
            <a:endParaRPr lang="en-US"/>
          </a:p>
        </p:txBody>
      </p:sp>
      <p:sp>
        <p:nvSpPr>
          <p:cNvPr id="3" name="Date Placeholder 2"/>
          <p:cNvSpPr>
            <a:spLocks noGrp="1"/>
          </p:cNvSpPr>
          <p:nvPr>
            <p:ph type="dt" idx="1"/>
          </p:nvPr>
        </p:nvSpPr>
        <p:spPr>
          <a:xfrm>
            <a:off x="3850444" y="0"/>
            <a:ext cx="2945659" cy="496411"/>
          </a:xfrm>
          <a:prstGeom prst="rect">
            <a:avLst/>
          </a:prstGeom>
        </p:spPr>
        <p:txBody>
          <a:bodyPr vert="horz" lIns="91440" tIns="45720" rIns="91440" bIns="45720" rtlCol="0"/>
          <a:lstStyle>
            <a:lvl1pPr algn="r">
              <a:defRPr sz="1200">
                <a:latin typeface="Sky Text"/>
              </a:defRPr>
            </a:lvl1pPr>
          </a:lstStyle>
          <a:p>
            <a:fld id="{0A6461F5-529A-C842-AC66-1C38DB5F2C5F}" type="datetimeFigureOut">
              <a:rPr lang="en-US" smtClean="0"/>
              <a:pPr/>
              <a:t>2/14/2024</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1" y="9430091"/>
            <a:ext cx="2945659" cy="496411"/>
          </a:xfrm>
          <a:prstGeom prst="rect">
            <a:avLst/>
          </a:prstGeom>
        </p:spPr>
        <p:txBody>
          <a:bodyPr vert="horz" lIns="91440" tIns="45720" rIns="91440" bIns="45720" rtlCol="0" anchor="b"/>
          <a:lstStyle>
            <a:lvl1pPr algn="l">
              <a:defRPr sz="1200">
                <a:latin typeface="Sky Text"/>
              </a:defRPr>
            </a:lvl1pPr>
          </a:lstStyle>
          <a:p>
            <a:endParaRPr lang="en-US"/>
          </a:p>
        </p:txBody>
      </p:sp>
      <p:sp>
        <p:nvSpPr>
          <p:cNvPr id="7" name="Slide Number Placeholder 6"/>
          <p:cNvSpPr>
            <a:spLocks noGrp="1"/>
          </p:cNvSpPr>
          <p:nvPr>
            <p:ph type="sldNum" sz="quarter" idx="5"/>
          </p:nvPr>
        </p:nvSpPr>
        <p:spPr>
          <a:xfrm>
            <a:off x="3850444" y="9430091"/>
            <a:ext cx="2945659" cy="496411"/>
          </a:xfrm>
          <a:prstGeom prst="rect">
            <a:avLst/>
          </a:prstGeom>
        </p:spPr>
        <p:txBody>
          <a:bodyPr vert="horz" lIns="91440" tIns="45720" rIns="91440" bIns="45720" rtlCol="0" anchor="b"/>
          <a:lstStyle>
            <a:lvl1pPr algn="r">
              <a:defRPr sz="1200">
                <a:latin typeface="Sky Text"/>
              </a:defRPr>
            </a:lvl1pPr>
          </a:lstStyle>
          <a:p>
            <a:fld id="{75DDEA6C-8F12-2946-8FEA-AB499F257480}" type="slidenum">
              <a:rPr lang="en-US" smtClean="0"/>
              <a:pPr/>
              <a:t>‹#›</a:t>
            </a:fld>
            <a:endParaRPr lang="en-US"/>
          </a:p>
        </p:txBody>
      </p:sp>
    </p:spTree>
    <p:extLst>
      <p:ext uri="{BB962C8B-B14F-4D97-AF65-F5344CB8AC3E}">
        <p14:creationId xmlns:p14="http://schemas.microsoft.com/office/powerpoint/2010/main" val="3390766601"/>
      </p:ext>
    </p:extLst>
  </p:cSld>
  <p:clrMap bg1="lt1" tx1="dk1" bg2="lt2" tx2="dk2" accent1="accent1" accent2="accent2" accent3="accent3" accent4="accent4" accent5="accent5" accent6="accent6" hlink="hlink" folHlink="folHlink"/>
  <p:notesStyle>
    <a:lvl1pPr marL="0" algn="l" defTabSz="585216" rtl="0" eaLnBrk="1" latinLnBrk="0" hangingPunct="1">
      <a:defRPr sz="1500" kern="1200">
        <a:solidFill>
          <a:schemeClr val="tx1"/>
        </a:solidFill>
        <a:latin typeface="Sky Text"/>
        <a:ea typeface="+mn-ea"/>
        <a:cs typeface="+mn-cs"/>
      </a:defRPr>
    </a:lvl1pPr>
    <a:lvl2pPr marL="585216" algn="l" defTabSz="585216" rtl="0" eaLnBrk="1" latinLnBrk="0" hangingPunct="1">
      <a:defRPr sz="1500" kern="1200">
        <a:solidFill>
          <a:schemeClr val="tx1"/>
        </a:solidFill>
        <a:latin typeface="Sky Text"/>
        <a:ea typeface="+mn-ea"/>
        <a:cs typeface="+mn-cs"/>
      </a:defRPr>
    </a:lvl2pPr>
    <a:lvl3pPr marL="1170432" algn="l" defTabSz="585216" rtl="0" eaLnBrk="1" latinLnBrk="0" hangingPunct="1">
      <a:defRPr sz="1500" kern="1200">
        <a:solidFill>
          <a:schemeClr val="tx1"/>
        </a:solidFill>
        <a:latin typeface="Sky Text"/>
        <a:ea typeface="+mn-ea"/>
        <a:cs typeface="+mn-cs"/>
      </a:defRPr>
    </a:lvl3pPr>
    <a:lvl4pPr marL="1755648" algn="l" defTabSz="585216" rtl="0" eaLnBrk="1" latinLnBrk="0" hangingPunct="1">
      <a:defRPr sz="1500" kern="1200">
        <a:solidFill>
          <a:schemeClr val="tx1"/>
        </a:solidFill>
        <a:latin typeface="Sky Text"/>
        <a:ea typeface="+mn-ea"/>
        <a:cs typeface="+mn-cs"/>
      </a:defRPr>
    </a:lvl4pPr>
    <a:lvl5pPr marL="2340864" algn="l" defTabSz="585216" rtl="0" eaLnBrk="1" latinLnBrk="0" hangingPunct="1">
      <a:defRPr sz="1500" kern="1200">
        <a:solidFill>
          <a:schemeClr val="tx1"/>
        </a:solidFill>
        <a:latin typeface="Sky Text"/>
        <a:ea typeface="+mn-ea"/>
        <a:cs typeface="+mn-cs"/>
      </a:defRPr>
    </a:lvl5pPr>
    <a:lvl6pPr marL="2926080" algn="l" defTabSz="585216" rtl="0" eaLnBrk="1" latinLnBrk="0" hangingPunct="1">
      <a:defRPr sz="1500" kern="1200">
        <a:solidFill>
          <a:schemeClr val="tx1"/>
        </a:solidFill>
        <a:latin typeface="+mn-lt"/>
        <a:ea typeface="+mn-ea"/>
        <a:cs typeface="+mn-cs"/>
      </a:defRPr>
    </a:lvl6pPr>
    <a:lvl7pPr marL="3511296" algn="l" defTabSz="585216" rtl="0" eaLnBrk="1" latinLnBrk="0" hangingPunct="1">
      <a:defRPr sz="1500" kern="1200">
        <a:solidFill>
          <a:schemeClr val="tx1"/>
        </a:solidFill>
        <a:latin typeface="+mn-lt"/>
        <a:ea typeface="+mn-ea"/>
        <a:cs typeface="+mn-cs"/>
      </a:defRPr>
    </a:lvl7pPr>
    <a:lvl8pPr marL="4096512" algn="l" defTabSz="585216" rtl="0" eaLnBrk="1" latinLnBrk="0" hangingPunct="1">
      <a:defRPr sz="1500" kern="1200">
        <a:solidFill>
          <a:schemeClr val="tx1"/>
        </a:solidFill>
        <a:latin typeface="+mn-lt"/>
        <a:ea typeface="+mn-ea"/>
        <a:cs typeface="+mn-cs"/>
      </a:defRPr>
    </a:lvl8pPr>
    <a:lvl9pPr marL="4681728" algn="l" defTabSz="585216"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5DDEA6C-8F12-2946-8FEA-AB499F257480}" type="slidenum">
              <a:rPr lang="en-US" smtClean="0"/>
              <a:pPr/>
              <a:t>6</a:t>
            </a:fld>
            <a:endParaRPr lang="en-US"/>
          </a:p>
        </p:txBody>
      </p:sp>
    </p:spTree>
    <p:extLst>
      <p:ext uri="{BB962C8B-B14F-4D97-AF65-F5344CB8AC3E}">
        <p14:creationId xmlns:p14="http://schemas.microsoft.com/office/powerpoint/2010/main" val="36378063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1.xml"/><Relationship Id="rId5" Type="http://schemas.openxmlformats.org/officeDocument/2006/relationships/image" Target="../media/image3.png"/><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2.xml"/><Relationship Id="rId5" Type="http://schemas.openxmlformats.org/officeDocument/2006/relationships/image" Target="../media/image3.png"/><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96900" y="4637088"/>
            <a:ext cx="10510838" cy="677862"/>
          </a:xfrm>
        </p:spPr>
        <p:txBody>
          <a:bodyPr anchor="b" anchorCtr="1">
            <a:noAutofit/>
          </a:bodyPr>
          <a:lstStyle>
            <a:lvl1pPr algn="ctr">
              <a:defRPr sz="2800">
                <a:solidFill>
                  <a:srgbClr val="21429C"/>
                </a:solidFill>
                <a:latin typeface="+mj-lt"/>
              </a:defRPr>
            </a:lvl1pPr>
          </a:lstStyle>
          <a:p>
            <a:r>
              <a:rPr lang="en-US"/>
              <a:t>Click to edit Master title style</a:t>
            </a:r>
            <a:endParaRPr lang="en-GB"/>
          </a:p>
        </p:txBody>
      </p:sp>
      <p:sp>
        <p:nvSpPr>
          <p:cNvPr id="3" name="Subtitle 2"/>
          <p:cNvSpPr>
            <a:spLocks noGrp="1"/>
          </p:cNvSpPr>
          <p:nvPr>
            <p:ph type="subTitle" idx="1"/>
          </p:nvPr>
        </p:nvSpPr>
        <p:spPr>
          <a:xfrm>
            <a:off x="596901" y="5330190"/>
            <a:ext cx="10510838" cy="674688"/>
          </a:xfrm>
          <a:noFill/>
        </p:spPr>
        <p:txBody>
          <a:bodyPr anchor="t" anchorCtr="1">
            <a:noAutofit/>
          </a:bodyPr>
          <a:lstStyle>
            <a:lvl1pPr marL="0" indent="0" algn="ctr">
              <a:buNone/>
              <a:defRPr sz="2000">
                <a:solidFill>
                  <a:srgbClr val="323232"/>
                </a:solidFill>
                <a:latin typeface="+mn-lt"/>
              </a:defRPr>
            </a:lvl1pPr>
            <a:lvl2pPr marL="585216" indent="0" algn="ctr">
              <a:buNone/>
              <a:defRPr>
                <a:solidFill>
                  <a:schemeClr val="tx1">
                    <a:tint val="75000"/>
                  </a:schemeClr>
                </a:solidFill>
              </a:defRPr>
            </a:lvl2pPr>
            <a:lvl3pPr marL="1170432" indent="0" algn="ctr">
              <a:buNone/>
              <a:defRPr>
                <a:solidFill>
                  <a:schemeClr val="tx1">
                    <a:tint val="75000"/>
                  </a:schemeClr>
                </a:solidFill>
              </a:defRPr>
            </a:lvl3pPr>
            <a:lvl4pPr marL="1755648" indent="0" algn="ctr">
              <a:buNone/>
              <a:defRPr>
                <a:solidFill>
                  <a:schemeClr val="tx1">
                    <a:tint val="75000"/>
                  </a:schemeClr>
                </a:solidFill>
              </a:defRPr>
            </a:lvl4pPr>
            <a:lvl5pPr marL="2340864" indent="0" algn="ctr">
              <a:buNone/>
              <a:defRPr>
                <a:solidFill>
                  <a:schemeClr val="tx1">
                    <a:tint val="75000"/>
                  </a:schemeClr>
                </a:solidFill>
              </a:defRPr>
            </a:lvl5pPr>
            <a:lvl6pPr marL="2926080" indent="0" algn="ctr">
              <a:buNone/>
              <a:defRPr>
                <a:solidFill>
                  <a:schemeClr val="tx1">
                    <a:tint val="75000"/>
                  </a:schemeClr>
                </a:solidFill>
              </a:defRPr>
            </a:lvl6pPr>
            <a:lvl7pPr marL="3511296" indent="0" algn="ctr">
              <a:buNone/>
              <a:defRPr>
                <a:solidFill>
                  <a:schemeClr val="tx1">
                    <a:tint val="75000"/>
                  </a:schemeClr>
                </a:solidFill>
              </a:defRPr>
            </a:lvl7pPr>
            <a:lvl8pPr marL="4096512" indent="0" algn="ctr">
              <a:buNone/>
              <a:defRPr>
                <a:solidFill>
                  <a:schemeClr val="tx1">
                    <a:tint val="75000"/>
                  </a:schemeClr>
                </a:solidFill>
              </a:defRPr>
            </a:lvl8pPr>
            <a:lvl9pPr marL="4681728" indent="0" algn="ctr">
              <a:buNone/>
              <a:defRPr>
                <a:solidFill>
                  <a:schemeClr val="tx1">
                    <a:tint val="75000"/>
                  </a:schemeClr>
                </a:solidFill>
              </a:defRPr>
            </a:lvl9pPr>
          </a:lstStyle>
          <a:p>
            <a:r>
              <a:rPr lang="en-US"/>
              <a:t>Click to edit Master subtitle style</a:t>
            </a:r>
            <a:endParaRPr lang="en-GB"/>
          </a:p>
        </p:txBody>
      </p:sp>
      <p:pic>
        <p:nvPicPr>
          <p:cNvPr id="8" name="Picture 7" descr="Sky Logo">
            <a:extLst>
              <a:ext uri="{FF2B5EF4-FFF2-40B4-BE49-F238E27FC236}">
                <a16:creationId xmlns:a16="http://schemas.microsoft.com/office/drawing/2014/main" id="{1B0ACC0B-ACA5-8645-804C-356A9393B95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67663" y="1153625"/>
            <a:ext cx="5769312" cy="3524854"/>
          </a:xfrm>
          <a:prstGeom prst="rect">
            <a:avLst/>
          </a:prstGeom>
        </p:spPr>
      </p:pic>
    </p:spTree>
    <p:extLst>
      <p:ext uri="{BB962C8B-B14F-4D97-AF65-F5344CB8AC3E}">
        <p14:creationId xmlns:p14="http://schemas.microsoft.com/office/powerpoint/2010/main" val="33730115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Headline and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605083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8AB112C6-EAA0-0748-9F65-5DBF3A62CA45}"/>
              </a:ext>
            </a:extLst>
          </p:cNvPr>
          <p:cNvSpPr/>
          <p:nvPr userDrawn="1"/>
        </p:nvSpPr>
        <p:spPr>
          <a:xfrm rot="5400000">
            <a:off x="-3253582" y="3253582"/>
            <a:ext cx="6583363" cy="76200"/>
          </a:xfrm>
          <a:prstGeom prst="rect">
            <a:avLst/>
          </a:prstGeom>
          <a:gradFill>
            <a:gsLst>
              <a:gs pos="0">
                <a:srgbClr val="FF9E00"/>
              </a:gs>
              <a:gs pos="100000">
                <a:srgbClr val="0071FF"/>
              </a:gs>
              <a:gs pos="35000">
                <a:srgbClr val="E10000"/>
              </a:gs>
              <a:gs pos="85000">
                <a:srgbClr val="21429C"/>
              </a:gs>
              <a:gs pos="60000">
                <a:srgbClr val="B5007D"/>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FDA7EFF-A56F-EA4F-8F5D-BBB210D4127B}"/>
              </a:ext>
            </a:extLst>
          </p:cNvPr>
          <p:cNvSpPr txBox="1"/>
          <p:nvPr userDrawn="1"/>
        </p:nvSpPr>
        <p:spPr>
          <a:xfrm>
            <a:off x="5778581" y="6421822"/>
            <a:ext cx="147476" cy="138499"/>
          </a:xfrm>
          <a:prstGeom prst="rect">
            <a:avLst/>
          </a:prstGeom>
          <a:noFill/>
        </p:spPr>
        <p:txBody>
          <a:bodyPr wrap="none" lIns="0" tIns="0" rIns="0" bIns="0" anchor="b">
            <a:spAutoFit/>
          </a:bodyPr>
          <a:lstStyle>
            <a:lvl1pPr eaLnBrk="0" hangingPunct="0">
              <a:defRPr sz="2400">
                <a:solidFill>
                  <a:schemeClr val="tx1"/>
                </a:solidFill>
                <a:latin typeface="Sky InfoText Rg" pitchFamily="34" charset="0"/>
                <a:ea typeface="ＭＳ Ｐゴシック" charset="-128"/>
              </a:defRPr>
            </a:lvl1pPr>
            <a:lvl2pPr marL="37931725" indent="-37474525" eaLnBrk="0" hangingPunct="0">
              <a:defRPr sz="2400">
                <a:solidFill>
                  <a:schemeClr val="tx1"/>
                </a:solidFill>
                <a:latin typeface="Sky InfoText Rg" pitchFamily="34" charset="0"/>
                <a:ea typeface="ＭＳ Ｐゴシック" charset="-128"/>
              </a:defRPr>
            </a:lvl2pPr>
            <a:lvl3pPr eaLnBrk="0" hangingPunct="0">
              <a:defRPr sz="2400">
                <a:solidFill>
                  <a:schemeClr val="tx1"/>
                </a:solidFill>
                <a:latin typeface="Sky InfoText Rg" pitchFamily="34" charset="0"/>
                <a:ea typeface="ＭＳ Ｐゴシック" charset="-128"/>
              </a:defRPr>
            </a:lvl3pPr>
            <a:lvl4pPr eaLnBrk="0" hangingPunct="0">
              <a:defRPr sz="2400">
                <a:solidFill>
                  <a:schemeClr val="tx1"/>
                </a:solidFill>
                <a:latin typeface="Sky InfoText Rg" pitchFamily="34" charset="0"/>
                <a:ea typeface="ＭＳ Ｐゴシック" charset="-128"/>
              </a:defRPr>
            </a:lvl4pPr>
            <a:lvl5pPr eaLnBrk="0" hangingPunct="0">
              <a:defRPr sz="2400">
                <a:solidFill>
                  <a:schemeClr val="tx1"/>
                </a:solidFill>
                <a:latin typeface="Sky InfoText Rg" pitchFamily="34" charset="0"/>
                <a:ea typeface="ＭＳ Ｐゴシック" charset="-128"/>
              </a:defRPr>
            </a:lvl5pPr>
            <a:lvl6pPr marL="457200" eaLnBrk="0" fontAlgn="base" hangingPunct="0">
              <a:spcBef>
                <a:spcPct val="0"/>
              </a:spcBef>
              <a:spcAft>
                <a:spcPct val="0"/>
              </a:spcAft>
              <a:defRPr sz="2400">
                <a:solidFill>
                  <a:schemeClr val="tx1"/>
                </a:solidFill>
                <a:latin typeface="Sky InfoText Rg" pitchFamily="34" charset="0"/>
                <a:ea typeface="ＭＳ Ｐゴシック" charset="-128"/>
              </a:defRPr>
            </a:lvl6pPr>
            <a:lvl7pPr marL="914400" eaLnBrk="0" fontAlgn="base" hangingPunct="0">
              <a:spcBef>
                <a:spcPct val="0"/>
              </a:spcBef>
              <a:spcAft>
                <a:spcPct val="0"/>
              </a:spcAft>
              <a:defRPr sz="2400">
                <a:solidFill>
                  <a:schemeClr val="tx1"/>
                </a:solidFill>
                <a:latin typeface="Sky InfoText Rg" pitchFamily="34" charset="0"/>
                <a:ea typeface="ＭＳ Ｐゴシック" charset="-128"/>
              </a:defRPr>
            </a:lvl7pPr>
            <a:lvl8pPr marL="1371600" eaLnBrk="0" fontAlgn="base" hangingPunct="0">
              <a:spcBef>
                <a:spcPct val="0"/>
              </a:spcBef>
              <a:spcAft>
                <a:spcPct val="0"/>
              </a:spcAft>
              <a:defRPr sz="2400">
                <a:solidFill>
                  <a:schemeClr val="tx1"/>
                </a:solidFill>
                <a:latin typeface="Sky InfoText Rg" pitchFamily="34" charset="0"/>
                <a:ea typeface="ＭＳ Ｐゴシック" charset="-128"/>
              </a:defRPr>
            </a:lvl8pPr>
            <a:lvl9pPr marL="1828800" eaLnBrk="0" fontAlgn="base" hangingPunct="0">
              <a:spcBef>
                <a:spcPct val="0"/>
              </a:spcBef>
              <a:spcAft>
                <a:spcPct val="0"/>
              </a:spcAft>
              <a:defRPr sz="2400">
                <a:solidFill>
                  <a:schemeClr val="tx1"/>
                </a:solidFill>
                <a:latin typeface="Sky InfoText Rg" pitchFamily="34" charset="0"/>
                <a:ea typeface="ＭＳ Ｐゴシック" charset="-128"/>
              </a:defRPr>
            </a:lvl9pPr>
          </a:lstStyle>
          <a:p>
            <a:pPr algn="ctr" eaLnBrk="1" hangingPunct="1"/>
            <a:fld id="{A3E74764-7F79-4AA1-A99C-FCB3B3696879}" type="slidenum">
              <a:rPr lang="en-US" sz="900" noProof="0" smtClean="0">
                <a:solidFill>
                  <a:schemeClr val="tx1"/>
                </a:solidFill>
                <a:latin typeface="+mj-lt"/>
                <a:ea typeface="Sky Text"/>
              </a:rPr>
              <a:pPr algn="ctr" eaLnBrk="1" hangingPunct="1"/>
              <a:t>‹#›</a:t>
            </a:fld>
            <a:endParaRPr lang="en-US" sz="900" noProof="0">
              <a:solidFill>
                <a:schemeClr val="tx1"/>
              </a:solidFill>
              <a:latin typeface="+mj-lt"/>
              <a:ea typeface="Sky Text"/>
            </a:endParaRPr>
          </a:p>
        </p:txBody>
      </p:sp>
      <p:sp>
        <p:nvSpPr>
          <p:cNvPr id="6" name="Text Placeholder 4"/>
          <p:cNvSpPr>
            <a:spLocks noGrp="1"/>
          </p:cNvSpPr>
          <p:nvPr>
            <p:ph type="body" sz="quarter" idx="10"/>
          </p:nvPr>
        </p:nvSpPr>
        <p:spPr>
          <a:xfrm>
            <a:off x="596901" y="6004800"/>
            <a:ext cx="10510836" cy="333375"/>
          </a:xfrm>
          <a:noFill/>
        </p:spPr>
        <p:txBody>
          <a:bodyPr anchor="b"/>
          <a:lstStyle>
            <a:lvl1pPr marL="0" indent="0">
              <a:spcBef>
                <a:spcPts val="0"/>
              </a:spcBef>
              <a:buNone/>
              <a:defRPr sz="900">
                <a:solidFill>
                  <a:srgbClr val="000000"/>
                </a:solidFill>
              </a:defRPr>
            </a:lvl1pPr>
          </a:lstStyle>
          <a:p>
            <a:pPr lvl="0"/>
            <a:r>
              <a:rPr lang="en-US"/>
              <a:t>Edit Master text styles</a:t>
            </a:r>
          </a:p>
        </p:txBody>
      </p:sp>
    </p:spTree>
    <p:extLst>
      <p:ext uri="{BB962C8B-B14F-4D97-AF65-F5344CB8AC3E}">
        <p14:creationId xmlns:p14="http://schemas.microsoft.com/office/powerpoint/2010/main" val="52548622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Headline and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8AB112C6-EAA0-0748-9F65-5DBF3A62CA45}"/>
              </a:ext>
            </a:extLst>
          </p:cNvPr>
          <p:cNvSpPr/>
          <p:nvPr userDrawn="1"/>
        </p:nvSpPr>
        <p:spPr>
          <a:xfrm rot="5400000">
            <a:off x="-3253582" y="3253582"/>
            <a:ext cx="6583363" cy="76200"/>
          </a:xfrm>
          <a:prstGeom prst="rect">
            <a:avLst/>
          </a:prstGeom>
          <a:gradFill>
            <a:gsLst>
              <a:gs pos="0">
                <a:srgbClr val="FF9E00"/>
              </a:gs>
              <a:gs pos="100000">
                <a:srgbClr val="0071FF"/>
              </a:gs>
              <a:gs pos="35000">
                <a:srgbClr val="E10000"/>
              </a:gs>
              <a:gs pos="85000">
                <a:srgbClr val="21429C"/>
              </a:gs>
              <a:gs pos="60000">
                <a:srgbClr val="B5007D"/>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FDA7EFF-A56F-EA4F-8F5D-BBB210D4127B}"/>
              </a:ext>
            </a:extLst>
          </p:cNvPr>
          <p:cNvSpPr txBox="1"/>
          <p:nvPr userDrawn="1"/>
        </p:nvSpPr>
        <p:spPr>
          <a:xfrm>
            <a:off x="5778581" y="6421822"/>
            <a:ext cx="147476" cy="138499"/>
          </a:xfrm>
          <a:prstGeom prst="rect">
            <a:avLst/>
          </a:prstGeom>
          <a:noFill/>
        </p:spPr>
        <p:txBody>
          <a:bodyPr wrap="none" lIns="0" tIns="0" rIns="0" bIns="0" anchor="b">
            <a:spAutoFit/>
          </a:bodyPr>
          <a:lstStyle>
            <a:lvl1pPr eaLnBrk="0" hangingPunct="0">
              <a:defRPr sz="2400">
                <a:solidFill>
                  <a:schemeClr val="tx1"/>
                </a:solidFill>
                <a:latin typeface="Sky InfoText Rg" pitchFamily="34" charset="0"/>
                <a:ea typeface="ＭＳ Ｐゴシック" charset="-128"/>
              </a:defRPr>
            </a:lvl1pPr>
            <a:lvl2pPr marL="37931725" indent="-37474525" eaLnBrk="0" hangingPunct="0">
              <a:defRPr sz="2400">
                <a:solidFill>
                  <a:schemeClr val="tx1"/>
                </a:solidFill>
                <a:latin typeface="Sky InfoText Rg" pitchFamily="34" charset="0"/>
                <a:ea typeface="ＭＳ Ｐゴシック" charset="-128"/>
              </a:defRPr>
            </a:lvl2pPr>
            <a:lvl3pPr eaLnBrk="0" hangingPunct="0">
              <a:defRPr sz="2400">
                <a:solidFill>
                  <a:schemeClr val="tx1"/>
                </a:solidFill>
                <a:latin typeface="Sky InfoText Rg" pitchFamily="34" charset="0"/>
                <a:ea typeface="ＭＳ Ｐゴシック" charset="-128"/>
              </a:defRPr>
            </a:lvl3pPr>
            <a:lvl4pPr eaLnBrk="0" hangingPunct="0">
              <a:defRPr sz="2400">
                <a:solidFill>
                  <a:schemeClr val="tx1"/>
                </a:solidFill>
                <a:latin typeface="Sky InfoText Rg" pitchFamily="34" charset="0"/>
                <a:ea typeface="ＭＳ Ｐゴシック" charset="-128"/>
              </a:defRPr>
            </a:lvl4pPr>
            <a:lvl5pPr eaLnBrk="0" hangingPunct="0">
              <a:defRPr sz="2400">
                <a:solidFill>
                  <a:schemeClr val="tx1"/>
                </a:solidFill>
                <a:latin typeface="Sky InfoText Rg" pitchFamily="34" charset="0"/>
                <a:ea typeface="ＭＳ Ｐゴシック" charset="-128"/>
              </a:defRPr>
            </a:lvl5pPr>
            <a:lvl6pPr marL="457200" eaLnBrk="0" fontAlgn="base" hangingPunct="0">
              <a:spcBef>
                <a:spcPct val="0"/>
              </a:spcBef>
              <a:spcAft>
                <a:spcPct val="0"/>
              </a:spcAft>
              <a:defRPr sz="2400">
                <a:solidFill>
                  <a:schemeClr val="tx1"/>
                </a:solidFill>
                <a:latin typeface="Sky InfoText Rg" pitchFamily="34" charset="0"/>
                <a:ea typeface="ＭＳ Ｐゴシック" charset="-128"/>
              </a:defRPr>
            </a:lvl6pPr>
            <a:lvl7pPr marL="914400" eaLnBrk="0" fontAlgn="base" hangingPunct="0">
              <a:spcBef>
                <a:spcPct val="0"/>
              </a:spcBef>
              <a:spcAft>
                <a:spcPct val="0"/>
              </a:spcAft>
              <a:defRPr sz="2400">
                <a:solidFill>
                  <a:schemeClr val="tx1"/>
                </a:solidFill>
                <a:latin typeface="Sky InfoText Rg" pitchFamily="34" charset="0"/>
                <a:ea typeface="ＭＳ Ｐゴシック" charset="-128"/>
              </a:defRPr>
            </a:lvl7pPr>
            <a:lvl8pPr marL="1371600" eaLnBrk="0" fontAlgn="base" hangingPunct="0">
              <a:spcBef>
                <a:spcPct val="0"/>
              </a:spcBef>
              <a:spcAft>
                <a:spcPct val="0"/>
              </a:spcAft>
              <a:defRPr sz="2400">
                <a:solidFill>
                  <a:schemeClr val="tx1"/>
                </a:solidFill>
                <a:latin typeface="Sky InfoText Rg" pitchFamily="34" charset="0"/>
                <a:ea typeface="ＭＳ Ｐゴシック" charset="-128"/>
              </a:defRPr>
            </a:lvl8pPr>
            <a:lvl9pPr marL="1828800" eaLnBrk="0" fontAlgn="base" hangingPunct="0">
              <a:spcBef>
                <a:spcPct val="0"/>
              </a:spcBef>
              <a:spcAft>
                <a:spcPct val="0"/>
              </a:spcAft>
              <a:defRPr sz="2400">
                <a:solidFill>
                  <a:schemeClr val="tx1"/>
                </a:solidFill>
                <a:latin typeface="Sky InfoText Rg" pitchFamily="34" charset="0"/>
                <a:ea typeface="ＭＳ Ｐゴシック" charset="-128"/>
              </a:defRPr>
            </a:lvl9pPr>
          </a:lstStyle>
          <a:p>
            <a:pPr algn="ctr" eaLnBrk="1" hangingPunct="1"/>
            <a:fld id="{A3E74764-7F79-4AA1-A99C-FCB3B3696879}" type="slidenum">
              <a:rPr lang="en-US" sz="900" noProof="0" smtClean="0">
                <a:solidFill>
                  <a:schemeClr val="tx1"/>
                </a:solidFill>
                <a:latin typeface="+mj-lt"/>
                <a:ea typeface="Sky Text"/>
              </a:rPr>
              <a:pPr algn="ctr" eaLnBrk="1" hangingPunct="1"/>
              <a:t>‹#›</a:t>
            </a:fld>
            <a:endParaRPr lang="en-US" sz="900" noProof="0">
              <a:solidFill>
                <a:schemeClr val="tx1"/>
              </a:solidFill>
              <a:latin typeface="+mj-lt"/>
              <a:ea typeface="Sky Text"/>
            </a:endParaRPr>
          </a:p>
        </p:txBody>
      </p:sp>
      <p:sp>
        <p:nvSpPr>
          <p:cNvPr id="12" name="Title Placeholder 1"/>
          <p:cNvSpPr>
            <a:spLocks noGrp="1"/>
          </p:cNvSpPr>
          <p:nvPr>
            <p:ph type="title"/>
          </p:nvPr>
        </p:nvSpPr>
        <p:spPr>
          <a:xfrm>
            <a:off x="596900" y="584200"/>
            <a:ext cx="10510839" cy="763200"/>
          </a:xfrm>
          <a:prstGeom prst="rect">
            <a:avLst/>
          </a:prstGeom>
        </p:spPr>
        <p:txBody>
          <a:bodyPr vert="horz" lIns="0" tIns="0" rIns="0" bIns="0" rtlCol="0" anchor="t" anchorCtr="0">
            <a:noAutofit/>
          </a:bodyPr>
          <a:lstStyle/>
          <a:p>
            <a:endParaRPr lang="en-GB"/>
          </a:p>
        </p:txBody>
      </p:sp>
      <p:pic>
        <p:nvPicPr>
          <p:cNvPr id="8" name="Picture 7" descr="Sky Logo">
            <a:extLst>
              <a:ext uri="{FF2B5EF4-FFF2-40B4-BE49-F238E27FC236}">
                <a16:creationId xmlns:a16="http://schemas.microsoft.com/office/drawing/2014/main" id="{52EA1D35-F1A5-9549-9CCA-8F7CEE09B277}"/>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346166" y="5766516"/>
            <a:ext cx="761571" cy="465294"/>
          </a:xfrm>
          <a:prstGeom prst="rect">
            <a:avLst/>
          </a:prstGeom>
        </p:spPr>
      </p:pic>
      <p:sp>
        <p:nvSpPr>
          <p:cNvPr id="9" name="Text Placeholder 4"/>
          <p:cNvSpPr>
            <a:spLocks noGrp="1"/>
          </p:cNvSpPr>
          <p:nvPr>
            <p:ph type="body" sz="quarter" idx="10"/>
          </p:nvPr>
        </p:nvSpPr>
        <p:spPr>
          <a:xfrm>
            <a:off x="596901" y="6004800"/>
            <a:ext cx="10510836" cy="333375"/>
          </a:xfrm>
          <a:noFill/>
        </p:spPr>
        <p:txBody>
          <a:bodyPr anchor="b"/>
          <a:lstStyle>
            <a:lvl1pPr marL="0" indent="0">
              <a:spcBef>
                <a:spcPts val="0"/>
              </a:spcBef>
              <a:buNone/>
              <a:defRPr sz="900">
                <a:solidFill>
                  <a:srgbClr val="000000"/>
                </a:solidFill>
              </a:defRPr>
            </a:lvl1pPr>
          </a:lstStyle>
          <a:p>
            <a:pPr lvl="0"/>
            <a:r>
              <a:rPr lang="en-US"/>
              <a:t>Edit Master text styles</a:t>
            </a:r>
          </a:p>
        </p:txBody>
      </p:sp>
    </p:spTree>
    <p:extLst>
      <p:ext uri="{BB962C8B-B14F-4D97-AF65-F5344CB8AC3E}">
        <p14:creationId xmlns:p14="http://schemas.microsoft.com/office/powerpoint/2010/main" val="21177268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Headline and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9566204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8AB112C6-EAA0-0748-9F65-5DBF3A62CA45}"/>
              </a:ext>
            </a:extLst>
          </p:cNvPr>
          <p:cNvSpPr/>
          <p:nvPr userDrawn="1"/>
        </p:nvSpPr>
        <p:spPr>
          <a:xfrm rot="5400000">
            <a:off x="-3253582" y="3253582"/>
            <a:ext cx="6583363" cy="76200"/>
          </a:xfrm>
          <a:prstGeom prst="rect">
            <a:avLst/>
          </a:prstGeom>
          <a:gradFill>
            <a:gsLst>
              <a:gs pos="0">
                <a:srgbClr val="FF9E00"/>
              </a:gs>
              <a:gs pos="100000">
                <a:srgbClr val="0071FF"/>
              </a:gs>
              <a:gs pos="35000">
                <a:srgbClr val="E10000"/>
              </a:gs>
              <a:gs pos="85000">
                <a:srgbClr val="21429C"/>
              </a:gs>
              <a:gs pos="60000">
                <a:srgbClr val="B5007D"/>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FDA7EFF-A56F-EA4F-8F5D-BBB210D4127B}"/>
              </a:ext>
            </a:extLst>
          </p:cNvPr>
          <p:cNvSpPr txBox="1"/>
          <p:nvPr userDrawn="1"/>
        </p:nvSpPr>
        <p:spPr>
          <a:xfrm>
            <a:off x="5778581" y="6421822"/>
            <a:ext cx="147476" cy="138499"/>
          </a:xfrm>
          <a:prstGeom prst="rect">
            <a:avLst/>
          </a:prstGeom>
          <a:noFill/>
        </p:spPr>
        <p:txBody>
          <a:bodyPr wrap="none" lIns="0" tIns="0" rIns="0" bIns="0" anchor="b">
            <a:spAutoFit/>
          </a:bodyPr>
          <a:lstStyle>
            <a:lvl1pPr eaLnBrk="0" hangingPunct="0">
              <a:defRPr sz="2400">
                <a:solidFill>
                  <a:schemeClr val="tx1"/>
                </a:solidFill>
                <a:latin typeface="Sky InfoText Rg" pitchFamily="34" charset="0"/>
                <a:ea typeface="ＭＳ Ｐゴシック" charset="-128"/>
              </a:defRPr>
            </a:lvl1pPr>
            <a:lvl2pPr marL="37931725" indent="-37474525" eaLnBrk="0" hangingPunct="0">
              <a:defRPr sz="2400">
                <a:solidFill>
                  <a:schemeClr val="tx1"/>
                </a:solidFill>
                <a:latin typeface="Sky InfoText Rg" pitchFamily="34" charset="0"/>
                <a:ea typeface="ＭＳ Ｐゴシック" charset="-128"/>
              </a:defRPr>
            </a:lvl2pPr>
            <a:lvl3pPr eaLnBrk="0" hangingPunct="0">
              <a:defRPr sz="2400">
                <a:solidFill>
                  <a:schemeClr val="tx1"/>
                </a:solidFill>
                <a:latin typeface="Sky InfoText Rg" pitchFamily="34" charset="0"/>
                <a:ea typeface="ＭＳ Ｐゴシック" charset="-128"/>
              </a:defRPr>
            </a:lvl3pPr>
            <a:lvl4pPr eaLnBrk="0" hangingPunct="0">
              <a:defRPr sz="2400">
                <a:solidFill>
                  <a:schemeClr val="tx1"/>
                </a:solidFill>
                <a:latin typeface="Sky InfoText Rg" pitchFamily="34" charset="0"/>
                <a:ea typeface="ＭＳ Ｐゴシック" charset="-128"/>
              </a:defRPr>
            </a:lvl4pPr>
            <a:lvl5pPr eaLnBrk="0" hangingPunct="0">
              <a:defRPr sz="2400">
                <a:solidFill>
                  <a:schemeClr val="tx1"/>
                </a:solidFill>
                <a:latin typeface="Sky InfoText Rg" pitchFamily="34" charset="0"/>
                <a:ea typeface="ＭＳ Ｐゴシック" charset="-128"/>
              </a:defRPr>
            </a:lvl5pPr>
            <a:lvl6pPr marL="457200" eaLnBrk="0" fontAlgn="base" hangingPunct="0">
              <a:spcBef>
                <a:spcPct val="0"/>
              </a:spcBef>
              <a:spcAft>
                <a:spcPct val="0"/>
              </a:spcAft>
              <a:defRPr sz="2400">
                <a:solidFill>
                  <a:schemeClr val="tx1"/>
                </a:solidFill>
                <a:latin typeface="Sky InfoText Rg" pitchFamily="34" charset="0"/>
                <a:ea typeface="ＭＳ Ｐゴシック" charset="-128"/>
              </a:defRPr>
            </a:lvl6pPr>
            <a:lvl7pPr marL="914400" eaLnBrk="0" fontAlgn="base" hangingPunct="0">
              <a:spcBef>
                <a:spcPct val="0"/>
              </a:spcBef>
              <a:spcAft>
                <a:spcPct val="0"/>
              </a:spcAft>
              <a:defRPr sz="2400">
                <a:solidFill>
                  <a:schemeClr val="tx1"/>
                </a:solidFill>
                <a:latin typeface="Sky InfoText Rg" pitchFamily="34" charset="0"/>
                <a:ea typeface="ＭＳ Ｐゴシック" charset="-128"/>
              </a:defRPr>
            </a:lvl7pPr>
            <a:lvl8pPr marL="1371600" eaLnBrk="0" fontAlgn="base" hangingPunct="0">
              <a:spcBef>
                <a:spcPct val="0"/>
              </a:spcBef>
              <a:spcAft>
                <a:spcPct val="0"/>
              </a:spcAft>
              <a:defRPr sz="2400">
                <a:solidFill>
                  <a:schemeClr val="tx1"/>
                </a:solidFill>
                <a:latin typeface="Sky InfoText Rg" pitchFamily="34" charset="0"/>
                <a:ea typeface="ＭＳ Ｐゴシック" charset="-128"/>
              </a:defRPr>
            </a:lvl8pPr>
            <a:lvl9pPr marL="1828800" eaLnBrk="0" fontAlgn="base" hangingPunct="0">
              <a:spcBef>
                <a:spcPct val="0"/>
              </a:spcBef>
              <a:spcAft>
                <a:spcPct val="0"/>
              </a:spcAft>
              <a:defRPr sz="2400">
                <a:solidFill>
                  <a:schemeClr val="tx1"/>
                </a:solidFill>
                <a:latin typeface="Sky InfoText Rg" pitchFamily="34" charset="0"/>
                <a:ea typeface="ＭＳ Ｐゴシック" charset="-128"/>
              </a:defRPr>
            </a:lvl9pPr>
          </a:lstStyle>
          <a:p>
            <a:pPr algn="ctr" eaLnBrk="1" hangingPunct="1"/>
            <a:fld id="{A3E74764-7F79-4AA1-A99C-FCB3B3696879}" type="slidenum">
              <a:rPr lang="en-US" sz="900" noProof="0" smtClean="0">
                <a:solidFill>
                  <a:schemeClr val="tx1"/>
                </a:solidFill>
                <a:latin typeface="+mj-lt"/>
                <a:ea typeface="Sky Text"/>
              </a:rPr>
              <a:pPr algn="ctr" eaLnBrk="1" hangingPunct="1"/>
              <a:t>‹#›</a:t>
            </a:fld>
            <a:endParaRPr lang="en-US" sz="900" noProof="0">
              <a:solidFill>
                <a:schemeClr val="tx1"/>
              </a:solidFill>
              <a:latin typeface="+mj-lt"/>
              <a:ea typeface="Sky Text"/>
            </a:endParaRPr>
          </a:p>
        </p:txBody>
      </p:sp>
      <p:pic>
        <p:nvPicPr>
          <p:cNvPr id="8" name="Picture 7" descr="Sky Logo">
            <a:extLst>
              <a:ext uri="{FF2B5EF4-FFF2-40B4-BE49-F238E27FC236}">
                <a16:creationId xmlns:a16="http://schemas.microsoft.com/office/drawing/2014/main" id="{52EA1D35-F1A5-9549-9CCA-8F7CEE09B277}"/>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346166" y="5766516"/>
            <a:ext cx="761571" cy="465294"/>
          </a:xfrm>
          <a:prstGeom prst="rect">
            <a:avLst/>
          </a:prstGeom>
        </p:spPr>
      </p:pic>
      <p:sp>
        <p:nvSpPr>
          <p:cNvPr id="9" name="Text Placeholder 4"/>
          <p:cNvSpPr>
            <a:spLocks noGrp="1"/>
          </p:cNvSpPr>
          <p:nvPr>
            <p:ph type="body" sz="quarter" idx="10"/>
          </p:nvPr>
        </p:nvSpPr>
        <p:spPr>
          <a:xfrm>
            <a:off x="596901" y="6004800"/>
            <a:ext cx="10510836" cy="333375"/>
          </a:xfrm>
          <a:noFill/>
          <a:ln>
            <a:noFill/>
          </a:ln>
        </p:spPr>
        <p:txBody>
          <a:bodyPr anchor="b"/>
          <a:lstStyle>
            <a:lvl1pPr marL="0" indent="0">
              <a:spcBef>
                <a:spcPts val="0"/>
              </a:spcBef>
              <a:buNone/>
              <a:defRPr sz="900">
                <a:solidFill>
                  <a:srgbClr val="000000"/>
                </a:solidFill>
              </a:defRPr>
            </a:lvl1pPr>
          </a:lstStyle>
          <a:p>
            <a:pPr lvl="0"/>
            <a:r>
              <a:rPr lang="en-US"/>
              <a:t>Edit Master text styles</a:t>
            </a:r>
          </a:p>
        </p:txBody>
      </p:sp>
    </p:spTree>
    <p:extLst>
      <p:ext uri="{BB962C8B-B14F-4D97-AF65-F5344CB8AC3E}">
        <p14:creationId xmlns:p14="http://schemas.microsoft.com/office/powerpoint/2010/main" val="296747896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511538D-00A3-974D-BC1A-AF082FBC3A8C}"/>
              </a:ext>
            </a:extLst>
          </p:cNvPr>
          <p:cNvSpPr/>
          <p:nvPr userDrawn="1"/>
        </p:nvSpPr>
        <p:spPr>
          <a:xfrm>
            <a:off x="285749" y="281781"/>
            <a:ext cx="11133139" cy="6019801"/>
          </a:xfrm>
          <a:prstGeom prst="rect">
            <a:avLst/>
          </a:prstGeom>
          <a:gradFill>
            <a:gsLst>
              <a:gs pos="0">
                <a:srgbClr val="FFEB00"/>
              </a:gs>
              <a:gs pos="100000">
                <a:srgbClr val="FF6400"/>
              </a:gs>
            </a:gsLst>
            <a:lin ang="206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96900" y="2953127"/>
            <a:ext cx="10510839" cy="677108"/>
          </a:xfrm>
        </p:spPr>
        <p:txBody>
          <a:bodyPr anchor="ctr">
            <a:spAutoFit/>
          </a:bodyPr>
          <a:lstStyle>
            <a:lvl1pPr algn="ctr">
              <a:lnSpc>
                <a:spcPct val="100000"/>
              </a:lnSpc>
              <a:spcBef>
                <a:spcPts val="0"/>
              </a:spcBef>
              <a:defRPr sz="4400">
                <a:solidFill>
                  <a:schemeClr val="bg1"/>
                </a:solidFill>
                <a:latin typeface="+mj-lt"/>
              </a:defRPr>
            </a:lvl1pPr>
          </a:lstStyle>
          <a:p>
            <a:r>
              <a:rPr lang="en-US"/>
              <a:t>Title Sky text 44pt</a:t>
            </a:r>
            <a:endParaRPr lang="en-GB"/>
          </a:p>
        </p:txBody>
      </p:sp>
    </p:spTree>
    <p:extLst>
      <p:ext uri="{BB962C8B-B14F-4D97-AF65-F5344CB8AC3E}">
        <p14:creationId xmlns:p14="http://schemas.microsoft.com/office/powerpoint/2010/main" val="3612032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extLst>
    <p:ext uri="{DCECCB84-F9BA-43D5-87BE-67443E8EF086}">
      <p15:sldGuideLst xmlns:p15="http://schemas.microsoft.com/office/powerpoint/2012/main">
        <p15:guide id="1" orient="horz" pos="2073" userDrawn="1">
          <p15:clr>
            <a:srgbClr val="FBAE40"/>
          </p15:clr>
        </p15:guide>
        <p15:guide id="2" pos="368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A091BE-5AB4-8842-A985-C26B3FAE0987}"/>
              </a:ext>
            </a:extLst>
          </p:cNvPr>
          <p:cNvSpPr/>
          <p:nvPr userDrawn="1"/>
        </p:nvSpPr>
        <p:spPr>
          <a:xfrm>
            <a:off x="285749" y="281781"/>
            <a:ext cx="11133139" cy="6019801"/>
          </a:xfrm>
          <a:prstGeom prst="rect">
            <a:avLst/>
          </a:prstGeom>
          <a:gradFill>
            <a:gsLst>
              <a:gs pos="0">
                <a:srgbClr val="FF6400"/>
              </a:gs>
              <a:gs pos="100000">
                <a:srgbClr val="FF00A5"/>
              </a:gs>
            </a:gsLst>
            <a:lin ang="206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874CD87-BA88-3C46-9011-B0FD0A28F32C}"/>
              </a:ext>
            </a:extLst>
          </p:cNvPr>
          <p:cNvSpPr>
            <a:spLocks noGrp="1"/>
          </p:cNvSpPr>
          <p:nvPr>
            <p:ph type="title" hasCustomPrompt="1"/>
          </p:nvPr>
        </p:nvSpPr>
        <p:spPr>
          <a:xfrm>
            <a:off x="596900" y="2953127"/>
            <a:ext cx="10510839" cy="677108"/>
          </a:xfrm>
        </p:spPr>
        <p:txBody>
          <a:bodyPr anchor="ctr">
            <a:spAutoFit/>
          </a:bodyPr>
          <a:lstStyle>
            <a:lvl1pPr algn="ctr">
              <a:lnSpc>
                <a:spcPct val="100000"/>
              </a:lnSpc>
              <a:spcBef>
                <a:spcPts val="0"/>
              </a:spcBef>
              <a:defRPr sz="4400">
                <a:solidFill>
                  <a:schemeClr val="bg1"/>
                </a:solidFill>
                <a:latin typeface="+mj-lt"/>
              </a:defRPr>
            </a:lvl1pPr>
          </a:lstStyle>
          <a:p>
            <a:r>
              <a:rPr lang="en-US"/>
              <a:t>Title Sky text 44pt</a:t>
            </a:r>
            <a:endParaRPr lang="en-GB"/>
          </a:p>
        </p:txBody>
      </p:sp>
    </p:spTree>
    <p:extLst>
      <p:ext uri="{BB962C8B-B14F-4D97-AF65-F5344CB8AC3E}">
        <p14:creationId xmlns:p14="http://schemas.microsoft.com/office/powerpoint/2010/main" val="1789047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extLst>
    <p:ext uri="{DCECCB84-F9BA-43D5-87BE-67443E8EF086}">
      <p15:sldGuideLst xmlns:p15="http://schemas.microsoft.com/office/powerpoint/2012/main">
        <p15:guide id="1" orient="horz" pos="2073">
          <p15:clr>
            <a:srgbClr val="FBAE40"/>
          </p15:clr>
        </p15:guide>
        <p15:guide id="2" pos="368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2356CD-5F6B-ED44-8AF2-F5EE86C948B6}"/>
              </a:ext>
            </a:extLst>
          </p:cNvPr>
          <p:cNvSpPr/>
          <p:nvPr userDrawn="1"/>
        </p:nvSpPr>
        <p:spPr>
          <a:xfrm>
            <a:off x="285749" y="281781"/>
            <a:ext cx="11133139" cy="6019801"/>
          </a:xfrm>
          <a:prstGeom prst="rect">
            <a:avLst/>
          </a:prstGeom>
          <a:gradFill>
            <a:gsLst>
              <a:gs pos="100000">
                <a:srgbClr val="6E00FF"/>
              </a:gs>
              <a:gs pos="0">
                <a:srgbClr val="FF00A5"/>
              </a:gs>
            </a:gsLst>
            <a:lin ang="206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02E79A0D-5A92-6549-A3BA-FB6C2A5E9F28}"/>
              </a:ext>
            </a:extLst>
          </p:cNvPr>
          <p:cNvSpPr>
            <a:spLocks noGrp="1"/>
          </p:cNvSpPr>
          <p:nvPr>
            <p:ph type="title" hasCustomPrompt="1"/>
          </p:nvPr>
        </p:nvSpPr>
        <p:spPr>
          <a:xfrm>
            <a:off x="596900" y="2953127"/>
            <a:ext cx="10510839" cy="677108"/>
          </a:xfrm>
        </p:spPr>
        <p:txBody>
          <a:bodyPr anchor="ctr">
            <a:spAutoFit/>
          </a:bodyPr>
          <a:lstStyle>
            <a:lvl1pPr algn="ctr">
              <a:lnSpc>
                <a:spcPct val="100000"/>
              </a:lnSpc>
              <a:spcBef>
                <a:spcPts val="0"/>
              </a:spcBef>
              <a:defRPr sz="4400">
                <a:solidFill>
                  <a:schemeClr val="bg1"/>
                </a:solidFill>
                <a:latin typeface="+mj-lt"/>
              </a:defRPr>
            </a:lvl1pPr>
          </a:lstStyle>
          <a:p>
            <a:r>
              <a:rPr lang="en-US"/>
              <a:t>Title Sky text 44pt</a:t>
            </a:r>
            <a:endParaRPr lang="en-GB"/>
          </a:p>
        </p:txBody>
      </p:sp>
    </p:spTree>
    <p:extLst>
      <p:ext uri="{BB962C8B-B14F-4D97-AF65-F5344CB8AC3E}">
        <p14:creationId xmlns:p14="http://schemas.microsoft.com/office/powerpoint/2010/main" val="27958735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extLst>
    <p:ext uri="{DCECCB84-F9BA-43D5-87BE-67443E8EF086}">
      <p15:sldGuideLst xmlns:p15="http://schemas.microsoft.com/office/powerpoint/2012/main">
        <p15:guide id="1" orient="horz" pos="2073">
          <p15:clr>
            <a:srgbClr val="FBAE40"/>
          </p15:clr>
        </p15:guide>
        <p15:guide id="2" pos="368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4">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77F02F-D94C-954F-A8E9-DFC6F146690A}"/>
              </a:ext>
            </a:extLst>
          </p:cNvPr>
          <p:cNvSpPr/>
          <p:nvPr userDrawn="1"/>
        </p:nvSpPr>
        <p:spPr>
          <a:xfrm>
            <a:off x="285749" y="281781"/>
            <a:ext cx="11133139" cy="6019801"/>
          </a:xfrm>
          <a:prstGeom prst="rect">
            <a:avLst/>
          </a:prstGeom>
          <a:gradFill>
            <a:gsLst>
              <a:gs pos="0">
                <a:srgbClr val="6E00FF"/>
              </a:gs>
              <a:gs pos="100000">
                <a:srgbClr val="00FFDC"/>
              </a:gs>
            </a:gsLst>
            <a:lin ang="206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4C2F201-3E04-6F4A-A8AC-904D535903B2}"/>
              </a:ext>
            </a:extLst>
          </p:cNvPr>
          <p:cNvSpPr>
            <a:spLocks noGrp="1"/>
          </p:cNvSpPr>
          <p:nvPr>
            <p:ph type="title" hasCustomPrompt="1"/>
          </p:nvPr>
        </p:nvSpPr>
        <p:spPr>
          <a:xfrm>
            <a:off x="596900" y="2953127"/>
            <a:ext cx="10510839" cy="677108"/>
          </a:xfrm>
        </p:spPr>
        <p:txBody>
          <a:bodyPr anchor="ctr">
            <a:spAutoFit/>
          </a:bodyPr>
          <a:lstStyle>
            <a:lvl1pPr algn="ctr">
              <a:lnSpc>
                <a:spcPct val="100000"/>
              </a:lnSpc>
              <a:spcBef>
                <a:spcPts val="0"/>
              </a:spcBef>
              <a:defRPr sz="4400">
                <a:solidFill>
                  <a:schemeClr val="bg1"/>
                </a:solidFill>
                <a:latin typeface="+mj-lt"/>
              </a:defRPr>
            </a:lvl1pPr>
          </a:lstStyle>
          <a:p>
            <a:r>
              <a:rPr lang="en-US"/>
              <a:t>Title Sky text 44pt</a:t>
            </a:r>
            <a:endParaRPr lang="en-GB"/>
          </a:p>
        </p:txBody>
      </p:sp>
    </p:spTree>
    <p:extLst>
      <p:ext uri="{BB962C8B-B14F-4D97-AF65-F5344CB8AC3E}">
        <p14:creationId xmlns:p14="http://schemas.microsoft.com/office/powerpoint/2010/main" val="26166265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extLst>
    <p:ext uri="{DCECCB84-F9BA-43D5-87BE-67443E8EF086}">
      <p15:sldGuideLst xmlns:p15="http://schemas.microsoft.com/office/powerpoint/2012/main">
        <p15:guide id="1" orient="horz" pos="2073">
          <p15:clr>
            <a:srgbClr val="FBAE40"/>
          </p15:clr>
        </p15:guide>
        <p15:guide id="2" pos="368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Headline only-N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vert="horz" lIns="0" tIns="0" rIns="0" bIns="0" rtlCol="0" anchor="t" anchorCtr="0">
            <a:noAutofit/>
          </a:bodyPr>
          <a:lstStyle>
            <a:lvl1pPr>
              <a:defRPr lang="en-GB" dirty="0"/>
            </a:lvl1pPr>
          </a:lstStyle>
          <a:p>
            <a:pPr lvl="0"/>
            <a:r>
              <a:rPr lang="en-US"/>
              <a:t>Heading Sky text 28pt</a:t>
            </a:r>
            <a:endParaRPr lang="en-GB"/>
          </a:p>
        </p:txBody>
      </p:sp>
      <p:sp>
        <p:nvSpPr>
          <p:cNvPr id="7" name="TextBox 6">
            <a:extLst>
              <a:ext uri="{FF2B5EF4-FFF2-40B4-BE49-F238E27FC236}">
                <a16:creationId xmlns:a16="http://schemas.microsoft.com/office/drawing/2014/main" id="{5FDA7EFF-A56F-EA4F-8F5D-BBB210D4127B}"/>
              </a:ext>
            </a:extLst>
          </p:cNvPr>
          <p:cNvSpPr txBox="1"/>
          <p:nvPr userDrawn="1"/>
        </p:nvSpPr>
        <p:spPr>
          <a:xfrm>
            <a:off x="5542111" y="6096467"/>
            <a:ext cx="620416" cy="256686"/>
          </a:xfrm>
          <a:prstGeom prst="rect">
            <a:avLst/>
          </a:prstGeom>
          <a:noFill/>
        </p:spPr>
        <p:txBody>
          <a:bodyPr wrap="square" lIns="117043" tIns="58522" rIns="117043" bIns="58522" anchor="b">
            <a:spAutoFit/>
          </a:bodyPr>
          <a:lstStyle>
            <a:lvl1pPr eaLnBrk="0" hangingPunct="0">
              <a:defRPr sz="2400">
                <a:solidFill>
                  <a:schemeClr val="tx1"/>
                </a:solidFill>
                <a:latin typeface="Sky InfoText Rg" pitchFamily="34" charset="0"/>
                <a:ea typeface="ＭＳ Ｐゴシック" charset="-128"/>
              </a:defRPr>
            </a:lvl1pPr>
            <a:lvl2pPr marL="37931725" indent="-37474525" eaLnBrk="0" hangingPunct="0">
              <a:defRPr sz="2400">
                <a:solidFill>
                  <a:schemeClr val="tx1"/>
                </a:solidFill>
                <a:latin typeface="Sky InfoText Rg" pitchFamily="34" charset="0"/>
                <a:ea typeface="ＭＳ Ｐゴシック" charset="-128"/>
              </a:defRPr>
            </a:lvl2pPr>
            <a:lvl3pPr eaLnBrk="0" hangingPunct="0">
              <a:defRPr sz="2400">
                <a:solidFill>
                  <a:schemeClr val="tx1"/>
                </a:solidFill>
                <a:latin typeface="Sky InfoText Rg" pitchFamily="34" charset="0"/>
                <a:ea typeface="ＭＳ Ｐゴシック" charset="-128"/>
              </a:defRPr>
            </a:lvl3pPr>
            <a:lvl4pPr eaLnBrk="0" hangingPunct="0">
              <a:defRPr sz="2400">
                <a:solidFill>
                  <a:schemeClr val="tx1"/>
                </a:solidFill>
                <a:latin typeface="Sky InfoText Rg" pitchFamily="34" charset="0"/>
                <a:ea typeface="ＭＳ Ｐゴシック" charset="-128"/>
              </a:defRPr>
            </a:lvl4pPr>
            <a:lvl5pPr eaLnBrk="0" hangingPunct="0">
              <a:defRPr sz="2400">
                <a:solidFill>
                  <a:schemeClr val="tx1"/>
                </a:solidFill>
                <a:latin typeface="Sky InfoText Rg" pitchFamily="34" charset="0"/>
                <a:ea typeface="ＭＳ Ｐゴシック" charset="-128"/>
              </a:defRPr>
            </a:lvl5pPr>
            <a:lvl6pPr marL="457200" eaLnBrk="0" fontAlgn="base" hangingPunct="0">
              <a:spcBef>
                <a:spcPct val="0"/>
              </a:spcBef>
              <a:spcAft>
                <a:spcPct val="0"/>
              </a:spcAft>
              <a:defRPr sz="2400">
                <a:solidFill>
                  <a:schemeClr val="tx1"/>
                </a:solidFill>
                <a:latin typeface="Sky InfoText Rg" pitchFamily="34" charset="0"/>
                <a:ea typeface="ＭＳ Ｐゴシック" charset="-128"/>
              </a:defRPr>
            </a:lvl6pPr>
            <a:lvl7pPr marL="914400" eaLnBrk="0" fontAlgn="base" hangingPunct="0">
              <a:spcBef>
                <a:spcPct val="0"/>
              </a:spcBef>
              <a:spcAft>
                <a:spcPct val="0"/>
              </a:spcAft>
              <a:defRPr sz="2400">
                <a:solidFill>
                  <a:schemeClr val="tx1"/>
                </a:solidFill>
                <a:latin typeface="Sky InfoText Rg" pitchFamily="34" charset="0"/>
                <a:ea typeface="ＭＳ Ｐゴシック" charset="-128"/>
              </a:defRPr>
            </a:lvl7pPr>
            <a:lvl8pPr marL="1371600" eaLnBrk="0" fontAlgn="base" hangingPunct="0">
              <a:spcBef>
                <a:spcPct val="0"/>
              </a:spcBef>
              <a:spcAft>
                <a:spcPct val="0"/>
              </a:spcAft>
              <a:defRPr sz="2400">
                <a:solidFill>
                  <a:schemeClr val="tx1"/>
                </a:solidFill>
                <a:latin typeface="Sky InfoText Rg" pitchFamily="34" charset="0"/>
                <a:ea typeface="ＭＳ Ｐゴシック" charset="-128"/>
              </a:defRPr>
            </a:lvl8pPr>
            <a:lvl9pPr marL="1828800" eaLnBrk="0" fontAlgn="base" hangingPunct="0">
              <a:spcBef>
                <a:spcPct val="0"/>
              </a:spcBef>
              <a:spcAft>
                <a:spcPct val="0"/>
              </a:spcAft>
              <a:defRPr sz="2400">
                <a:solidFill>
                  <a:schemeClr val="tx1"/>
                </a:solidFill>
                <a:latin typeface="Sky InfoText Rg" pitchFamily="34" charset="0"/>
                <a:ea typeface="ＭＳ Ｐゴシック" charset="-128"/>
              </a:defRPr>
            </a:lvl9pPr>
          </a:lstStyle>
          <a:p>
            <a:pPr algn="ctr" eaLnBrk="1" hangingPunct="1"/>
            <a:fld id="{A3E74764-7F79-4AA1-A99C-FCB3B3696879}" type="slidenum">
              <a:rPr lang="en-US" sz="900">
                <a:solidFill>
                  <a:schemeClr val="tx1"/>
                </a:solidFill>
                <a:latin typeface="+mj-lt"/>
                <a:ea typeface="Sky Text"/>
              </a:rPr>
              <a:pPr algn="ctr" eaLnBrk="1" hangingPunct="1"/>
              <a:t>‹#›</a:t>
            </a:fld>
            <a:endParaRPr lang="en-US" sz="900">
              <a:solidFill>
                <a:schemeClr val="tx1"/>
              </a:solidFill>
              <a:latin typeface="+mj-lt"/>
              <a:ea typeface="Sky Text"/>
            </a:endParaRPr>
          </a:p>
        </p:txBody>
      </p:sp>
      <p:sp>
        <p:nvSpPr>
          <p:cNvPr id="6" name="Rectangle 5">
            <a:extLst>
              <a:ext uri="{FF2B5EF4-FFF2-40B4-BE49-F238E27FC236}">
                <a16:creationId xmlns:a16="http://schemas.microsoft.com/office/drawing/2014/main" id="{E10BB793-F845-5640-9F18-1F2FF8B8C14E}"/>
              </a:ext>
            </a:extLst>
          </p:cNvPr>
          <p:cNvSpPr/>
          <p:nvPr userDrawn="1"/>
        </p:nvSpPr>
        <p:spPr>
          <a:xfrm rot="5400000">
            <a:off x="-3253582" y="3253582"/>
            <a:ext cx="6583363" cy="76200"/>
          </a:xfrm>
          <a:prstGeom prst="rect">
            <a:avLst/>
          </a:prstGeom>
          <a:gradFill>
            <a:gsLst>
              <a:gs pos="0">
                <a:srgbClr val="FF9E00"/>
              </a:gs>
              <a:gs pos="100000">
                <a:srgbClr val="0071FF"/>
              </a:gs>
              <a:gs pos="35000">
                <a:srgbClr val="E10000"/>
              </a:gs>
              <a:gs pos="85000">
                <a:srgbClr val="21429C"/>
              </a:gs>
              <a:gs pos="60000">
                <a:srgbClr val="B5007D"/>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962981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3_Headline only-N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vert="horz" lIns="0" tIns="0" rIns="0" bIns="0" rtlCol="0" anchor="t" anchorCtr="0">
            <a:noAutofit/>
          </a:bodyPr>
          <a:lstStyle>
            <a:lvl1pPr>
              <a:defRPr lang="en-GB" dirty="0"/>
            </a:lvl1pPr>
          </a:lstStyle>
          <a:p>
            <a:pPr lvl="0"/>
            <a:r>
              <a:rPr lang="en-US"/>
              <a:t>Heading Sky text 28pt</a:t>
            </a:r>
            <a:endParaRPr lang="en-GB"/>
          </a:p>
        </p:txBody>
      </p:sp>
      <p:sp>
        <p:nvSpPr>
          <p:cNvPr id="7" name="TextBox 6">
            <a:extLst>
              <a:ext uri="{FF2B5EF4-FFF2-40B4-BE49-F238E27FC236}">
                <a16:creationId xmlns:a16="http://schemas.microsoft.com/office/drawing/2014/main" id="{5FDA7EFF-A56F-EA4F-8F5D-BBB210D4127B}"/>
              </a:ext>
            </a:extLst>
          </p:cNvPr>
          <p:cNvSpPr txBox="1"/>
          <p:nvPr userDrawn="1"/>
        </p:nvSpPr>
        <p:spPr>
          <a:xfrm>
            <a:off x="5542111" y="6096467"/>
            <a:ext cx="620416" cy="256686"/>
          </a:xfrm>
          <a:prstGeom prst="rect">
            <a:avLst/>
          </a:prstGeom>
          <a:noFill/>
        </p:spPr>
        <p:txBody>
          <a:bodyPr wrap="square" lIns="117043" tIns="58522" rIns="117043" bIns="58522" anchor="b">
            <a:spAutoFit/>
          </a:bodyPr>
          <a:lstStyle>
            <a:lvl1pPr eaLnBrk="0" hangingPunct="0">
              <a:defRPr sz="2400">
                <a:solidFill>
                  <a:schemeClr val="tx1"/>
                </a:solidFill>
                <a:latin typeface="Sky InfoText Rg" pitchFamily="34" charset="0"/>
                <a:ea typeface="ＭＳ Ｐゴシック" charset="-128"/>
              </a:defRPr>
            </a:lvl1pPr>
            <a:lvl2pPr marL="37931725" indent="-37474525" eaLnBrk="0" hangingPunct="0">
              <a:defRPr sz="2400">
                <a:solidFill>
                  <a:schemeClr val="tx1"/>
                </a:solidFill>
                <a:latin typeface="Sky InfoText Rg" pitchFamily="34" charset="0"/>
                <a:ea typeface="ＭＳ Ｐゴシック" charset="-128"/>
              </a:defRPr>
            </a:lvl2pPr>
            <a:lvl3pPr eaLnBrk="0" hangingPunct="0">
              <a:defRPr sz="2400">
                <a:solidFill>
                  <a:schemeClr val="tx1"/>
                </a:solidFill>
                <a:latin typeface="Sky InfoText Rg" pitchFamily="34" charset="0"/>
                <a:ea typeface="ＭＳ Ｐゴシック" charset="-128"/>
              </a:defRPr>
            </a:lvl3pPr>
            <a:lvl4pPr eaLnBrk="0" hangingPunct="0">
              <a:defRPr sz="2400">
                <a:solidFill>
                  <a:schemeClr val="tx1"/>
                </a:solidFill>
                <a:latin typeface="Sky InfoText Rg" pitchFamily="34" charset="0"/>
                <a:ea typeface="ＭＳ Ｐゴシック" charset="-128"/>
              </a:defRPr>
            </a:lvl4pPr>
            <a:lvl5pPr eaLnBrk="0" hangingPunct="0">
              <a:defRPr sz="2400">
                <a:solidFill>
                  <a:schemeClr val="tx1"/>
                </a:solidFill>
                <a:latin typeface="Sky InfoText Rg" pitchFamily="34" charset="0"/>
                <a:ea typeface="ＭＳ Ｐゴシック" charset="-128"/>
              </a:defRPr>
            </a:lvl5pPr>
            <a:lvl6pPr marL="457200" eaLnBrk="0" fontAlgn="base" hangingPunct="0">
              <a:spcBef>
                <a:spcPct val="0"/>
              </a:spcBef>
              <a:spcAft>
                <a:spcPct val="0"/>
              </a:spcAft>
              <a:defRPr sz="2400">
                <a:solidFill>
                  <a:schemeClr val="tx1"/>
                </a:solidFill>
                <a:latin typeface="Sky InfoText Rg" pitchFamily="34" charset="0"/>
                <a:ea typeface="ＭＳ Ｐゴシック" charset="-128"/>
              </a:defRPr>
            </a:lvl6pPr>
            <a:lvl7pPr marL="914400" eaLnBrk="0" fontAlgn="base" hangingPunct="0">
              <a:spcBef>
                <a:spcPct val="0"/>
              </a:spcBef>
              <a:spcAft>
                <a:spcPct val="0"/>
              </a:spcAft>
              <a:defRPr sz="2400">
                <a:solidFill>
                  <a:schemeClr val="tx1"/>
                </a:solidFill>
                <a:latin typeface="Sky InfoText Rg" pitchFamily="34" charset="0"/>
                <a:ea typeface="ＭＳ Ｐゴシック" charset="-128"/>
              </a:defRPr>
            </a:lvl7pPr>
            <a:lvl8pPr marL="1371600" eaLnBrk="0" fontAlgn="base" hangingPunct="0">
              <a:spcBef>
                <a:spcPct val="0"/>
              </a:spcBef>
              <a:spcAft>
                <a:spcPct val="0"/>
              </a:spcAft>
              <a:defRPr sz="2400">
                <a:solidFill>
                  <a:schemeClr val="tx1"/>
                </a:solidFill>
                <a:latin typeface="Sky InfoText Rg" pitchFamily="34" charset="0"/>
                <a:ea typeface="ＭＳ Ｐゴシック" charset="-128"/>
              </a:defRPr>
            </a:lvl8pPr>
            <a:lvl9pPr marL="1828800" eaLnBrk="0" fontAlgn="base" hangingPunct="0">
              <a:spcBef>
                <a:spcPct val="0"/>
              </a:spcBef>
              <a:spcAft>
                <a:spcPct val="0"/>
              </a:spcAft>
              <a:defRPr sz="2400">
                <a:solidFill>
                  <a:schemeClr val="tx1"/>
                </a:solidFill>
                <a:latin typeface="Sky InfoText Rg" pitchFamily="34" charset="0"/>
                <a:ea typeface="ＭＳ Ｐゴシック" charset="-128"/>
              </a:defRPr>
            </a:lvl9pPr>
          </a:lstStyle>
          <a:p>
            <a:pPr algn="ctr" eaLnBrk="1" hangingPunct="1"/>
            <a:fld id="{A3E74764-7F79-4AA1-A99C-FCB3B3696879}" type="slidenum">
              <a:rPr lang="en-US" sz="900">
                <a:solidFill>
                  <a:schemeClr val="tx1"/>
                </a:solidFill>
                <a:latin typeface="+mj-lt"/>
                <a:ea typeface="Sky Text"/>
              </a:rPr>
              <a:pPr algn="ctr" eaLnBrk="1" hangingPunct="1"/>
              <a:t>‹#›</a:t>
            </a:fld>
            <a:endParaRPr lang="en-US" sz="900">
              <a:solidFill>
                <a:schemeClr val="tx1"/>
              </a:solidFill>
              <a:latin typeface="+mj-lt"/>
              <a:ea typeface="Sky Text"/>
            </a:endParaRPr>
          </a:p>
        </p:txBody>
      </p:sp>
      <p:sp>
        <p:nvSpPr>
          <p:cNvPr id="8" name="Text Placeholder 4">
            <a:extLst>
              <a:ext uri="{FF2B5EF4-FFF2-40B4-BE49-F238E27FC236}">
                <a16:creationId xmlns:a16="http://schemas.microsoft.com/office/drawing/2014/main" id="{818A7582-9D6B-2A4B-8DFE-660DE726755A}"/>
              </a:ext>
            </a:extLst>
          </p:cNvPr>
          <p:cNvSpPr>
            <a:spLocks noGrp="1"/>
          </p:cNvSpPr>
          <p:nvPr>
            <p:ph type="body" sz="quarter" idx="10"/>
          </p:nvPr>
        </p:nvSpPr>
        <p:spPr>
          <a:xfrm>
            <a:off x="596901" y="5751713"/>
            <a:ext cx="4677815" cy="333375"/>
          </a:xfrm>
        </p:spPr>
        <p:txBody>
          <a:bodyPr anchor="b"/>
          <a:lstStyle>
            <a:lvl1pPr marL="0" indent="0">
              <a:buNone/>
              <a:defRPr sz="900">
                <a:solidFill>
                  <a:srgbClr val="000000"/>
                </a:solidFill>
              </a:defRPr>
            </a:lvl1pPr>
          </a:lstStyle>
          <a:p>
            <a:pPr lvl="0"/>
            <a:r>
              <a:rPr lang="en-US"/>
              <a:t>Click to edit Master text styles</a:t>
            </a:r>
          </a:p>
        </p:txBody>
      </p:sp>
      <p:sp>
        <p:nvSpPr>
          <p:cNvPr id="6" name="Rectangle 5">
            <a:extLst>
              <a:ext uri="{FF2B5EF4-FFF2-40B4-BE49-F238E27FC236}">
                <a16:creationId xmlns:a16="http://schemas.microsoft.com/office/drawing/2014/main" id="{E10BB793-F845-5640-9F18-1F2FF8B8C14E}"/>
              </a:ext>
            </a:extLst>
          </p:cNvPr>
          <p:cNvSpPr/>
          <p:nvPr userDrawn="1"/>
        </p:nvSpPr>
        <p:spPr>
          <a:xfrm rot="5400000">
            <a:off x="-3253582" y="3253582"/>
            <a:ext cx="6583363" cy="76200"/>
          </a:xfrm>
          <a:prstGeom prst="rect">
            <a:avLst/>
          </a:prstGeom>
          <a:gradFill>
            <a:gsLst>
              <a:gs pos="0">
                <a:srgbClr val="FF9E00"/>
              </a:gs>
              <a:gs pos="100000">
                <a:srgbClr val="0071FF"/>
              </a:gs>
              <a:gs pos="35000">
                <a:srgbClr val="E10000"/>
              </a:gs>
              <a:gs pos="85000">
                <a:srgbClr val="21429C"/>
              </a:gs>
              <a:gs pos="60000">
                <a:srgbClr val="B5007D"/>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066549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96900" y="4637088"/>
            <a:ext cx="10510838" cy="677862"/>
          </a:xfrm>
        </p:spPr>
        <p:txBody>
          <a:bodyPr anchor="b" anchorCtr="1">
            <a:noAutofit/>
          </a:bodyPr>
          <a:lstStyle>
            <a:lvl1pPr algn="ctr">
              <a:defRPr sz="2800">
                <a:solidFill>
                  <a:schemeClr val="tx1">
                    <a:lumMod val="50000"/>
                  </a:schemeClr>
                </a:solidFill>
                <a:latin typeface="+mj-lt"/>
              </a:defRPr>
            </a:lvl1pPr>
          </a:lstStyle>
          <a:p>
            <a:r>
              <a:rPr lang="en-US"/>
              <a:t>Click to edit Master title style</a:t>
            </a:r>
            <a:endParaRPr lang="en-GB"/>
          </a:p>
        </p:txBody>
      </p:sp>
      <p:sp>
        <p:nvSpPr>
          <p:cNvPr id="3" name="Subtitle 2"/>
          <p:cNvSpPr>
            <a:spLocks noGrp="1"/>
          </p:cNvSpPr>
          <p:nvPr>
            <p:ph type="subTitle" idx="1"/>
          </p:nvPr>
        </p:nvSpPr>
        <p:spPr>
          <a:xfrm>
            <a:off x="596901" y="5330190"/>
            <a:ext cx="10510838" cy="674688"/>
          </a:xfrm>
          <a:noFill/>
        </p:spPr>
        <p:txBody>
          <a:bodyPr anchor="t" anchorCtr="1">
            <a:noAutofit/>
          </a:bodyPr>
          <a:lstStyle>
            <a:lvl1pPr marL="0" indent="0" algn="ctr">
              <a:buNone/>
              <a:defRPr sz="2000">
                <a:solidFill>
                  <a:srgbClr val="323232"/>
                </a:solidFill>
                <a:latin typeface="+mn-lt"/>
              </a:defRPr>
            </a:lvl1pPr>
            <a:lvl2pPr marL="585216" indent="0" algn="ctr">
              <a:buNone/>
              <a:defRPr>
                <a:solidFill>
                  <a:schemeClr val="tx1">
                    <a:tint val="75000"/>
                  </a:schemeClr>
                </a:solidFill>
              </a:defRPr>
            </a:lvl2pPr>
            <a:lvl3pPr marL="1170432" indent="0" algn="ctr">
              <a:buNone/>
              <a:defRPr>
                <a:solidFill>
                  <a:schemeClr val="tx1">
                    <a:tint val="75000"/>
                  </a:schemeClr>
                </a:solidFill>
              </a:defRPr>
            </a:lvl3pPr>
            <a:lvl4pPr marL="1755648" indent="0" algn="ctr">
              <a:buNone/>
              <a:defRPr>
                <a:solidFill>
                  <a:schemeClr val="tx1">
                    <a:tint val="75000"/>
                  </a:schemeClr>
                </a:solidFill>
              </a:defRPr>
            </a:lvl4pPr>
            <a:lvl5pPr marL="2340864" indent="0" algn="ctr">
              <a:buNone/>
              <a:defRPr>
                <a:solidFill>
                  <a:schemeClr val="tx1">
                    <a:tint val="75000"/>
                  </a:schemeClr>
                </a:solidFill>
              </a:defRPr>
            </a:lvl5pPr>
            <a:lvl6pPr marL="2926080" indent="0" algn="ctr">
              <a:buNone/>
              <a:defRPr>
                <a:solidFill>
                  <a:schemeClr val="tx1">
                    <a:tint val="75000"/>
                  </a:schemeClr>
                </a:solidFill>
              </a:defRPr>
            </a:lvl6pPr>
            <a:lvl7pPr marL="3511296" indent="0" algn="ctr">
              <a:buNone/>
              <a:defRPr>
                <a:solidFill>
                  <a:schemeClr val="tx1">
                    <a:tint val="75000"/>
                  </a:schemeClr>
                </a:solidFill>
              </a:defRPr>
            </a:lvl7pPr>
            <a:lvl8pPr marL="4096512" indent="0" algn="ctr">
              <a:buNone/>
              <a:defRPr>
                <a:solidFill>
                  <a:schemeClr val="tx1">
                    <a:tint val="75000"/>
                  </a:schemeClr>
                </a:solidFill>
              </a:defRPr>
            </a:lvl8pPr>
            <a:lvl9pPr marL="4681728" indent="0" algn="ctr">
              <a:buNone/>
              <a:defRPr>
                <a:solidFill>
                  <a:schemeClr val="tx1">
                    <a:tint val="75000"/>
                  </a:schemeClr>
                </a:solidFill>
              </a:defRPr>
            </a:lvl9pPr>
          </a:lstStyle>
          <a:p>
            <a:r>
              <a:rPr lang="en-US"/>
              <a:t>Click to edit Master subtitle style</a:t>
            </a:r>
            <a:endParaRPr lang="en-GB"/>
          </a:p>
        </p:txBody>
      </p:sp>
      <p:pic>
        <p:nvPicPr>
          <p:cNvPr id="8" name="Picture 7" descr="Sky Logo">
            <a:extLst>
              <a:ext uri="{FF2B5EF4-FFF2-40B4-BE49-F238E27FC236}">
                <a16:creationId xmlns:a16="http://schemas.microsoft.com/office/drawing/2014/main" id="{1B0ACC0B-ACA5-8645-804C-356A9393B95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67663" y="1153625"/>
            <a:ext cx="5769312" cy="3524854"/>
          </a:xfrm>
          <a:prstGeom prst="rect">
            <a:avLst/>
          </a:prstGeom>
        </p:spPr>
      </p:pic>
    </p:spTree>
    <p:extLst>
      <p:ext uri="{BB962C8B-B14F-4D97-AF65-F5344CB8AC3E}">
        <p14:creationId xmlns:p14="http://schemas.microsoft.com/office/powerpoint/2010/main" val="21588059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no logo">
    <p:spTree>
      <p:nvGrpSpPr>
        <p:cNvPr id="1" name=""/>
        <p:cNvGrpSpPr/>
        <p:nvPr/>
      </p:nvGrpSpPr>
      <p:grpSpPr>
        <a:xfrm>
          <a:off x="0" y="0"/>
          <a:ext cx="0" cy="0"/>
          <a:chOff x="0" y="0"/>
          <a:chExt cx="0" cy="0"/>
        </a:xfrm>
      </p:grpSpPr>
      <p:sp>
        <p:nvSpPr>
          <p:cNvPr id="2" name="Title 1"/>
          <p:cNvSpPr>
            <a:spLocks noGrp="1"/>
          </p:cNvSpPr>
          <p:nvPr>
            <p:ph type="ctrTitle"/>
          </p:nvPr>
        </p:nvSpPr>
        <p:spPr>
          <a:xfrm>
            <a:off x="596900" y="4637088"/>
            <a:ext cx="10510838" cy="677862"/>
          </a:xfrm>
        </p:spPr>
        <p:txBody>
          <a:bodyPr anchor="b" anchorCtr="1">
            <a:noAutofit/>
          </a:bodyPr>
          <a:lstStyle>
            <a:lvl1pPr algn="ctr">
              <a:defRPr sz="2800">
                <a:solidFill>
                  <a:srgbClr val="21429C"/>
                </a:solidFill>
                <a:latin typeface="+mj-lt"/>
              </a:defRPr>
            </a:lvl1pPr>
          </a:lstStyle>
          <a:p>
            <a:r>
              <a:rPr lang="en-US"/>
              <a:t>Click to edit Master title style</a:t>
            </a:r>
            <a:endParaRPr lang="en-GB"/>
          </a:p>
        </p:txBody>
      </p:sp>
      <p:sp>
        <p:nvSpPr>
          <p:cNvPr id="3" name="Subtitle 2"/>
          <p:cNvSpPr>
            <a:spLocks noGrp="1"/>
          </p:cNvSpPr>
          <p:nvPr>
            <p:ph type="subTitle" idx="1"/>
          </p:nvPr>
        </p:nvSpPr>
        <p:spPr>
          <a:xfrm>
            <a:off x="596901" y="5330190"/>
            <a:ext cx="10510838" cy="674688"/>
          </a:xfrm>
          <a:noFill/>
        </p:spPr>
        <p:txBody>
          <a:bodyPr anchor="t" anchorCtr="1">
            <a:noAutofit/>
          </a:bodyPr>
          <a:lstStyle>
            <a:lvl1pPr marL="0" indent="0" algn="ctr">
              <a:buNone/>
              <a:defRPr sz="2000">
                <a:solidFill>
                  <a:srgbClr val="323232"/>
                </a:solidFill>
                <a:latin typeface="+mn-lt"/>
              </a:defRPr>
            </a:lvl1pPr>
            <a:lvl2pPr marL="585216" indent="0" algn="ctr">
              <a:buNone/>
              <a:defRPr>
                <a:solidFill>
                  <a:schemeClr val="tx1">
                    <a:tint val="75000"/>
                  </a:schemeClr>
                </a:solidFill>
              </a:defRPr>
            </a:lvl2pPr>
            <a:lvl3pPr marL="1170432" indent="0" algn="ctr">
              <a:buNone/>
              <a:defRPr>
                <a:solidFill>
                  <a:schemeClr val="tx1">
                    <a:tint val="75000"/>
                  </a:schemeClr>
                </a:solidFill>
              </a:defRPr>
            </a:lvl3pPr>
            <a:lvl4pPr marL="1755648" indent="0" algn="ctr">
              <a:buNone/>
              <a:defRPr>
                <a:solidFill>
                  <a:schemeClr val="tx1">
                    <a:tint val="75000"/>
                  </a:schemeClr>
                </a:solidFill>
              </a:defRPr>
            </a:lvl4pPr>
            <a:lvl5pPr marL="2340864" indent="0" algn="ctr">
              <a:buNone/>
              <a:defRPr>
                <a:solidFill>
                  <a:schemeClr val="tx1">
                    <a:tint val="75000"/>
                  </a:schemeClr>
                </a:solidFill>
              </a:defRPr>
            </a:lvl5pPr>
            <a:lvl6pPr marL="2926080" indent="0" algn="ctr">
              <a:buNone/>
              <a:defRPr>
                <a:solidFill>
                  <a:schemeClr val="tx1">
                    <a:tint val="75000"/>
                  </a:schemeClr>
                </a:solidFill>
              </a:defRPr>
            </a:lvl6pPr>
            <a:lvl7pPr marL="3511296" indent="0" algn="ctr">
              <a:buNone/>
              <a:defRPr>
                <a:solidFill>
                  <a:schemeClr val="tx1">
                    <a:tint val="75000"/>
                  </a:schemeClr>
                </a:solidFill>
              </a:defRPr>
            </a:lvl7pPr>
            <a:lvl8pPr marL="4096512" indent="0" algn="ctr">
              <a:buNone/>
              <a:defRPr>
                <a:solidFill>
                  <a:schemeClr val="tx1">
                    <a:tint val="75000"/>
                  </a:schemeClr>
                </a:solidFill>
              </a:defRPr>
            </a:lvl8pPr>
            <a:lvl9pPr marL="4681728" indent="0" algn="ctr">
              <a:buNone/>
              <a:defRPr>
                <a:solidFill>
                  <a:schemeClr val="tx1">
                    <a:tint val="75000"/>
                  </a:schemeClr>
                </a:solidFill>
              </a:defRPr>
            </a:lvl9pPr>
          </a:lstStyle>
          <a:p>
            <a:r>
              <a:rPr lang="en-US"/>
              <a:t>Click to edit Master subtitle style</a:t>
            </a:r>
            <a:endParaRPr lang="en-GB"/>
          </a:p>
        </p:txBody>
      </p:sp>
    </p:spTree>
    <p:extLst>
      <p:ext uri="{BB962C8B-B14F-4D97-AF65-F5344CB8AC3E}">
        <p14:creationId xmlns:p14="http://schemas.microsoft.com/office/powerpoint/2010/main" val="39462741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eadline and Content">
    <p:spTree>
      <p:nvGrpSpPr>
        <p:cNvPr id="1" name=""/>
        <p:cNvGrpSpPr/>
        <p:nvPr/>
      </p:nvGrpSpPr>
      <p:grpSpPr>
        <a:xfrm>
          <a:off x="0" y="0"/>
          <a:ext cx="0" cy="0"/>
          <a:chOff x="0" y="0"/>
          <a:chExt cx="0" cy="0"/>
        </a:xfrm>
      </p:grpSpPr>
      <p:sp>
        <p:nvSpPr>
          <p:cNvPr id="6" name="TextBox 5"/>
          <p:cNvSpPr txBox="1"/>
          <p:nvPr userDrawn="1"/>
        </p:nvSpPr>
        <p:spPr>
          <a:xfrm>
            <a:off x="5542111" y="6096467"/>
            <a:ext cx="620416" cy="256686"/>
          </a:xfrm>
          <a:prstGeom prst="rect">
            <a:avLst/>
          </a:prstGeom>
          <a:noFill/>
        </p:spPr>
        <p:txBody>
          <a:bodyPr wrap="square" lIns="117043" tIns="58522" rIns="117043" bIns="58522" anchor="b">
            <a:spAutoFit/>
          </a:bodyPr>
          <a:lstStyle>
            <a:lvl1pPr eaLnBrk="0" hangingPunct="0">
              <a:defRPr sz="2400">
                <a:solidFill>
                  <a:schemeClr val="tx1"/>
                </a:solidFill>
                <a:latin typeface="Sky InfoText Rg" pitchFamily="34" charset="0"/>
                <a:ea typeface="ＭＳ Ｐゴシック" charset="-128"/>
              </a:defRPr>
            </a:lvl1pPr>
            <a:lvl2pPr marL="37931725" indent="-37474525" eaLnBrk="0" hangingPunct="0">
              <a:defRPr sz="2400">
                <a:solidFill>
                  <a:schemeClr val="tx1"/>
                </a:solidFill>
                <a:latin typeface="Sky InfoText Rg" pitchFamily="34" charset="0"/>
                <a:ea typeface="ＭＳ Ｐゴシック" charset="-128"/>
              </a:defRPr>
            </a:lvl2pPr>
            <a:lvl3pPr eaLnBrk="0" hangingPunct="0">
              <a:defRPr sz="2400">
                <a:solidFill>
                  <a:schemeClr val="tx1"/>
                </a:solidFill>
                <a:latin typeface="Sky InfoText Rg" pitchFamily="34" charset="0"/>
                <a:ea typeface="ＭＳ Ｐゴシック" charset="-128"/>
              </a:defRPr>
            </a:lvl3pPr>
            <a:lvl4pPr eaLnBrk="0" hangingPunct="0">
              <a:defRPr sz="2400">
                <a:solidFill>
                  <a:schemeClr val="tx1"/>
                </a:solidFill>
                <a:latin typeface="Sky InfoText Rg" pitchFamily="34" charset="0"/>
                <a:ea typeface="ＭＳ Ｐゴシック" charset="-128"/>
              </a:defRPr>
            </a:lvl4pPr>
            <a:lvl5pPr eaLnBrk="0" hangingPunct="0">
              <a:defRPr sz="2400">
                <a:solidFill>
                  <a:schemeClr val="tx1"/>
                </a:solidFill>
                <a:latin typeface="Sky InfoText Rg" pitchFamily="34" charset="0"/>
                <a:ea typeface="ＭＳ Ｐゴシック" charset="-128"/>
              </a:defRPr>
            </a:lvl5pPr>
            <a:lvl6pPr marL="457200" eaLnBrk="0" fontAlgn="base" hangingPunct="0">
              <a:spcBef>
                <a:spcPct val="0"/>
              </a:spcBef>
              <a:spcAft>
                <a:spcPct val="0"/>
              </a:spcAft>
              <a:defRPr sz="2400">
                <a:solidFill>
                  <a:schemeClr val="tx1"/>
                </a:solidFill>
                <a:latin typeface="Sky InfoText Rg" pitchFamily="34" charset="0"/>
                <a:ea typeface="ＭＳ Ｐゴシック" charset="-128"/>
              </a:defRPr>
            </a:lvl6pPr>
            <a:lvl7pPr marL="914400" eaLnBrk="0" fontAlgn="base" hangingPunct="0">
              <a:spcBef>
                <a:spcPct val="0"/>
              </a:spcBef>
              <a:spcAft>
                <a:spcPct val="0"/>
              </a:spcAft>
              <a:defRPr sz="2400">
                <a:solidFill>
                  <a:schemeClr val="tx1"/>
                </a:solidFill>
                <a:latin typeface="Sky InfoText Rg" pitchFamily="34" charset="0"/>
                <a:ea typeface="ＭＳ Ｐゴシック" charset="-128"/>
              </a:defRPr>
            </a:lvl7pPr>
            <a:lvl8pPr marL="1371600" eaLnBrk="0" fontAlgn="base" hangingPunct="0">
              <a:spcBef>
                <a:spcPct val="0"/>
              </a:spcBef>
              <a:spcAft>
                <a:spcPct val="0"/>
              </a:spcAft>
              <a:defRPr sz="2400">
                <a:solidFill>
                  <a:schemeClr val="tx1"/>
                </a:solidFill>
                <a:latin typeface="Sky InfoText Rg" pitchFamily="34" charset="0"/>
                <a:ea typeface="ＭＳ Ｐゴシック" charset="-128"/>
              </a:defRPr>
            </a:lvl8pPr>
            <a:lvl9pPr marL="1828800" eaLnBrk="0" fontAlgn="base" hangingPunct="0">
              <a:spcBef>
                <a:spcPct val="0"/>
              </a:spcBef>
              <a:spcAft>
                <a:spcPct val="0"/>
              </a:spcAft>
              <a:defRPr sz="2400">
                <a:solidFill>
                  <a:schemeClr val="tx1"/>
                </a:solidFill>
                <a:latin typeface="Sky InfoText Rg" pitchFamily="34" charset="0"/>
                <a:ea typeface="ＭＳ Ｐゴシック" charset="-128"/>
              </a:defRPr>
            </a:lvl9pPr>
          </a:lstStyle>
          <a:p>
            <a:pPr algn="ctr" eaLnBrk="1" hangingPunct="1"/>
            <a:fld id="{A3E74764-7F79-4AA1-A99C-FCB3B3696879}" type="slidenum">
              <a:rPr lang="en-US" sz="900">
                <a:solidFill>
                  <a:schemeClr val="tx1"/>
                </a:solidFill>
                <a:latin typeface="+mj-lt"/>
                <a:ea typeface="Sky Text"/>
              </a:rPr>
              <a:pPr algn="ctr" eaLnBrk="1" hangingPunct="1"/>
              <a:t>‹#›</a:t>
            </a:fld>
            <a:endParaRPr lang="en-US" sz="900">
              <a:solidFill>
                <a:schemeClr val="tx1"/>
              </a:solidFill>
              <a:latin typeface="+mj-lt"/>
              <a:ea typeface="Sky Text"/>
            </a:endParaRPr>
          </a:p>
        </p:txBody>
      </p:sp>
      <p:sp>
        <p:nvSpPr>
          <p:cNvPr id="3" name="Content Placeholder 2"/>
          <p:cNvSpPr>
            <a:spLocks noGrp="1"/>
          </p:cNvSpPr>
          <p:nvPr>
            <p:ph idx="1" hasCustomPrompt="1"/>
          </p:nvPr>
        </p:nvSpPr>
        <p:spPr>
          <a:xfrm>
            <a:off x="596901" y="1617027"/>
            <a:ext cx="10510838" cy="4054476"/>
          </a:xfrm>
        </p:spPr>
        <p:txBody>
          <a:bodyPr lIns="0" tIns="0" rIns="0" bIns="0"/>
          <a:lstStyle>
            <a:lvl1pPr>
              <a:buClr>
                <a:srgbClr val="21429D"/>
              </a:buClr>
              <a:defRPr sz="1800">
                <a:solidFill>
                  <a:srgbClr val="323232"/>
                </a:solidFill>
              </a:defRPr>
            </a:lvl1pPr>
            <a:lvl2pPr>
              <a:buClr>
                <a:srgbClr val="21429D"/>
              </a:buClr>
              <a:defRPr sz="1600">
                <a:solidFill>
                  <a:srgbClr val="323232"/>
                </a:solidFill>
              </a:defRPr>
            </a:lvl2pPr>
            <a:lvl3pPr>
              <a:buClr>
                <a:srgbClr val="21429D"/>
              </a:buClr>
              <a:defRPr sz="1400">
                <a:solidFill>
                  <a:srgbClr val="323232"/>
                </a:solidFill>
              </a:defRPr>
            </a:lvl3pPr>
            <a:lvl4pPr>
              <a:buClr>
                <a:srgbClr val="21429D"/>
              </a:buClr>
              <a:defRPr sz="1200">
                <a:solidFill>
                  <a:srgbClr val="323232"/>
                </a:solidFill>
              </a:defRPr>
            </a:lvl4pPr>
          </a:lstStyle>
          <a:p>
            <a:r>
              <a:rPr lang="en-US"/>
              <a:t>Bullet point Sky text 18pt</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10"/>
          </p:nvPr>
        </p:nvSpPr>
        <p:spPr>
          <a:xfrm>
            <a:off x="596901" y="5751713"/>
            <a:ext cx="4677815" cy="333375"/>
          </a:xfrm>
        </p:spPr>
        <p:txBody>
          <a:bodyPr anchor="b"/>
          <a:lstStyle>
            <a:lvl1pPr marL="0" indent="0">
              <a:buNone/>
              <a:defRPr sz="900">
                <a:solidFill>
                  <a:srgbClr val="000000"/>
                </a:solidFill>
              </a:defRPr>
            </a:lvl1pPr>
          </a:lstStyle>
          <a:p>
            <a:pPr lvl="0"/>
            <a:r>
              <a:rPr lang="en-US"/>
              <a:t>Click to edit Master text styles</a:t>
            </a:r>
          </a:p>
        </p:txBody>
      </p:sp>
      <p:sp>
        <p:nvSpPr>
          <p:cNvPr id="7" name="Rectangle 6">
            <a:extLst>
              <a:ext uri="{FF2B5EF4-FFF2-40B4-BE49-F238E27FC236}">
                <a16:creationId xmlns:a16="http://schemas.microsoft.com/office/drawing/2014/main" id="{8AB112C6-EAA0-0748-9F65-5DBF3A62CA45}"/>
              </a:ext>
            </a:extLst>
          </p:cNvPr>
          <p:cNvSpPr/>
          <p:nvPr userDrawn="1"/>
        </p:nvSpPr>
        <p:spPr>
          <a:xfrm rot="5400000">
            <a:off x="-3253582" y="3253582"/>
            <a:ext cx="6583363" cy="76200"/>
          </a:xfrm>
          <a:prstGeom prst="rect">
            <a:avLst/>
          </a:prstGeom>
          <a:gradFill>
            <a:gsLst>
              <a:gs pos="0">
                <a:srgbClr val="FF9E00"/>
              </a:gs>
              <a:gs pos="100000">
                <a:srgbClr val="0071FF"/>
              </a:gs>
              <a:gs pos="35000">
                <a:srgbClr val="E10000"/>
              </a:gs>
              <a:gs pos="85000">
                <a:srgbClr val="21429C"/>
              </a:gs>
              <a:gs pos="60000">
                <a:srgbClr val="B5007D"/>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ACDFB65D-4EFA-3243-A06D-241117D58F12}"/>
              </a:ext>
            </a:extLst>
          </p:cNvPr>
          <p:cNvSpPr>
            <a:spLocks noGrp="1"/>
          </p:cNvSpPr>
          <p:nvPr>
            <p:ph type="title" hasCustomPrompt="1"/>
          </p:nvPr>
        </p:nvSpPr>
        <p:spPr>
          <a:xfrm>
            <a:off x="596901" y="584200"/>
            <a:ext cx="10510838" cy="1017588"/>
          </a:xfrm>
        </p:spPr>
        <p:txBody>
          <a:bodyPr/>
          <a:lstStyle>
            <a:lvl1pPr>
              <a:lnSpc>
                <a:spcPts val="3000"/>
              </a:lnSpc>
              <a:spcBef>
                <a:spcPts val="0"/>
              </a:spcBef>
              <a:defRPr>
                <a:latin typeface="+mj-lt"/>
              </a:defRPr>
            </a:lvl1pPr>
          </a:lstStyle>
          <a:p>
            <a:r>
              <a:rPr lang="en-US"/>
              <a:t>Heading Sky text 28pt</a:t>
            </a:r>
            <a:endParaRPr lang="en-GB"/>
          </a:p>
        </p:txBody>
      </p:sp>
    </p:spTree>
    <p:extLst>
      <p:ext uri="{BB962C8B-B14F-4D97-AF65-F5344CB8AC3E}">
        <p14:creationId xmlns:p14="http://schemas.microsoft.com/office/powerpoint/2010/main" val="212488432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eadline and Conten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01" y="584200"/>
            <a:ext cx="10510838" cy="1017588"/>
          </a:xfrm>
        </p:spPr>
        <p:txBody>
          <a:bodyPr/>
          <a:lstStyle>
            <a:lvl1pPr>
              <a:lnSpc>
                <a:spcPts val="3000"/>
              </a:lnSpc>
              <a:spcBef>
                <a:spcPts val="0"/>
              </a:spcBef>
              <a:defRPr>
                <a:latin typeface="+mj-lt"/>
              </a:defRPr>
            </a:lvl1pPr>
          </a:lstStyle>
          <a:p>
            <a:r>
              <a:rPr lang="en-US"/>
              <a:t>Heading Sky text 28pt</a:t>
            </a:r>
            <a:endParaRPr lang="en-GB"/>
          </a:p>
        </p:txBody>
      </p:sp>
      <p:sp>
        <p:nvSpPr>
          <p:cNvPr id="3" name="Content Placeholder 2"/>
          <p:cNvSpPr>
            <a:spLocks noGrp="1"/>
          </p:cNvSpPr>
          <p:nvPr>
            <p:ph sz="half" idx="1" hasCustomPrompt="1"/>
          </p:nvPr>
        </p:nvSpPr>
        <p:spPr>
          <a:xfrm>
            <a:off x="596900" y="1617029"/>
            <a:ext cx="5139592" cy="4054474"/>
          </a:xfrm>
        </p:spPr>
        <p:txBody>
          <a:bodyPr>
            <a:noAutofit/>
          </a:bodyPr>
          <a:lstStyle>
            <a:lvl1pPr>
              <a:buClr>
                <a:srgbClr val="20419A"/>
              </a:buClr>
              <a:defRPr sz="1800">
                <a:solidFill>
                  <a:srgbClr val="323232"/>
                </a:solidFill>
              </a:defRPr>
            </a:lvl1pPr>
            <a:lvl2pPr>
              <a:buClr>
                <a:srgbClr val="20419A"/>
              </a:buClr>
              <a:defRPr sz="1600">
                <a:solidFill>
                  <a:srgbClr val="323232"/>
                </a:solidFill>
              </a:defRPr>
            </a:lvl2pPr>
            <a:lvl3pPr>
              <a:buClr>
                <a:srgbClr val="20419A"/>
              </a:buClr>
              <a:defRPr sz="1400">
                <a:solidFill>
                  <a:srgbClr val="323232"/>
                </a:solidFill>
              </a:defRPr>
            </a:lvl3pPr>
            <a:lvl4pPr>
              <a:buClr>
                <a:srgbClr val="20419A"/>
              </a:buClr>
              <a:defRPr sz="1200">
                <a:solidFill>
                  <a:srgbClr val="323232"/>
                </a:solidFill>
              </a:defRPr>
            </a:lvl4pPr>
            <a:lvl5pPr>
              <a:defRPr sz="1500"/>
            </a:lvl5pPr>
            <a:lvl6pPr>
              <a:defRPr sz="2300"/>
            </a:lvl6pPr>
            <a:lvl7pPr>
              <a:defRPr sz="2300"/>
            </a:lvl7pPr>
            <a:lvl8pPr>
              <a:defRPr sz="2300"/>
            </a:lvl8pPr>
            <a:lvl9pPr>
              <a:defRPr sz="2300"/>
            </a:lvl9pPr>
          </a:lstStyle>
          <a:p>
            <a:r>
              <a:rPr lang="en-US"/>
              <a:t>Bullet point Sky text 18pt</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hasCustomPrompt="1"/>
          </p:nvPr>
        </p:nvSpPr>
        <p:spPr>
          <a:xfrm>
            <a:off x="5973763" y="1617029"/>
            <a:ext cx="5133975" cy="4054474"/>
          </a:xfrm>
        </p:spPr>
        <p:txBody>
          <a:bodyPr>
            <a:noAutofit/>
          </a:bodyPr>
          <a:lstStyle>
            <a:lvl1pPr>
              <a:buClr>
                <a:srgbClr val="20419A"/>
              </a:buClr>
              <a:defRPr sz="1800">
                <a:solidFill>
                  <a:srgbClr val="323232"/>
                </a:solidFill>
              </a:defRPr>
            </a:lvl1pPr>
            <a:lvl2pPr>
              <a:buClr>
                <a:srgbClr val="20419A"/>
              </a:buClr>
              <a:defRPr sz="1600">
                <a:solidFill>
                  <a:srgbClr val="323232"/>
                </a:solidFill>
              </a:defRPr>
            </a:lvl2pPr>
            <a:lvl3pPr>
              <a:buClr>
                <a:srgbClr val="20419A"/>
              </a:buClr>
              <a:defRPr sz="1400">
                <a:solidFill>
                  <a:srgbClr val="323232"/>
                </a:solidFill>
              </a:defRPr>
            </a:lvl3pPr>
            <a:lvl4pPr>
              <a:buClr>
                <a:srgbClr val="20419A"/>
              </a:buClr>
              <a:defRPr sz="1200">
                <a:solidFill>
                  <a:srgbClr val="323232"/>
                </a:solidFill>
              </a:defRPr>
            </a:lvl4pPr>
            <a:lvl5pPr>
              <a:defRPr sz="1500"/>
            </a:lvl5pPr>
            <a:lvl6pPr>
              <a:defRPr sz="2300"/>
            </a:lvl6pPr>
            <a:lvl7pPr>
              <a:defRPr sz="2300"/>
            </a:lvl7pPr>
            <a:lvl8pPr>
              <a:defRPr sz="2300"/>
            </a:lvl8pPr>
            <a:lvl9pPr>
              <a:defRPr sz="2300"/>
            </a:lvl9pPr>
          </a:lstStyle>
          <a:p>
            <a:r>
              <a:rPr lang="en-US"/>
              <a:t>Bullet point Sky text 18pt</a:t>
            </a:r>
          </a:p>
          <a:p>
            <a:pPr lvl="1"/>
            <a:r>
              <a:rPr lang="en-US"/>
              <a:t>Second level</a:t>
            </a:r>
          </a:p>
          <a:p>
            <a:pPr lvl="2"/>
            <a:r>
              <a:rPr lang="en-US"/>
              <a:t>Third level</a:t>
            </a:r>
          </a:p>
          <a:p>
            <a:pPr lvl="3"/>
            <a:r>
              <a:rPr lang="en-US"/>
              <a:t>Fourth level</a:t>
            </a:r>
          </a:p>
        </p:txBody>
      </p:sp>
      <p:sp>
        <p:nvSpPr>
          <p:cNvPr id="9" name="TextBox 8">
            <a:extLst>
              <a:ext uri="{FF2B5EF4-FFF2-40B4-BE49-F238E27FC236}">
                <a16:creationId xmlns:a16="http://schemas.microsoft.com/office/drawing/2014/main" id="{8D38A737-86D3-D248-994C-31E28E338663}"/>
              </a:ext>
            </a:extLst>
          </p:cNvPr>
          <p:cNvSpPr txBox="1"/>
          <p:nvPr userDrawn="1"/>
        </p:nvSpPr>
        <p:spPr>
          <a:xfrm>
            <a:off x="5542111" y="6096467"/>
            <a:ext cx="620416" cy="256686"/>
          </a:xfrm>
          <a:prstGeom prst="rect">
            <a:avLst/>
          </a:prstGeom>
          <a:noFill/>
        </p:spPr>
        <p:txBody>
          <a:bodyPr wrap="square" lIns="117043" tIns="58522" rIns="117043" bIns="58522" anchor="b">
            <a:spAutoFit/>
          </a:bodyPr>
          <a:lstStyle>
            <a:lvl1pPr eaLnBrk="0" hangingPunct="0">
              <a:defRPr sz="2400">
                <a:solidFill>
                  <a:schemeClr val="tx1"/>
                </a:solidFill>
                <a:latin typeface="Sky InfoText Rg" pitchFamily="34" charset="0"/>
                <a:ea typeface="ＭＳ Ｐゴシック" charset="-128"/>
              </a:defRPr>
            </a:lvl1pPr>
            <a:lvl2pPr marL="37931725" indent="-37474525" eaLnBrk="0" hangingPunct="0">
              <a:defRPr sz="2400">
                <a:solidFill>
                  <a:schemeClr val="tx1"/>
                </a:solidFill>
                <a:latin typeface="Sky InfoText Rg" pitchFamily="34" charset="0"/>
                <a:ea typeface="ＭＳ Ｐゴシック" charset="-128"/>
              </a:defRPr>
            </a:lvl2pPr>
            <a:lvl3pPr eaLnBrk="0" hangingPunct="0">
              <a:defRPr sz="2400">
                <a:solidFill>
                  <a:schemeClr val="tx1"/>
                </a:solidFill>
                <a:latin typeface="Sky InfoText Rg" pitchFamily="34" charset="0"/>
                <a:ea typeface="ＭＳ Ｐゴシック" charset="-128"/>
              </a:defRPr>
            </a:lvl3pPr>
            <a:lvl4pPr eaLnBrk="0" hangingPunct="0">
              <a:defRPr sz="2400">
                <a:solidFill>
                  <a:schemeClr val="tx1"/>
                </a:solidFill>
                <a:latin typeface="Sky InfoText Rg" pitchFamily="34" charset="0"/>
                <a:ea typeface="ＭＳ Ｐゴシック" charset="-128"/>
              </a:defRPr>
            </a:lvl4pPr>
            <a:lvl5pPr eaLnBrk="0" hangingPunct="0">
              <a:defRPr sz="2400">
                <a:solidFill>
                  <a:schemeClr val="tx1"/>
                </a:solidFill>
                <a:latin typeface="Sky InfoText Rg" pitchFamily="34" charset="0"/>
                <a:ea typeface="ＭＳ Ｐゴシック" charset="-128"/>
              </a:defRPr>
            </a:lvl5pPr>
            <a:lvl6pPr marL="457200" eaLnBrk="0" fontAlgn="base" hangingPunct="0">
              <a:spcBef>
                <a:spcPct val="0"/>
              </a:spcBef>
              <a:spcAft>
                <a:spcPct val="0"/>
              </a:spcAft>
              <a:defRPr sz="2400">
                <a:solidFill>
                  <a:schemeClr val="tx1"/>
                </a:solidFill>
                <a:latin typeface="Sky InfoText Rg" pitchFamily="34" charset="0"/>
                <a:ea typeface="ＭＳ Ｐゴシック" charset="-128"/>
              </a:defRPr>
            </a:lvl6pPr>
            <a:lvl7pPr marL="914400" eaLnBrk="0" fontAlgn="base" hangingPunct="0">
              <a:spcBef>
                <a:spcPct val="0"/>
              </a:spcBef>
              <a:spcAft>
                <a:spcPct val="0"/>
              </a:spcAft>
              <a:defRPr sz="2400">
                <a:solidFill>
                  <a:schemeClr val="tx1"/>
                </a:solidFill>
                <a:latin typeface="Sky InfoText Rg" pitchFamily="34" charset="0"/>
                <a:ea typeface="ＭＳ Ｐゴシック" charset="-128"/>
              </a:defRPr>
            </a:lvl7pPr>
            <a:lvl8pPr marL="1371600" eaLnBrk="0" fontAlgn="base" hangingPunct="0">
              <a:spcBef>
                <a:spcPct val="0"/>
              </a:spcBef>
              <a:spcAft>
                <a:spcPct val="0"/>
              </a:spcAft>
              <a:defRPr sz="2400">
                <a:solidFill>
                  <a:schemeClr val="tx1"/>
                </a:solidFill>
                <a:latin typeface="Sky InfoText Rg" pitchFamily="34" charset="0"/>
                <a:ea typeface="ＭＳ Ｐゴシック" charset="-128"/>
              </a:defRPr>
            </a:lvl8pPr>
            <a:lvl9pPr marL="1828800" eaLnBrk="0" fontAlgn="base" hangingPunct="0">
              <a:spcBef>
                <a:spcPct val="0"/>
              </a:spcBef>
              <a:spcAft>
                <a:spcPct val="0"/>
              </a:spcAft>
              <a:defRPr sz="2400">
                <a:solidFill>
                  <a:schemeClr val="tx1"/>
                </a:solidFill>
                <a:latin typeface="Sky InfoText Rg" pitchFamily="34" charset="0"/>
                <a:ea typeface="ＭＳ Ｐゴシック" charset="-128"/>
              </a:defRPr>
            </a:lvl9pPr>
          </a:lstStyle>
          <a:p>
            <a:pPr algn="ctr" eaLnBrk="1" hangingPunct="1"/>
            <a:fld id="{A3E74764-7F79-4AA1-A99C-FCB3B3696879}" type="slidenum">
              <a:rPr lang="en-US" sz="900">
                <a:solidFill>
                  <a:schemeClr val="tx1"/>
                </a:solidFill>
                <a:latin typeface="+mj-lt"/>
                <a:ea typeface="Sky Text"/>
              </a:rPr>
              <a:pPr algn="ctr" eaLnBrk="1" hangingPunct="1"/>
              <a:t>‹#›</a:t>
            </a:fld>
            <a:endParaRPr lang="en-US" sz="900">
              <a:solidFill>
                <a:schemeClr val="tx1"/>
              </a:solidFill>
              <a:latin typeface="+mj-lt"/>
              <a:ea typeface="Sky Text"/>
            </a:endParaRPr>
          </a:p>
        </p:txBody>
      </p:sp>
      <p:sp>
        <p:nvSpPr>
          <p:cNvPr id="10" name="Text Placeholder 4">
            <a:extLst>
              <a:ext uri="{FF2B5EF4-FFF2-40B4-BE49-F238E27FC236}">
                <a16:creationId xmlns:a16="http://schemas.microsoft.com/office/drawing/2014/main" id="{C24FD413-3AF6-E345-B320-99A145828362}"/>
              </a:ext>
            </a:extLst>
          </p:cNvPr>
          <p:cNvSpPr>
            <a:spLocks noGrp="1"/>
          </p:cNvSpPr>
          <p:nvPr>
            <p:ph type="body" sz="quarter" idx="10"/>
          </p:nvPr>
        </p:nvSpPr>
        <p:spPr>
          <a:xfrm>
            <a:off x="596901" y="5751713"/>
            <a:ext cx="4677815" cy="333375"/>
          </a:xfrm>
        </p:spPr>
        <p:txBody>
          <a:bodyPr anchor="b"/>
          <a:lstStyle>
            <a:lvl1pPr marL="0" indent="0">
              <a:buNone/>
              <a:defRPr sz="900">
                <a:solidFill>
                  <a:srgbClr val="000000"/>
                </a:solidFill>
              </a:defRPr>
            </a:lvl1pPr>
          </a:lstStyle>
          <a:p>
            <a:pPr lvl="0"/>
            <a:r>
              <a:rPr lang="en-US"/>
              <a:t>Click to edit Master text styles</a:t>
            </a:r>
          </a:p>
        </p:txBody>
      </p:sp>
      <p:sp>
        <p:nvSpPr>
          <p:cNvPr id="14" name="Rectangle 13">
            <a:extLst>
              <a:ext uri="{FF2B5EF4-FFF2-40B4-BE49-F238E27FC236}">
                <a16:creationId xmlns:a16="http://schemas.microsoft.com/office/drawing/2014/main" id="{64ADB4E9-A5E4-E247-8477-A92761FB76AF}"/>
              </a:ext>
            </a:extLst>
          </p:cNvPr>
          <p:cNvSpPr/>
          <p:nvPr userDrawn="1"/>
        </p:nvSpPr>
        <p:spPr>
          <a:xfrm rot="5400000">
            <a:off x="-3253582" y="3253582"/>
            <a:ext cx="6583363" cy="76200"/>
          </a:xfrm>
          <a:prstGeom prst="rect">
            <a:avLst/>
          </a:prstGeom>
          <a:gradFill>
            <a:gsLst>
              <a:gs pos="0">
                <a:srgbClr val="FF9E00"/>
              </a:gs>
              <a:gs pos="100000">
                <a:srgbClr val="0071FF"/>
              </a:gs>
              <a:gs pos="35000">
                <a:srgbClr val="E10000"/>
              </a:gs>
              <a:gs pos="85000">
                <a:srgbClr val="21429C"/>
              </a:gs>
              <a:gs pos="60000">
                <a:srgbClr val="B5007D"/>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79148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line, Content and Image">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C3953B32-5941-5240-BE3B-FEA0D9D21B10}"/>
              </a:ext>
            </a:extLst>
          </p:cNvPr>
          <p:cNvSpPr>
            <a:spLocks noGrp="1"/>
          </p:cNvSpPr>
          <p:nvPr>
            <p:ph type="pic" sz="quarter" idx="12" hasCustomPrompt="1"/>
          </p:nvPr>
        </p:nvSpPr>
        <p:spPr>
          <a:xfrm>
            <a:off x="5845629" y="-1"/>
            <a:ext cx="5859009" cy="6583364"/>
          </a:xfrm>
          <a:solidFill>
            <a:schemeClr val="bg1">
              <a:lumMod val="95000"/>
            </a:schemeClr>
          </a:solidFill>
          <a:ln>
            <a:noFill/>
          </a:ln>
        </p:spPr>
        <p:txBody>
          <a:bodyPr anchor="ctr"/>
          <a:lstStyle>
            <a:lvl1pPr marL="0" indent="0" algn="ctr">
              <a:buFontTx/>
              <a:buNone/>
              <a:defRPr/>
            </a:lvl1pPr>
          </a:lstStyle>
          <a:p>
            <a:r>
              <a:rPr lang="en-US"/>
              <a:t>Drag image here</a:t>
            </a:r>
          </a:p>
        </p:txBody>
      </p:sp>
      <p:sp>
        <p:nvSpPr>
          <p:cNvPr id="2" name="Title 1"/>
          <p:cNvSpPr>
            <a:spLocks noGrp="1"/>
          </p:cNvSpPr>
          <p:nvPr>
            <p:ph type="title" hasCustomPrompt="1"/>
          </p:nvPr>
        </p:nvSpPr>
        <p:spPr>
          <a:xfrm>
            <a:off x="596901" y="584200"/>
            <a:ext cx="5139591" cy="1017588"/>
          </a:xfrm>
        </p:spPr>
        <p:txBody>
          <a:bodyPr/>
          <a:lstStyle>
            <a:lvl1pPr>
              <a:lnSpc>
                <a:spcPts val="3000"/>
              </a:lnSpc>
              <a:spcBef>
                <a:spcPts val="0"/>
              </a:spcBef>
              <a:defRPr>
                <a:latin typeface="+mj-lt"/>
              </a:defRPr>
            </a:lvl1pPr>
          </a:lstStyle>
          <a:p>
            <a:r>
              <a:rPr lang="en-US"/>
              <a:t>Heading Sky text 28pt</a:t>
            </a:r>
            <a:endParaRPr lang="en-GB"/>
          </a:p>
        </p:txBody>
      </p:sp>
      <p:sp>
        <p:nvSpPr>
          <p:cNvPr id="3" name="Content Placeholder 2"/>
          <p:cNvSpPr>
            <a:spLocks noGrp="1"/>
          </p:cNvSpPr>
          <p:nvPr>
            <p:ph sz="half" idx="1" hasCustomPrompt="1"/>
          </p:nvPr>
        </p:nvSpPr>
        <p:spPr>
          <a:xfrm>
            <a:off x="596900" y="1617029"/>
            <a:ext cx="5139592" cy="4054474"/>
          </a:xfrm>
        </p:spPr>
        <p:txBody>
          <a:bodyPr>
            <a:noAutofit/>
          </a:bodyPr>
          <a:lstStyle>
            <a:lvl1pPr>
              <a:buClr>
                <a:srgbClr val="20419A"/>
              </a:buClr>
              <a:defRPr sz="1800">
                <a:solidFill>
                  <a:srgbClr val="323232"/>
                </a:solidFill>
              </a:defRPr>
            </a:lvl1pPr>
            <a:lvl2pPr>
              <a:buClr>
                <a:srgbClr val="20419A"/>
              </a:buClr>
              <a:defRPr sz="1600">
                <a:solidFill>
                  <a:srgbClr val="323232"/>
                </a:solidFill>
              </a:defRPr>
            </a:lvl2pPr>
            <a:lvl3pPr>
              <a:buClr>
                <a:srgbClr val="20419A"/>
              </a:buClr>
              <a:defRPr sz="1400">
                <a:solidFill>
                  <a:srgbClr val="323232"/>
                </a:solidFill>
              </a:defRPr>
            </a:lvl3pPr>
            <a:lvl4pPr>
              <a:buClr>
                <a:srgbClr val="20419A"/>
              </a:buClr>
              <a:defRPr sz="1200">
                <a:solidFill>
                  <a:srgbClr val="323232"/>
                </a:solidFill>
              </a:defRPr>
            </a:lvl4pPr>
            <a:lvl5pPr>
              <a:defRPr sz="1500"/>
            </a:lvl5pPr>
            <a:lvl6pPr>
              <a:defRPr sz="2300"/>
            </a:lvl6pPr>
            <a:lvl7pPr>
              <a:defRPr sz="2300"/>
            </a:lvl7pPr>
            <a:lvl8pPr>
              <a:defRPr sz="2300"/>
            </a:lvl8pPr>
            <a:lvl9pPr>
              <a:defRPr sz="2300"/>
            </a:lvl9pPr>
          </a:lstStyle>
          <a:p>
            <a:r>
              <a:rPr lang="en-US"/>
              <a:t>Bullet point Sky text 18pt</a:t>
            </a:r>
          </a:p>
          <a:p>
            <a:pPr lvl="1"/>
            <a:r>
              <a:rPr lang="en-US"/>
              <a:t>Second level</a:t>
            </a:r>
          </a:p>
          <a:p>
            <a:pPr lvl="2"/>
            <a:r>
              <a:rPr lang="en-US"/>
              <a:t>Third level</a:t>
            </a:r>
          </a:p>
          <a:p>
            <a:pPr lvl="3"/>
            <a:r>
              <a:rPr lang="en-US"/>
              <a:t>Fourth level</a:t>
            </a:r>
          </a:p>
        </p:txBody>
      </p:sp>
      <p:sp>
        <p:nvSpPr>
          <p:cNvPr id="10" name="Text Placeholder 4">
            <a:extLst>
              <a:ext uri="{FF2B5EF4-FFF2-40B4-BE49-F238E27FC236}">
                <a16:creationId xmlns:a16="http://schemas.microsoft.com/office/drawing/2014/main" id="{320F6A7D-3E4B-5241-94AF-CF8EB9FCB656}"/>
              </a:ext>
            </a:extLst>
          </p:cNvPr>
          <p:cNvSpPr>
            <a:spLocks noGrp="1"/>
          </p:cNvSpPr>
          <p:nvPr>
            <p:ph type="body" sz="quarter" idx="10"/>
          </p:nvPr>
        </p:nvSpPr>
        <p:spPr>
          <a:xfrm>
            <a:off x="596901" y="5751713"/>
            <a:ext cx="4677815" cy="333375"/>
          </a:xfrm>
        </p:spPr>
        <p:txBody>
          <a:bodyPr anchor="b"/>
          <a:lstStyle>
            <a:lvl1pPr marL="0" indent="0">
              <a:buNone/>
              <a:defRPr sz="900">
                <a:solidFill>
                  <a:srgbClr val="000000"/>
                </a:solidFill>
              </a:defRPr>
            </a:lvl1pPr>
          </a:lstStyle>
          <a:p>
            <a:pPr lvl="0"/>
            <a:r>
              <a:rPr lang="en-US"/>
              <a:t>Click to edit Master text styles</a:t>
            </a:r>
          </a:p>
        </p:txBody>
      </p:sp>
      <p:sp>
        <p:nvSpPr>
          <p:cNvPr id="7" name="Rectangle 6">
            <a:extLst>
              <a:ext uri="{FF2B5EF4-FFF2-40B4-BE49-F238E27FC236}">
                <a16:creationId xmlns:a16="http://schemas.microsoft.com/office/drawing/2014/main" id="{E4629352-6E2F-AA42-B7BC-05B4A7160715}"/>
              </a:ext>
            </a:extLst>
          </p:cNvPr>
          <p:cNvSpPr/>
          <p:nvPr userDrawn="1"/>
        </p:nvSpPr>
        <p:spPr>
          <a:xfrm rot="5400000">
            <a:off x="-3253582" y="3253582"/>
            <a:ext cx="6583363" cy="76200"/>
          </a:xfrm>
          <a:prstGeom prst="rect">
            <a:avLst/>
          </a:prstGeom>
          <a:gradFill>
            <a:gsLst>
              <a:gs pos="0">
                <a:srgbClr val="FF9E00"/>
              </a:gs>
              <a:gs pos="100000">
                <a:srgbClr val="0071FF"/>
              </a:gs>
              <a:gs pos="35000">
                <a:srgbClr val="E10000"/>
              </a:gs>
              <a:gs pos="85000">
                <a:srgbClr val="21429C"/>
              </a:gs>
              <a:gs pos="60000">
                <a:srgbClr val="B5007D"/>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208570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lnSpc>
                <a:spcPts val="3000"/>
              </a:lnSpc>
              <a:spcBef>
                <a:spcPts val="0"/>
              </a:spcBef>
              <a:defRPr sz="2800">
                <a:latin typeface="+mj-lt"/>
              </a:defRPr>
            </a:lvl1pPr>
          </a:lstStyle>
          <a:p>
            <a:r>
              <a:rPr lang="en-US"/>
              <a:t>Heading Sky text 28pt</a:t>
            </a:r>
            <a:endParaRPr lang="en-GB"/>
          </a:p>
        </p:txBody>
      </p:sp>
      <p:sp>
        <p:nvSpPr>
          <p:cNvPr id="7" name="TextBox 6">
            <a:extLst>
              <a:ext uri="{FF2B5EF4-FFF2-40B4-BE49-F238E27FC236}">
                <a16:creationId xmlns:a16="http://schemas.microsoft.com/office/drawing/2014/main" id="{5FDA7EFF-A56F-EA4F-8F5D-BBB210D4127B}"/>
              </a:ext>
            </a:extLst>
          </p:cNvPr>
          <p:cNvSpPr txBox="1"/>
          <p:nvPr userDrawn="1"/>
        </p:nvSpPr>
        <p:spPr>
          <a:xfrm>
            <a:off x="5542111" y="6096467"/>
            <a:ext cx="620416" cy="256686"/>
          </a:xfrm>
          <a:prstGeom prst="rect">
            <a:avLst/>
          </a:prstGeom>
          <a:noFill/>
        </p:spPr>
        <p:txBody>
          <a:bodyPr wrap="square" lIns="117043" tIns="58522" rIns="117043" bIns="58522" anchor="b">
            <a:spAutoFit/>
          </a:bodyPr>
          <a:lstStyle>
            <a:lvl1pPr eaLnBrk="0" hangingPunct="0">
              <a:defRPr sz="2400">
                <a:solidFill>
                  <a:schemeClr val="tx1"/>
                </a:solidFill>
                <a:latin typeface="Sky InfoText Rg" pitchFamily="34" charset="0"/>
                <a:ea typeface="ＭＳ Ｐゴシック" charset="-128"/>
              </a:defRPr>
            </a:lvl1pPr>
            <a:lvl2pPr marL="37931725" indent="-37474525" eaLnBrk="0" hangingPunct="0">
              <a:defRPr sz="2400">
                <a:solidFill>
                  <a:schemeClr val="tx1"/>
                </a:solidFill>
                <a:latin typeface="Sky InfoText Rg" pitchFamily="34" charset="0"/>
                <a:ea typeface="ＭＳ Ｐゴシック" charset="-128"/>
              </a:defRPr>
            </a:lvl2pPr>
            <a:lvl3pPr eaLnBrk="0" hangingPunct="0">
              <a:defRPr sz="2400">
                <a:solidFill>
                  <a:schemeClr val="tx1"/>
                </a:solidFill>
                <a:latin typeface="Sky InfoText Rg" pitchFamily="34" charset="0"/>
                <a:ea typeface="ＭＳ Ｐゴシック" charset="-128"/>
              </a:defRPr>
            </a:lvl3pPr>
            <a:lvl4pPr eaLnBrk="0" hangingPunct="0">
              <a:defRPr sz="2400">
                <a:solidFill>
                  <a:schemeClr val="tx1"/>
                </a:solidFill>
                <a:latin typeface="Sky InfoText Rg" pitchFamily="34" charset="0"/>
                <a:ea typeface="ＭＳ Ｐゴシック" charset="-128"/>
              </a:defRPr>
            </a:lvl4pPr>
            <a:lvl5pPr eaLnBrk="0" hangingPunct="0">
              <a:defRPr sz="2400">
                <a:solidFill>
                  <a:schemeClr val="tx1"/>
                </a:solidFill>
                <a:latin typeface="Sky InfoText Rg" pitchFamily="34" charset="0"/>
                <a:ea typeface="ＭＳ Ｐゴシック" charset="-128"/>
              </a:defRPr>
            </a:lvl5pPr>
            <a:lvl6pPr marL="457200" eaLnBrk="0" fontAlgn="base" hangingPunct="0">
              <a:spcBef>
                <a:spcPct val="0"/>
              </a:spcBef>
              <a:spcAft>
                <a:spcPct val="0"/>
              </a:spcAft>
              <a:defRPr sz="2400">
                <a:solidFill>
                  <a:schemeClr val="tx1"/>
                </a:solidFill>
                <a:latin typeface="Sky InfoText Rg" pitchFamily="34" charset="0"/>
                <a:ea typeface="ＭＳ Ｐゴシック" charset="-128"/>
              </a:defRPr>
            </a:lvl6pPr>
            <a:lvl7pPr marL="914400" eaLnBrk="0" fontAlgn="base" hangingPunct="0">
              <a:spcBef>
                <a:spcPct val="0"/>
              </a:spcBef>
              <a:spcAft>
                <a:spcPct val="0"/>
              </a:spcAft>
              <a:defRPr sz="2400">
                <a:solidFill>
                  <a:schemeClr val="tx1"/>
                </a:solidFill>
                <a:latin typeface="Sky InfoText Rg" pitchFamily="34" charset="0"/>
                <a:ea typeface="ＭＳ Ｐゴシック" charset="-128"/>
              </a:defRPr>
            </a:lvl7pPr>
            <a:lvl8pPr marL="1371600" eaLnBrk="0" fontAlgn="base" hangingPunct="0">
              <a:spcBef>
                <a:spcPct val="0"/>
              </a:spcBef>
              <a:spcAft>
                <a:spcPct val="0"/>
              </a:spcAft>
              <a:defRPr sz="2400">
                <a:solidFill>
                  <a:schemeClr val="tx1"/>
                </a:solidFill>
                <a:latin typeface="Sky InfoText Rg" pitchFamily="34" charset="0"/>
                <a:ea typeface="ＭＳ Ｐゴシック" charset="-128"/>
              </a:defRPr>
            </a:lvl8pPr>
            <a:lvl9pPr marL="1828800" eaLnBrk="0" fontAlgn="base" hangingPunct="0">
              <a:spcBef>
                <a:spcPct val="0"/>
              </a:spcBef>
              <a:spcAft>
                <a:spcPct val="0"/>
              </a:spcAft>
              <a:defRPr sz="2400">
                <a:solidFill>
                  <a:schemeClr val="tx1"/>
                </a:solidFill>
                <a:latin typeface="Sky InfoText Rg" pitchFamily="34" charset="0"/>
                <a:ea typeface="ＭＳ Ｐゴシック" charset="-128"/>
              </a:defRPr>
            </a:lvl9pPr>
          </a:lstStyle>
          <a:p>
            <a:pPr algn="ctr" eaLnBrk="1" hangingPunct="1"/>
            <a:fld id="{A3E74764-7F79-4AA1-A99C-FCB3B3696879}" type="slidenum">
              <a:rPr lang="en-US" sz="900">
                <a:solidFill>
                  <a:schemeClr val="tx1"/>
                </a:solidFill>
                <a:latin typeface="+mj-lt"/>
                <a:ea typeface="Sky Text"/>
              </a:rPr>
              <a:pPr algn="ctr" eaLnBrk="1" hangingPunct="1"/>
              <a:t>‹#›</a:t>
            </a:fld>
            <a:endParaRPr lang="en-US" sz="900">
              <a:solidFill>
                <a:schemeClr val="tx1"/>
              </a:solidFill>
              <a:latin typeface="+mj-lt"/>
              <a:ea typeface="Sky Text"/>
            </a:endParaRPr>
          </a:p>
        </p:txBody>
      </p:sp>
      <p:sp>
        <p:nvSpPr>
          <p:cNvPr id="8" name="Text Placeholder 4">
            <a:extLst>
              <a:ext uri="{FF2B5EF4-FFF2-40B4-BE49-F238E27FC236}">
                <a16:creationId xmlns:a16="http://schemas.microsoft.com/office/drawing/2014/main" id="{818A7582-9D6B-2A4B-8DFE-660DE726755A}"/>
              </a:ext>
            </a:extLst>
          </p:cNvPr>
          <p:cNvSpPr>
            <a:spLocks noGrp="1"/>
          </p:cNvSpPr>
          <p:nvPr>
            <p:ph type="body" sz="quarter" idx="10"/>
          </p:nvPr>
        </p:nvSpPr>
        <p:spPr>
          <a:xfrm>
            <a:off x="596901" y="5751713"/>
            <a:ext cx="4677815" cy="333375"/>
          </a:xfrm>
        </p:spPr>
        <p:txBody>
          <a:bodyPr anchor="b"/>
          <a:lstStyle>
            <a:lvl1pPr marL="0" indent="0">
              <a:buNone/>
              <a:defRPr sz="900">
                <a:solidFill>
                  <a:srgbClr val="000000"/>
                </a:solidFill>
              </a:defRPr>
            </a:lvl1pPr>
          </a:lstStyle>
          <a:p>
            <a:pPr lvl="0"/>
            <a:r>
              <a:rPr lang="en-US"/>
              <a:t>Click to edit Master text styles</a:t>
            </a:r>
          </a:p>
        </p:txBody>
      </p:sp>
      <p:sp>
        <p:nvSpPr>
          <p:cNvPr id="12" name="Rectangle 11">
            <a:extLst>
              <a:ext uri="{FF2B5EF4-FFF2-40B4-BE49-F238E27FC236}">
                <a16:creationId xmlns:a16="http://schemas.microsoft.com/office/drawing/2014/main" id="{669250D2-3826-CC4F-B7E6-E16F831C1489}"/>
              </a:ext>
            </a:extLst>
          </p:cNvPr>
          <p:cNvSpPr/>
          <p:nvPr userDrawn="1"/>
        </p:nvSpPr>
        <p:spPr>
          <a:xfrm rot="5400000">
            <a:off x="-3253582" y="3253582"/>
            <a:ext cx="6583363" cy="76200"/>
          </a:xfrm>
          <a:prstGeom prst="rect">
            <a:avLst/>
          </a:prstGeom>
          <a:gradFill>
            <a:gsLst>
              <a:gs pos="0">
                <a:srgbClr val="FF9E00"/>
              </a:gs>
              <a:gs pos="100000">
                <a:srgbClr val="0071FF"/>
              </a:gs>
              <a:gs pos="35000">
                <a:srgbClr val="E10000"/>
              </a:gs>
              <a:gs pos="85000">
                <a:srgbClr val="21429C"/>
              </a:gs>
              <a:gs pos="60000">
                <a:srgbClr val="B5007D"/>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697488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FB51EE-244D-0749-8FE7-11C5C387FCAF}"/>
              </a:ext>
            </a:extLst>
          </p:cNvPr>
          <p:cNvSpPr txBox="1"/>
          <p:nvPr userDrawn="1"/>
        </p:nvSpPr>
        <p:spPr>
          <a:xfrm>
            <a:off x="5542111" y="6096467"/>
            <a:ext cx="620416" cy="256686"/>
          </a:xfrm>
          <a:prstGeom prst="rect">
            <a:avLst/>
          </a:prstGeom>
          <a:noFill/>
        </p:spPr>
        <p:txBody>
          <a:bodyPr wrap="square" lIns="117043" tIns="58522" rIns="117043" bIns="58522" anchor="b">
            <a:spAutoFit/>
          </a:bodyPr>
          <a:lstStyle>
            <a:lvl1pPr eaLnBrk="0" hangingPunct="0">
              <a:defRPr sz="2400">
                <a:solidFill>
                  <a:schemeClr val="tx1"/>
                </a:solidFill>
                <a:latin typeface="Sky InfoText Rg" pitchFamily="34" charset="0"/>
                <a:ea typeface="ＭＳ Ｐゴシック" charset="-128"/>
              </a:defRPr>
            </a:lvl1pPr>
            <a:lvl2pPr marL="37931725" indent="-37474525" eaLnBrk="0" hangingPunct="0">
              <a:defRPr sz="2400">
                <a:solidFill>
                  <a:schemeClr val="tx1"/>
                </a:solidFill>
                <a:latin typeface="Sky InfoText Rg" pitchFamily="34" charset="0"/>
                <a:ea typeface="ＭＳ Ｐゴシック" charset="-128"/>
              </a:defRPr>
            </a:lvl2pPr>
            <a:lvl3pPr eaLnBrk="0" hangingPunct="0">
              <a:defRPr sz="2400">
                <a:solidFill>
                  <a:schemeClr val="tx1"/>
                </a:solidFill>
                <a:latin typeface="Sky InfoText Rg" pitchFamily="34" charset="0"/>
                <a:ea typeface="ＭＳ Ｐゴシック" charset="-128"/>
              </a:defRPr>
            </a:lvl3pPr>
            <a:lvl4pPr eaLnBrk="0" hangingPunct="0">
              <a:defRPr sz="2400">
                <a:solidFill>
                  <a:schemeClr val="tx1"/>
                </a:solidFill>
                <a:latin typeface="Sky InfoText Rg" pitchFamily="34" charset="0"/>
                <a:ea typeface="ＭＳ Ｐゴシック" charset="-128"/>
              </a:defRPr>
            </a:lvl4pPr>
            <a:lvl5pPr eaLnBrk="0" hangingPunct="0">
              <a:defRPr sz="2400">
                <a:solidFill>
                  <a:schemeClr val="tx1"/>
                </a:solidFill>
                <a:latin typeface="Sky InfoText Rg" pitchFamily="34" charset="0"/>
                <a:ea typeface="ＭＳ Ｐゴシック" charset="-128"/>
              </a:defRPr>
            </a:lvl5pPr>
            <a:lvl6pPr marL="457200" eaLnBrk="0" fontAlgn="base" hangingPunct="0">
              <a:spcBef>
                <a:spcPct val="0"/>
              </a:spcBef>
              <a:spcAft>
                <a:spcPct val="0"/>
              </a:spcAft>
              <a:defRPr sz="2400">
                <a:solidFill>
                  <a:schemeClr val="tx1"/>
                </a:solidFill>
                <a:latin typeface="Sky InfoText Rg" pitchFamily="34" charset="0"/>
                <a:ea typeface="ＭＳ Ｐゴシック" charset="-128"/>
              </a:defRPr>
            </a:lvl6pPr>
            <a:lvl7pPr marL="914400" eaLnBrk="0" fontAlgn="base" hangingPunct="0">
              <a:spcBef>
                <a:spcPct val="0"/>
              </a:spcBef>
              <a:spcAft>
                <a:spcPct val="0"/>
              </a:spcAft>
              <a:defRPr sz="2400">
                <a:solidFill>
                  <a:schemeClr val="tx1"/>
                </a:solidFill>
                <a:latin typeface="Sky InfoText Rg" pitchFamily="34" charset="0"/>
                <a:ea typeface="ＭＳ Ｐゴシック" charset="-128"/>
              </a:defRPr>
            </a:lvl7pPr>
            <a:lvl8pPr marL="1371600" eaLnBrk="0" fontAlgn="base" hangingPunct="0">
              <a:spcBef>
                <a:spcPct val="0"/>
              </a:spcBef>
              <a:spcAft>
                <a:spcPct val="0"/>
              </a:spcAft>
              <a:defRPr sz="2400">
                <a:solidFill>
                  <a:schemeClr val="tx1"/>
                </a:solidFill>
                <a:latin typeface="Sky InfoText Rg" pitchFamily="34" charset="0"/>
                <a:ea typeface="ＭＳ Ｐゴシック" charset="-128"/>
              </a:defRPr>
            </a:lvl8pPr>
            <a:lvl9pPr marL="1828800" eaLnBrk="0" fontAlgn="base" hangingPunct="0">
              <a:spcBef>
                <a:spcPct val="0"/>
              </a:spcBef>
              <a:spcAft>
                <a:spcPct val="0"/>
              </a:spcAft>
              <a:defRPr sz="2400">
                <a:solidFill>
                  <a:schemeClr val="tx1"/>
                </a:solidFill>
                <a:latin typeface="Sky InfoText Rg" pitchFamily="34" charset="0"/>
                <a:ea typeface="ＭＳ Ｐゴシック" charset="-128"/>
              </a:defRPr>
            </a:lvl9pPr>
          </a:lstStyle>
          <a:p>
            <a:pPr algn="ctr" eaLnBrk="1" hangingPunct="1"/>
            <a:fld id="{A3E74764-7F79-4AA1-A99C-FCB3B3696879}" type="slidenum">
              <a:rPr lang="en-US" sz="900">
                <a:solidFill>
                  <a:schemeClr val="tx1"/>
                </a:solidFill>
                <a:latin typeface="+mj-lt"/>
                <a:ea typeface="Sky Text"/>
              </a:rPr>
              <a:pPr algn="ctr" eaLnBrk="1" hangingPunct="1"/>
              <a:t>‹#›</a:t>
            </a:fld>
            <a:endParaRPr lang="en-US" sz="900">
              <a:solidFill>
                <a:schemeClr val="tx1"/>
              </a:solidFill>
              <a:latin typeface="+mj-lt"/>
              <a:ea typeface="Sky Text"/>
            </a:endParaRPr>
          </a:p>
        </p:txBody>
      </p:sp>
      <p:sp>
        <p:nvSpPr>
          <p:cNvPr id="9" name="Rectangle 8">
            <a:extLst>
              <a:ext uri="{FF2B5EF4-FFF2-40B4-BE49-F238E27FC236}">
                <a16:creationId xmlns:a16="http://schemas.microsoft.com/office/drawing/2014/main" id="{AD3D9D02-B47B-CD40-9AB9-9E26D3B43D90}"/>
              </a:ext>
            </a:extLst>
          </p:cNvPr>
          <p:cNvSpPr/>
          <p:nvPr userDrawn="1"/>
        </p:nvSpPr>
        <p:spPr>
          <a:xfrm rot="5400000">
            <a:off x="-3253582" y="3253582"/>
            <a:ext cx="6583363" cy="76200"/>
          </a:xfrm>
          <a:prstGeom prst="rect">
            <a:avLst/>
          </a:prstGeom>
          <a:gradFill>
            <a:gsLst>
              <a:gs pos="0">
                <a:srgbClr val="FF9E00"/>
              </a:gs>
              <a:gs pos="100000">
                <a:srgbClr val="0071FF"/>
              </a:gs>
              <a:gs pos="35000">
                <a:srgbClr val="E10000"/>
              </a:gs>
              <a:gs pos="85000">
                <a:srgbClr val="21429C"/>
              </a:gs>
              <a:gs pos="60000">
                <a:srgbClr val="B5007D"/>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47648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line and Content-NL">
    <p:spTree>
      <p:nvGrpSpPr>
        <p:cNvPr id="1" name=""/>
        <p:cNvGrpSpPr/>
        <p:nvPr/>
      </p:nvGrpSpPr>
      <p:grpSpPr>
        <a:xfrm>
          <a:off x="0" y="0"/>
          <a:ext cx="0" cy="0"/>
          <a:chOff x="0" y="0"/>
          <a:chExt cx="0" cy="0"/>
        </a:xfrm>
      </p:grpSpPr>
      <p:sp>
        <p:nvSpPr>
          <p:cNvPr id="6" name="TextBox 5"/>
          <p:cNvSpPr txBox="1"/>
          <p:nvPr userDrawn="1"/>
        </p:nvSpPr>
        <p:spPr>
          <a:xfrm>
            <a:off x="5542111" y="6096467"/>
            <a:ext cx="620416" cy="256686"/>
          </a:xfrm>
          <a:prstGeom prst="rect">
            <a:avLst/>
          </a:prstGeom>
          <a:noFill/>
        </p:spPr>
        <p:txBody>
          <a:bodyPr wrap="square" lIns="117043" tIns="58522" rIns="117043" bIns="58522" anchor="b">
            <a:spAutoFit/>
          </a:bodyPr>
          <a:lstStyle>
            <a:lvl1pPr eaLnBrk="0" hangingPunct="0">
              <a:defRPr sz="2400">
                <a:solidFill>
                  <a:schemeClr val="tx1"/>
                </a:solidFill>
                <a:latin typeface="Sky InfoText Rg" pitchFamily="34" charset="0"/>
                <a:ea typeface="ＭＳ Ｐゴシック" charset="-128"/>
              </a:defRPr>
            </a:lvl1pPr>
            <a:lvl2pPr marL="37931725" indent="-37474525" eaLnBrk="0" hangingPunct="0">
              <a:defRPr sz="2400">
                <a:solidFill>
                  <a:schemeClr val="tx1"/>
                </a:solidFill>
                <a:latin typeface="Sky InfoText Rg" pitchFamily="34" charset="0"/>
                <a:ea typeface="ＭＳ Ｐゴシック" charset="-128"/>
              </a:defRPr>
            </a:lvl2pPr>
            <a:lvl3pPr eaLnBrk="0" hangingPunct="0">
              <a:defRPr sz="2400">
                <a:solidFill>
                  <a:schemeClr val="tx1"/>
                </a:solidFill>
                <a:latin typeface="Sky InfoText Rg" pitchFamily="34" charset="0"/>
                <a:ea typeface="ＭＳ Ｐゴシック" charset="-128"/>
              </a:defRPr>
            </a:lvl3pPr>
            <a:lvl4pPr eaLnBrk="0" hangingPunct="0">
              <a:defRPr sz="2400">
                <a:solidFill>
                  <a:schemeClr val="tx1"/>
                </a:solidFill>
                <a:latin typeface="Sky InfoText Rg" pitchFamily="34" charset="0"/>
                <a:ea typeface="ＭＳ Ｐゴシック" charset="-128"/>
              </a:defRPr>
            </a:lvl4pPr>
            <a:lvl5pPr eaLnBrk="0" hangingPunct="0">
              <a:defRPr sz="2400">
                <a:solidFill>
                  <a:schemeClr val="tx1"/>
                </a:solidFill>
                <a:latin typeface="Sky InfoText Rg" pitchFamily="34" charset="0"/>
                <a:ea typeface="ＭＳ Ｐゴシック" charset="-128"/>
              </a:defRPr>
            </a:lvl5pPr>
            <a:lvl6pPr marL="457200" eaLnBrk="0" fontAlgn="base" hangingPunct="0">
              <a:spcBef>
                <a:spcPct val="0"/>
              </a:spcBef>
              <a:spcAft>
                <a:spcPct val="0"/>
              </a:spcAft>
              <a:defRPr sz="2400">
                <a:solidFill>
                  <a:schemeClr val="tx1"/>
                </a:solidFill>
                <a:latin typeface="Sky InfoText Rg" pitchFamily="34" charset="0"/>
                <a:ea typeface="ＭＳ Ｐゴシック" charset="-128"/>
              </a:defRPr>
            </a:lvl6pPr>
            <a:lvl7pPr marL="914400" eaLnBrk="0" fontAlgn="base" hangingPunct="0">
              <a:spcBef>
                <a:spcPct val="0"/>
              </a:spcBef>
              <a:spcAft>
                <a:spcPct val="0"/>
              </a:spcAft>
              <a:defRPr sz="2400">
                <a:solidFill>
                  <a:schemeClr val="tx1"/>
                </a:solidFill>
                <a:latin typeface="Sky InfoText Rg" pitchFamily="34" charset="0"/>
                <a:ea typeface="ＭＳ Ｐゴシック" charset="-128"/>
              </a:defRPr>
            </a:lvl7pPr>
            <a:lvl8pPr marL="1371600" eaLnBrk="0" fontAlgn="base" hangingPunct="0">
              <a:spcBef>
                <a:spcPct val="0"/>
              </a:spcBef>
              <a:spcAft>
                <a:spcPct val="0"/>
              </a:spcAft>
              <a:defRPr sz="2400">
                <a:solidFill>
                  <a:schemeClr val="tx1"/>
                </a:solidFill>
                <a:latin typeface="Sky InfoText Rg" pitchFamily="34" charset="0"/>
                <a:ea typeface="ＭＳ Ｐゴシック" charset="-128"/>
              </a:defRPr>
            </a:lvl8pPr>
            <a:lvl9pPr marL="1828800" eaLnBrk="0" fontAlgn="base" hangingPunct="0">
              <a:spcBef>
                <a:spcPct val="0"/>
              </a:spcBef>
              <a:spcAft>
                <a:spcPct val="0"/>
              </a:spcAft>
              <a:defRPr sz="2400">
                <a:solidFill>
                  <a:schemeClr val="tx1"/>
                </a:solidFill>
                <a:latin typeface="Sky InfoText Rg" pitchFamily="34" charset="0"/>
                <a:ea typeface="ＭＳ Ｐゴシック" charset="-128"/>
              </a:defRPr>
            </a:lvl9pPr>
          </a:lstStyle>
          <a:p>
            <a:pPr algn="ctr" eaLnBrk="1" hangingPunct="1"/>
            <a:fld id="{A3E74764-7F79-4AA1-A99C-FCB3B3696879}" type="slidenum">
              <a:rPr lang="en-US" sz="900">
                <a:solidFill>
                  <a:schemeClr val="tx1"/>
                </a:solidFill>
                <a:latin typeface="+mj-lt"/>
                <a:ea typeface="Sky Text"/>
              </a:rPr>
              <a:pPr algn="ctr" eaLnBrk="1" hangingPunct="1"/>
              <a:t>‹#›</a:t>
            </a:fld>
            <a:endParaRPr lang="en-US" sz="900">
              <a:solidFill>
                <a:schemeClr val="tx1"/>
              </a:solidFill>
              <a:latin typeface="+mj-lt"/>
              <a:ea typeface="Sky Text"/>
            </a:endParaRPr>
          </a:p>
        </p:txBody>
      </p:sp>
      <p:sp>
        <p:nvSpPr>
          <p:cNvPr id="2" name="Title 1"/>
          <p:cNvSpPr>
            <a:spLocks noGrp="1"/>
          </p:cNvSpPr>
          <p:nvPr>
            <p:ph type="title" hasCustomPrompt="1"/>
          </p:nvPr>
        </p:nvSpPr>
        <p:spPr>
          <a:xfrm>
            <a:off x="596901" y="584200"/>
            <a:ext cx="10510838" cy="1017588"/>
          </a:xfrm>
        </p:spPr>
        <p:txBody>
          <a:bodyPr lIns="0" tIns="0" rIns="0" bIns="0">
            <a:noAutofit/>
          </a:bodyPr>
          <a:lstStyle>
            <a:lvl1pPr marL="0" marR="0" indent="0" algn="l" defTabSz="1170356" rtl="0" eaLnBrk="1" fontAlgn="auto" latinLnBrk="0" hangingPunct="1">
              <a:lnSpc>
                <a:spcPts val="3000"/>
              </a:lnSpc>
              <a:spcBef>
                <a:spcPts val="0"/>
              </a:spcBef>
              <a:spcAft>
                <a:spcPts val="0"/>
              </a:spcAft>
              <a:buClrTx/>
              <a:buSzTx/>
              <a:buFontTx/>
              <a:buNone/>
              <a:tabLst/>
              <a:defRPr lang="en-GB" sz="2800" kern="1200" dirty="0">
                <a:gradFill>
                  <a:gsLst>
                    <a:gs pos="0">
                      <a:srgbClr val="FF9E00"/>
                    </a:gs>
                    <a:gs pos="100000">
                      <a:srgbClr val="0071FF"/>
                    </a:gs>
                    <a:gs pos="35000">
                      <a:srgbClr val="E10000"/>
                    </a:gs>
                    <a:gs pos="85000">
                      <a:srgbClr val="21429C"/>
                    </a:gs>
                    <a:gs pos="60000">
                      <a:srgbClr val="B5007D"/>
                    </a:gs>
                  </a:gsLst>
                  <a:lin ang="0" scaled="1"/>
                </a:gradFill>
                <a:latin typeface="+mj-lt"/>
                <a:ea typeface="+mj-ea"/>
                <a:cs typeface="Sky Text Light"/>
              </a:defRPr>
            </a:lvl1pPr>
          </a:lstStyle>
          <a:p>
            <a:r>
              <a:rPr lang="en-US"/>
              <a:t>Heading Sky text 28pt</a:t>
            </a:r>
            <a:endParaRPr lang="en-GB"/>
          </a:p>
        </p:txBody>
      </p:sp>
      <p:sp>
        <p:nvSpPr>
          <p:cNvPr id="3" name="Content Placeholder 2"/>
          <p:cNvSpPr>
            <a:spLocks noGrp="1"/>
          </p:cNvSpPr>
          <p:nvPr>
            <p:ph idx="1" hasCustomPrompt="1"/>
          </p:nvPr>
        </p:nvSpPr>
        <p:spPr>
          <a:xfrm>
            <a:off x="596901" y="1617027"/>
            <a:ext cx="10510838" cy="4054476"/>
          </a:xfrm>
        </p:spPr>
        <p:txBody>
          <a:bodyPr lIns="0" tIns="0" rIns="0" bIns="0"/>
          <a:lstStyle>
            <a:lvl1pPr>
              <a:buClr>
                <a:srgbClr val="20419A"/>
              </a:buClr>
              <a:defRPr sz="1800">
                <a:solidFill>
                  <a:srgbClr val="323232"/>
                </a:solidFill>
              </a:defRPr>
            </a:lvl1pPr>
            <a:lvl2pPr>
              <a:buClr>
                <a:srgbClr val="20419A"/>
              </a:buClr>
              <a:defRPr sz="1600">
                <a:solidFill>
                  <a:srgbClr val="323232"/>
                </a:solidFill>
              </a:defRPr>
            </a:lvl2pPr>
            <a:lvl3pPr>
              <a:buClr>
                <a:srgbClr val="20419A"/>
              </a:buClr>
              <a:defRPr sz="1400">
                <a:solidFill>
                  <a:srgbClr val="323232"/>
                </a:solidFill>
              </a:defRPr>
            </a:lvl3pPr>
            <a:lvl4pPr>
              <a:buClr>
                <a:srgbClr val="20419A"/>
              </a:buClr>
              <a:defRPr sz="1200">
                <a:solidFill>
                  <a:srgbClr val="323232"/>
                </a:solidFill>
              </a:defRPr>
            </a:lvl4pPr>
          </a:lstStyle>
          <a:p>
            <a:r>
              <a:rPr lang="en-US"/>
              <a:t>Bullet point Sky text 18pt</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10"/>
          </p:nvPr>
        </p:nvSpPr>
        <p:spPr>
          <a:xfrm>
            <a:off x="596901" y="5751713"/>
            <a:ext cx="4677815" cy="333375"/>
          </a:xfrm>
        </p:spPr>
        <p:txBody>
          <a:bodyPr anchor="b"/>
          <a:lstStyle>
            <a:lvl1pPr marL="0" indent="0">
              <a:buNone/>
              <a:defRPr sz="900">
                <a:solidFill>
                  <a:srgbClr val="000000"/>
                </a:solidFill>
              </a:defRPr>
            </a:lvl1pPr>
          </a:lstStyle>
          <a:p>
            <a:pPr lvl="0"/>
            <a:r>
              <a:rPr lang="en-US"/>
              <a:t>Click to edit Master text styles</a:t>
            </a:r>
          </a:p>
        </p:txBody>
      </p:sp>
      <p:sp>
        <p:nvSpPr>
          <p:cNvPr id="8" name="Rectangle 7">
            <a:extLst>
              <a:ext uri="{FF2B5EF4-FFF2-40B4-BE49-F238E27FC236}">
                <a16:creationId xmlns:a16="http://schemas.microsoft.com/office/drawing/2014/main" id="{060BD964-F2E2-E946-97AD-53CD448707E5}"/>
              </a:ext>
            </a:extLst>
          </p:cNvPr>
          <p:cNvSpPr/>
          <p:nvPr userDrawn="1"/>
        </p:nvSpPr>
        <p:spPr>
          <a:xfrm rot="5400000">
            <a:off x="-3253582" y="3253582"/>
            <a:ext cx="6583363" cy="76200"/>
          </a:xfrm>
          <a:prstGeom prst="rect">
            <a:avLst/>
          </a:prstGeom>
          <a:gradFill>
            <a:gsLst>
              <a:gs pos="0">
                <a:srgbClr val="FF9E00"/>
              </a:gs>
              <a:gs pos="100000">
                <a:srgbClr val="0071FF"/>
              </a:gs>
              <a:gs pos="35000">
                <a:srgbClr val="E10000"/>
              </a:gs>
              <a:gs pos="85000">
                <a:srgbClr val="21429C"/>
              </a:gs>
              <a:gs pos="60000">
                <a:srgbClr val="B5007D"/>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39256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line and Content 2-N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01" y="584200"/>
            <a:ext cx="10510838" cy="1017588"/>
          </a:xfrm>
        </p:spPr>
        <p:txBody>
          <a:bodyPr/>
          <a:lstStyle>
            <a:lvl1pPr>
              <a:lnSpc>
                <a:spcPts val="3000"/>
              </a:lnSpc>
              <a:spcBef>
                <a:spcPts val="0"/>
              </a:spcBef>
              <a:defRPr>
                <a:latin typeface="+mj-lt"/>
              </a:defRPr>
            </a:lvl1pPr>
          </a:lstStyle>
          <a:p>
            <a:r>
              <a:rPr lang="en-US"/>
              <a:t>Heading Sky text 28pt</a:t>
            </a:r>
            <a:endParaRPr lang="en-GB"/>
          </a:p>
        </p:txBody>
      </p:sp>
      <p:sp>
        <p:nvSpPr>
          <p:cNvPr id="3" name="Content Placeholder 2"/>
          <p:cNvSpPr>
            <a:spLocks noGrp="1"/>
          </p:cNvSpPr>
          <p:nvPr>
            <p:ph sz="half" idx="1" hasCustomPrompt="1"/>
          </p:nvPr>
        </p:nvSpPr>
        <p:spPr>
          <a:xfrm>
            <a:off x="596900" y="1617029"/>
            <a:ext cx="5139592" cy="4054474"/>
          </a:xfrm>
        </p:spPr>
        <p:txBody>
          <a:bodyPr>
            <a:noAutofit/>
          </a:bodyPr>
          <a:lstStyle>
            <a:lvl1pPr>
              <a:buClr>
                <a:srgbClr val="20419A"/>
              </a:buClr>
              <a:defRPr sz="1800">
                <a:solidFill>
                  <a:srgbClr val="323232"/>
                </a:solidFill>
              </a:defRPr>
            </a:lvl1pPr>
            <a:lvl2pPr>
              <a:buClr>
                <a:srgbClr val="20419A"/>
              </a:buClr>
              <a:defRPr sz="1600">
                <a:solidFill>
                  <a:srgbClr val="323232"/>
                </a:solidFill>
              </a:defRPr>
            </a:lvl2pPr>
            <a:lvl3pPr>
              <a:buClr>
                <a:srgbClr val="20419A"/>
              </a:buClr>
              <a:defRPr sz="1400">
                <a:solidFill>
                  <a:srgbClr val="323232"/>
                </a:solidFill>
              </a:defRPr>
            </a:lvl3pPr>
            <a:lvl4pPr>
              <a:buClr>
                <a:srgbClr val="20419A"/>
              </a:buClr>
              <a:defRPr sz="1200">
                <a:solidFill>
                  <a:srgbClr val="323232"/>
                </a:solidFill>
              </a:defRPr>
            </a:lvl4pPr>
            <a:lvl5pPr>
              <a:defRPr sz="1500"/>
            </a:lvl5pPr>
            <a:lvl6pPr>
              <a:defRPr sz="2300"/>
            </a:lvl6pPr>
            <a:lvl7pPr>
              <a:defRPr sz="2300"/>
            </a:lvl7pPr>
            <a:lvl8pPr>
              <a:defRPr sz="2300"/>
            </a:lvl8pPr>
            <a:lvl9pPr>
              <a:defRPr sz="2300"/>
            </a:lvl9pPr>
          </a:lstStyle>
          <a:p>
            <a:r>
              <a:rPr lang="en-US"/>
              <a:t>Bullet point Sky text 18pt</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hasCustomPrompt="1"/>
          </p:nvPr>
        </p:nvSpPr>
        <p:spPr>
          <a:xfrm>
            <a:off x="5973763" y="1617029"/>
            <a:ext cx="5133975" cy="4054474"/>
          </a:xfrm>
        </p:spPr>
        <p:txBody>
          <a:bodyPr>
            <a:noAutofit/>
          </a:bodyPr>
          <a:lstStyle>
            <a:lvl1pPr>
              <a:buClr>
                <a:srgbClr val="20419A"/>
              </a:buClr>
              <a:defRPr sz="1800">
                <a:solidFill>
                  <a:srgbClr val="323232"/>
                </a:solidFill>
              </a:defRPr>
            </a:lvl1pPr>
            <a:lvl2pPr>
              <a:buClr>
                <a:srgbClr val="20419A"/>
              </a:buClr>
              <a:defRPr sz="1600">
                <a:solidFill>
                  <a:srgbClr val="323232"/>
                </a:solidFill>
              </a:defRPr>
            </a:lvl2pPr>
            <a:lvl3pPr>
              <a:buClr>
                <a:srgbClr val="20419A"/>
              </a:buClr>
              <a:defRPr sz="1400">
                <a:solidFill>
                  <a:srgbClr val="323232"/>
                </a:solidFill>
              </a:defRPr>
            </a:lvl3pPr>
            <a:lvl4pPr>
              <a:buClr>
                <a:srgbClr val="20419A"/>
              </a:buClr>
              <a:defRPr sz="1200">
                <a:solidFill>
                  <a:srgbClr val="323232"/>
                </a:solidFill>
              </a:defRPr>
            </a:lvl4pPr>
            <a:lvl5pPr>
              <a:defRPr sz="1500"/>
            </a:lvl5pPr>
            <a:lvl6pPr>
              <a:defRPr sz="2300"/>
            </a:lvl6pPr>
            <a:lvl7pPr>
              <a:defRPr sz="2300"/>
            </a:lvl7pPr>
            <a:lvl8pPr>
              <a:defRPr sz="2300"/>
            </a:lvl8pPr>
            <a:lvl9pPr>
              <a:defRPr sz="2300"/>
            </a:lvl9pPr>
          </a:lstStyle>
          <a:p>
            <a:r>
              <a:rPr lang="en-US"/>
              <a:t>Bullet point Sky text 18pt</a:t>
            </a:r>
          </a:p>
          <a:p>
            <a:pPr lvl="1"/>
            <a:r>
              <a:rPr lang="en-US"/>
              <a:t>Second level</a:t>
            </a:r>
          </a:p>
          <a:p>
            <a:pPr lvl="2"/>
            <a:r>
              <a:rPr lang="en-US"/>
              <a:t>Third level</a:t>
            </a:r>
          </a:p>
          <a:p>
            <a:pPr lvl="3"/>
            <a:r>
              <a:rPr lang="en-US"/>
              <a:t>Fourth level</a:t>
            </a:r>
          </a:p>
        </p:txBody>
      </p:sp>
      <p:sp>
        <p:nvSpPr>
          <p:cNvPr id="9" name="TextBox 8">
            <a:extLst>
              <a:ext uri="{FF2B5EF4-FFF2-40B4-BE49-F238E27FC236}">
                <a16:creationId xmlns:a16="http://schemas.microsoft.com/office/drawing/2014/main" id="{8D38A737-86D3-D248-994C-31E28E338663}"/>
              </a:ext>
            </a:extLst>
          </p:cNvPr>
          <p:cNvSpPr txBox="1"/>
          <p:nvPr userDrawn="1"/>
        </p:nvSpPr>
        <p:spPr>
          <a:xfrm>
            <a:off x="5542111" y="6096467"/>
            <a:ext cx="620416" cy="256686"/>
          </a:xfrm>
          <a:prstGeom prst="rect">
            <a:avLst/>
          </a:prstGeom>
          <a:noFill/>
        </p:spPr>
        <p:txBody>
          <a:bodyPr wrap="square" lIns="117043" tIns="58522" rIns="117043" bIns="58522" anchor="b">
            <a:spAutoFit/>
          </a:bodyPr>
          <a:lstStyle>
            <a:lvl1pPr eaLnBrk="0" hangingPunct="0">
              <a:defRPr sz="2400">
                <a:solidFill>
                  <a:schemeClr val="tx1"/>
                </a:solidFill>
                <a:latin typeface="Sky InfoText Rg" pitchFamily="34" charset="0"/>
                <a:ea typeface="ＭＳ Ｐゴシック" charset="-128"/>
              </a:defRPr>
            </a:lvl1pPr>
            <a:lvl2pPr marL="37931725" indent="-37474525" eaLnBrk="0" hangingPunct="0">
              <a:defRPr sz="2400">
                <a:solidFill>
                  <a:schemeClr val="tx1"/>
                </a:solidFill>
                <a:latin typeface="Sky InfoText Rg" pitchFamily="34" charset="0"/>
                <a:ea typeface="ＭＳ Ｐゴシック" charset="-128"/>
              </a:defRPr>
            </a:lvl2pPr>
            <a:lvl3pPr eaLnBrk="0" hangingPunct="0">
              <a:defRPr sz="2400">
                <a:solidFill>
                  <a:schemeClr val="tx1"/>
                </a:solidFill>
                <a:latin typeface="Sky InfoText Rg" pitchFamily="34" charset="0"/>
                <a:ea typeface="ＭＳ Ｐゴシック" charset="-128"/>
              </a:defRPr>
            </a:lvl3pPr>
            <a:lvl4pPr eaLnBrk="0" hangingPunct="0">
              <a:defRPr sz="2400">
                <a:solidFill>
                  <a:schemeClr val="tx1"/>
                </a:solidFill>
                <a:latin typeface="Sky InfoText Rg" pitchFamily="34" charset="0"/>
                <a:ea typeface="ＭＳ Ｐゴシック" charset="-128"/>
              </a:defRPr>
            </a:lvl4pPr>
            <a:lvl5pPr eaLnBrk="0" hangingPunct="0">
              <a:defRPr sz="2400">
                <a:solidFill>
                  <a:schemeClr val="tx1"/>
                </a:solidFill>
                <a:latin typeface="Sky InfoText Rg" pitchFamily="34" charset="0"/>
                <a:ea typeface="ＭＳ Ｐゴシック" charset="-128"/>
              </a:defRPr>
            </a:lvl5pPr>
            <a:lvl6pPr marL="457200" eaLnBrk="0" fontAlgn="base" hangingPunct="0">
              <a:spcBef>
                <a:spcPct val="0"/>
              </a:spcBef>
              <a:spcAft>
                <a:spcPct val="0"/>
              </a:spcAft>
              <a:defRPr sz="2400">
                <a:solidFill>
                  <a:schemeClr val="tx1"/>
                </a:solidFill>
                <a:latin typeface="Sky InfoText Rg" pitchFamily="34" charset="0"/>
                <a:ea typeface="ＭＳ Ｐゴシック" charset="-128"/>
              </a:defRPr>
            </a:lvl6pPr>
            <a:lvl7pPr marL="914400" eaLnBrk="0" fontAlgn="base" hangingPunct="0">
              <a:spcBef>
                <a:spcPct val="0"/>
              </a:spcBef>
              <a:spcAft>
                <a:spcPct val="0"/>
              </a:spcAft>
              <a:defRPr sz="2400">
                <a:solidFill>
                  <a:schemeClr val="tx1"/>
                </a:solidFill>
                <a:latin typeface="Sky InfoText Rg" pitchFamily="34" charset="0"/>
                <a:ea typeface="ＭＳ Ｐゴシック" charset="-128"/>
              </a:defRPr>
            </a:lvl7pPr>
            <a:lvl8pPr marL="1371600" eaLnBrk="0" fontAlgn="base" hangingPunct="0">
              <a:spcBef>
                <a:spcPct val="0"/>
              </a:spcBef>
              <a:spcAft>
                <a:spcPct val="0"/>
              </a:spcAft>
              <a:defRPr sz="2400">
                <a:solidFill>
                  <a:schemeClr val="tx1"/>
                </a:solidFill>
                <a:latin typeface="Sky InfoText Rg" pitchFamily="34" charset="0"/>
                <a:ea typeface="ＭＳ Ｐゴシック" charset="-128"/>
              </a:defRPr>
            </a:lvl8pPr>
            <a:lvl9pPr marL="1828800" eaLnBrk="0" fontAlgn="base" hangingPunct="0">
              <a:spcBef>
                <a:spcPct val="0"/>
              </a:spcBef>
              <a:spcAft>
                <a:spcPct val="0"/>
              </a:spcAft>
              <a:defRPr sz="2400">
                <a:solidFill>
                  <a:schemeClr val="tx1"/>
                </a:solidFill>
                <a:latin typeface="Sky InfoText Rg" pitchFamily="34" charset="0"/>
                <a:ea typeface="ＭＳ Ｐゴシック" charset="-128"/>
              </a:defRPr>
            </a:lvl9pPr>
          </a:lstStyle>
          <a:p>
            <a:pPr algn="ctr" eaLnBrk="1" hangingPunct="1"/>
            <a:fld id="{A3E74764-7F79-4AA1-A99C-FCB3B3696879}" type="slidenum">
              <a:rPr lang="en-US" sz="900">
                <a:solidFill>
                  <a:schemeClr val="tx1"/>
                </a:solidFill>
                <a:latin typeface="+mj-lt"/>
                <a:ea typeface="Sky Text"/>
              </a:rPr>
              <a:pPr algn="ctr" eaLnBrk="1" hangingPunct="1"/>
              <a:t>‹#›</a:t>
            </a:fld>
            <a:endParaRPr lang="en-US" sz="900">
              <a:solidFill>
                <a:schemeClr val="tx1"/>
              </a:solidFill>
              <a:latin typeface="+mj-lt"/>
              <a:ea typeface="Sky Text"/>
            </a:endParaRPr>
          </a:p>
        </p:txBody>
      </p:sp>
      <p:sp>
        <p:nvSpPr>
          <p:cNvPr id="10" name="Text Placeholder 4">
            <a:extLst>
              <a:ext uri="{FF2B5EF4-FFF2-40B4-BE49-F238E27FC236}">
                <a16:creationId xmlns:a16="http://schemas.microsoft.com/office/drawing/2014/main" id="{C24FD413-3AF6-E345-B320-99A145828362}"/>
              </a:ext>
            </a:extLst>
          </p:cNvPr>
          <p:cNvSpPr>
            <a:spLocks noGrp="1"/>
          </p:cNvSpPr>
          <p:nvPr>
            <p:ph type="body" sz="quarter" idx="10"/>
          </p:nvPr>
        </p:nvSpPr>
        <p:spPr>
          <a:xfrm>
            <a:off x="596901" y="5751713"/>
            <a:ext cx="4677815" cy="333375"/>
          </a:xfrm>
        </p:spPr>
        <p:txBody>
          <a:bodyPr anchor="b"/>
          <a:lstStyle>
            <a:lvl1pPr marL="0" indent="0">
              <a:buNone/>
              <a:defRPr sz="900">
                <a:solidFill>
                  <a:srgbClr val="000000"/>
                </a:solidFill>
              </a:defRPr>
            </a:lvl1pPr>
          </a:lstStyle>
          <a:p>
            <a:pPr lvl="0"/>
            <a:r>
              <a:rPr lang="en-US"/>
              <a:t>Click to edit Master text styles</a:t>
            </a:r>
          </a:p>
        </p:txBody>
      </p:sp>
      <p:sp>
        <p:nvSpPr>
          <p:cNvPr id="11" name="Rectangle 10">
            <a:extLst>
              <a:ext uri="{FF2B5EF4-FFF2-40B4-BE49-F238E27FC236}">
                <a16:creationId xmlns:a16="http://schemas.microsoft.com/office/drawing/2014/main" id="{FA1414DD-F1FF-C843-903F-988C0A8FD14F}"/>
              </a:ext>
            </a:extLst>
          </p:cNvPr>
          <p:cNvSpPr/>
          <p:nvPr userDrawn="1"/>
        </p:nvSpPr>
        <p:spPr>
          <a:xfrm rot="5400000">
            <a:off x="-3253582" y="3253582"/>
            <a:ext cx="6583363" cy="76200"/>
          </a:xfrm>
          <a:prstGeom prst="rect">
            <a:avLst/>
          </a:prstGeom>
          <a:gradFill>
            <a:gsLst>
              <a:gs pos="0">
                <a:srgbClr val="FF9E00"/>
              </a:gs>
              <a:gs pos="100000">
                <a:srgbClr val="0071FF"/>
              </a:gs>
              <a:gs pos="35000">
                <a:srgbClr val="E10000"/>
              </a:gs>
              <a:gs pos="85000">
                <a:srgbClr val="21429C"/>
              </a:gs>
              <a:gs pos="60000">
                <a:srgbClr val="B5007D"/>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957656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line only-N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lnSpc>
                <a:spcPts val="3000"/>
              </a:lnSpc>
              <a:spcBef>
                <a:spcPts val="0"/>
              </a:spcBef>
              <a:defRPr sz="2800">
                <a:latin typeface="+mj-lt"/>
              </a:defRPr>
            </a:lvl1pPr>
          </a:lstStyle>
          <a:p>
            <a:r>
              <a:rPr lang="en-US"/>
              <a:t>Heading Sky text 28pt</a:t>
            </a:r>
            <a:endParaRPr lang="en-GB"/>
          </a:p>
        </p:txBody>
      </p:sp>
      <p:sp>
        <p:nvSpPr>
          <p:cNvPr id="7" name="TextBox 6">
            <a:extLst>
              <a:ext uri="{FF2B5EF4-FFF2-40B4-BE49-F238E27FC236}">
                <a16:creationId xmlns:a16="http://schemas.microsoft.com/office/drawing/2014/main" id="{5FDA7EFF-A56F-EA4F-8F5D-BBB210D4127B}"/>
              </a:ext>
            </a:extLst>
          </p:cNvPr>
          <p:cNvSpPr txBox="1"/>
          <p:nvPr userDrawn="1"/>
        </p:nvSpPr>
        <p:spPr>
          <a:xfrm>
            <a:off x="5542111" y="6096467"/>
            <a:ext cx="620416" cy="256686"/>
          </a:xfrm>
          <a:prstGeom prst="rect">
            <a:avLst/>
          </a:prstGeom>
          <a:noFill/>
        </p:spPr>
        <p:txBody>
          <a:bodyPr wrap="square" lIns="117043" tIns="58522" rIns="117043" bIns="58522" anchor="b">
            <a:spAutoFit/>
          </a:bodyPr>
          <a:lstStyle>
            <a:lvl1pPr eaLnBrk="0" hangingPunct="0">
              <a:defRPr sz="2400">
                <a:solidFill>
                  <a:schemeClr val="tx1"/>
                </a:solidFill>
                <a:latin typeface="Sky InfoText Rg" pitchFamily="34" charset="0"/>
                <a:ea typeface="ＭＳ Ｐゴシック" charset="-128"/>
              </a:defRPr>
            </a:lvl1pPr>
            <a:lvl2pPr marL="37931725" indent="-37474525" eaLnBrk="0" hangingPunct="0">
              <a:defRPr sz="2400">
                <a:solidFill>
                  <a:schemeClr val="tx1"/>
                </a:solidFill>
                <a:latin typeface="Sky InfoText Rg" pitchFamily="34" charset="0"/>
                <a:ea typeface="ＭＳ Ｐゴシック" charset="-128"/>
              </a:defRPr>
            </a:lvl2pPr>
            <a:lvl3pPr eaLnBrk="0" hangingPunct="0">
              <a:defRPr sz="2400">
                <a:solidFill>
                  <a:schemeClr val="tx1"/>
                </a:solidFill>
                <a:latin typeface="Sky InfoText Rg" pitchFamily="34" charset="0"/>
                <a:ea typeface="ＭＳ Ｐゴシック" charset="-128"/>
              </a:defRPr>
            </a:lvl3pPr>
            <a:lvl4pPr eaLnBrk="0" hangingPunct="0">
              <a:defRPr sz="2400">
                <a:solidFill>
                  <a:schemeClr val="tx1"/>
                </a:solidFill>
                <a:latin typeface="Sky InfoText Rg" pitchFamily="34" charset="0"/>
                <a:ea typeface="ＭＳ Ｐゴシック" charset="-128"/>
              </a:defRPr>
            </a:lvl4pPr>
            <a:lvl5pPr eaLnBrk="0" hangingPunct="0">
              <a:defRPr sz="2400">
                <a:solidFill>
                  <a:schemeClr val="tx1"/>
                </a:solidFill>
                <a:latin typeface="Sky InfoText Rg" pitchFamily="34" charset="0"/>
                <a:ea typeface="ＭＳ Ｐゴシック" charset="-128"/>
              </a:defRPr>
            </a:lvl5pPr>
            <a:lvl6pPr marL="457200" eaLnBrk="0" fontAlgn="base" hangingPunct="0">
              <a:spcBef>
                <a:spcPct val="0"/>
              </a:spcBef>
              <a:spcAft>
                <a:spcPct val="0"/>
              </a:spcAft>
              <a:defRPr sz="2400">
                <a:solidFill>
                  <a:schemeClr val="tx1"/>
                </a:solidFill>
                <a:latin typeface="Sky InfoText Rg" pitchFamily="34" charset="0"/>
                <a:ea typeface="ＭＳ Ｐゴシック" charset="-128"/>
              </a:defRPr>
            </a:lvl6pPr>
            <a:lvl7pPr marL="914400" eaLnBrk="0" fontAlgn="base" hangingPunct="0">
              <a:spcBef>
                <a:spcPct val="0"/>
              </a:spcBef>
              <a:spcAft>
                <a:spcPct val="0"/>
              </a:spcAft>
              <a:defRPr sz="2400">
                <a:solidFill>
                  <a:schemeClr val="tx1"/>
                </a:solidFill>
                <a:latin typeface="Sky InfoText Rg" pitchFamily="34" charset="0"/>
                <a:ea typeface="ＭＳ Ｐゴシック" charset="-128"/>
              </a:defRPr>
            </a:lvl7pPr>
            <a:lvl8pPr marL="1371600" eaLnBrk="0" fontAlgn="base" hangingPunct="0">
              <a:spcBef>
                <a:spcPct val="0"/>
              </a:spcBef>
              <a:spcAft>
                <a:spcPct val="0"/>
              </a:spcAft>
              <a:defRPr sz="2400">
                <a:solidFill>
                  <a:schemeClr val="tx1"/>
                </a:solidFill>
                <a:latin typeface="Sky InfoText Rg" pitchFamily="34" charset="0"/>
                <a:ea typeface="ＭＳ Ｐゴシック" charset="-128"/>
              </a:defRPr>
            </a:lvl8pPr>
            <a:lvl9pPr marL="1828800" eaLnBrk="0" fontAlgn="base" hangingPunct="0">
              <a:spcBef>
                <a:spcPct val="0"/>
              </a:spcBef>
              <a:spcAft>
                <a:spcPct val="0"/>
              </a:spcAft>
              <a:defRPr sz="2400">
                <a:solidFill>
                  <a:schemeClr val="tx1"/>
                </a:solidFill>
                <a:latin typeface="Sky InfoText Rg" pitchFamily="34" charset="0"/>
                <a:ea typeface="ＭＳ Ｐゴシック" charset="-128"/>
              </a:defRPr>
            </a:lvl9pPr>
          </a:lstStyle>
          <a:p>
            <a:pPr algn="ctr" eaLnBrk="1" hangingPunct="1"/>
            <a:fld id="{A3E74764-7F79-4AA1-A99C-FCB3B3696879}" type="slidenum">
              <a:rPr lang="en-US" sz="900">
                <a:solidFill>
                  <a:schemeClr val="tx1"/>
                </a:solidFill>
                <a:latin typeface="+mj-lt"/>
                <a:ea typeface="Sky Text"/>
              </a:rPr>
              <a:pPr algn="ctr" eaLnBrk="1" hangingPunct="1"/>
              <a:t>‹#›</a:t>
            </a:fld>
            <a:endParaRPr lang="en-US" sz="900">
              <a:solidFill>
                <a:schemeClr val="tx1"/>
              </a:solidFill>
              <a:latin typeface="+mj-lt"/>
              <a:ea typeface="Sky Text"/>
            </a:endParaRPr>
          </a:p>
        </p:txBody>
      </p:sp>
      <p:sp>
        <p:nvSpPr>
          <p:cNvPr id="8" name="Text Placeholder 4">
            <a:extLst>
              <a:ext uri="{FF2B5EF4-FFF2-40B4-BE49-F238E27FC236}">
                <a16:creationId xmlns:a16="http://schemas.microsoft.com/office/drawing/2014/main" id="{818A7582-9D6B-2A4B-8DFE-660DE726755A}"/>
              </a:ext>
            </a:extLst>
          </p:cNvPr>
          <p:cNvSpPr>
            <a:spLocks noGrp="1"/>
          </p:cNvSpPr>
          <p:nvPr>
            <p:ph type="body" sz="quarter" idx="10"/>
          </p:nvPr>
        </p:nvSpPr>
        <p:spPr>
          <a:xfrm>
            <a:off x="596901" y="5751713"/>
            <a:ext cx="4677815" cy="333375"/>
          </a:xfrm>
        </p:spPr>
        <p:txBody>
          <a:bodyPr anchor="b"/>
          <a:lstStyle>
            <a:lvl1pPr marL="0" indent="0">
              <a:buNone/>
              <a:defRPr sz="900">
                <a:solidFill>
                  <a:srgbClr val="000000"/>
                </a:solidFill>
              </a:defRPr>
            </a:lvl1pPr>
          </a:lstStyle>
          <a:p>
            <a:pPr lvl="0"/>
            <a:r>
              <a:rPr lang="en-US"/>
              <a:t>Click to edit Master text styles</a:t>
            </a:r>
          </a:p>
        </p:txBody>
      </p:sp>
      <p:sp>
        <p:nvSpPr>
          <p:cNvPr id="6" name="Rectangle 5">
            <a:extLst>
              <a:ext uri="{FF2B5EF4-FFF2-40B4-BE49-F238E27FC236}">
                <a16:creationId xmlns:a16="http://schemas.microsoft.com/office/drawing/2014/main" id="{E10BB793-F845-5640-9F18-1F2FF8B8C14E}"/>
              </a:ext>
            </a:extLst>
          </p:cNvPr>
          <p:cNvSpPr/>
          <p:nvPr userDrawn="1"/>
        </p:nvSpPr>
        <p:spPr>
          <a:xfrm rot="5400000">
            <a:off x="-3253582" y="3253582"/>
            <a:ext cx="6583363" cy="76200"/>
          </a:xfrm>
          <a:prstGeom prst="rect">
            <a:avLst/>
          </a:prstGeom>
          <a:gradFill>
            <a:gsLst>
              <a:gs pos="0">
                <a:srgbClr val="FF9E00"/>
              </a:gs>
              <a:gs pos="100000">
                <a:srgbClr val="0071FF"/>
              </a:gs>
              <a:gs pos="35000">
                <a:srgbClr val="E10000"/>
              </a:gs>
              <a:gs pos="85000">
                <a:srgbClr val="21429C"/>
              </a:gs>
              <a:gs pos="60000">
                <a:srgbClr val="B5007D"/>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873386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NL">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FB51EE-244D-0749-8FE7-11C5C387FCAF}"/>
              </a:ext>
            </a:extLst>
          </p:cNvPr>
          <p:cNvSpPr txBox="1"/>
          <p:nvPr userDrawn="1"/>
        </p:nvSpPr>
        <p:spPr>
          <a:xfrm>
            <a:off x="5542111" y="6096467"/>
            <a:ext cx="620416" cy="256686"/>
          </a:xfrm>
          <a:prstGeom prst="rect">
            <a:avLst/>
          </a:prstGeom>
          <a:noFill/>
        </p:spPr>
        <p:txBody>
          <a:bodyPr wrap="square" lIns="117043" tIns="58522" rIns="117043" bIns="58522" anchor="b">
            <a:spAutoFit/>
          </a:bodyPr>
          <a:lstStyle>
            <a:lvl1pPr eaLnBrk="0" hangingPunct="0">
              <a:defRPr sz="2400">
                <a:solidFill>
                  <a:schemeClr val="tx1"/>
                </a:solidFill>
                <a:latin typeface="Sky InfoText Rg" pitchFamily="34" charset="0"/>
                <a:ea typeface="ＭＳ Ｐゴシック" charset="-128"/>
              </a:defRPr>
            </a:lvl1pPr>
            <a:lvl2pPr marL="37931725" indent="-37474525" eaLnBrk="0" hangingPunct="0">
              <a:defRPr sz="2400">
                <a:solidFill>
                  <a:schemeClr val="tx1"/>
                </a:solidFill>
                <a:latin typeface="Sky InfoText Rg" pitchFamily="34" charset="0"/>
                <a:ea typeface="ＭＳ Ｐゴシック" charset="-128"/>
              </a:defRPr>
            </a:lvl2pPr>
            <a:lvl3pPr eaLnBrk="0" hangingPunct="0">
              <a:defRPr sz="2400">
                <a:solidFill>
                  <a:schemeClr val="tx1"/>
                </a:solidFill>
                <a:latin typeface="Sky InfoText Rg" pitchFamily="34" charset="0"/>
                <a:ea typeface="ＭＳ Ｐゴシック" charset="-128"/>
              </a:defRPr>
            </a:lvl3pPr>
            <a:lvl4pPr eaLnBrk="0" hangingPunct="0">
              <a:defRPr sz="2400">
                <a:solidFill>
                  <a:schemeClr val="tx1"/>
                </a:solidFill>
                <a:latin typeface="Sky InfoText Rg" pitchFamily="34" charset="0"/>
                <a:ea typeface="ＭＳ Ｐゴシック" charset="-128"/>
              </a:defRPr>
            </a:lvl4pPr>
            <a:lvl5pPr eaLnBrk="0" hangingPunct="0">
              <a:defRPr sz="2400">
                <a:solidFill>
                  <a:schemeClr val="tx1"/>
                </a:solidFill>
                <a:latin typeface="Sky InfoText Rg" pitchFamily="34" charset="0"/>
                <a:ea typeface="ＭＳ Ｐゴシック" charset="-128"/>
              </a:defRPr>
            </a:lvl5pPr>
            <a:lvl6pPr marL="457200" eaLnBrk="0" fontAlgn="base" hangingPunct="0">
              <a:spcBef>
                <a:spcPct val="0"/>
              </a:spcBef>
              <a:spcAft>
                <a:spcPct val="0"/>
              </a:spcAft>
              <a:defRPr sz="2400">
                <a:solidFill>
                  <a:schemeClr val="tx1"/>
                </a:solidFill>
                <a:latin typeface="Sky InfoText Rg" pitchFamily="34" charset="0"/>
                <a:ea typeface="ＭＳ Ｐゴシック" charset="-128"/>
              </a:defRPr>
            </a:lvl6pPr>
            <a:lvl7pPr marL="914400" eaLnBrk="0" fontAlgn="base" hangingPunct="0">
              <a:spcBef>
                <a:spcPct val="0"/>
              </a:spcBef>
              <a:spcAft>
                <a:spcPct val="0"/>
              </a:spcAft>
              <a:defRPr sz="2400">
                <a:solidFill>
                  <a:schemeClr val="tx1"/>
                </a:solidFill>
                <a:latin typeface="Sky InfoText Rg" pitchFamily="34" charset="0"/>
                <a:ea typeface="ＭＳ Ｐゴシック" charset="-128"/>
              </a:defRPr>
            </a:lvl7pPr>
            <a:lvl8pPr marL="1371600" eaLnBrk="0" fontAlgn="base" hangingPunct="0">
              <a:spcBef>
                <a:spcPct val="0"/>
              </a:spcBef>
              <a:spcAft>
                <a:spcPct val="0"/>
              </a:spcAft>
              <a:defRPr sz="2400">
                <a:solidFill>
                  <a:schemeClr val="tx1"/>
                </a:solidFill>
                <a:latin typeface="Sky InfoText Rg" pitchFamily="34" charset="0"/>
                <a:ea typeface="ＭＳ Ｐゴシック" charset="-128"/>
              </a:defRPr>
            </a:lvl8pPr>
            <a:lvl9pPr marL="1828800" eaLnBrk="0" fontAlgn="base" hangingPunct="0">
              <a:spcBef>
                <a:spcPct val="0"/>
              </a:spcBef>
              <a:spcAft>
                <a:spcPct val="0"/>
              </a:spcAft>
              <a:defRPr sz="2400">
                <a:solidFill>
                  <a:schemeClr val="tx1"/>
                </a:solidFill>
                <a:latin typeface="Sky InfoText Rg" pitchFamily="34" charset="0"/>
                <a:ea typeface="ＭＳ Ｐゴシック" charset="-128"/>
              </a:defRPr>
            </a:lvl9pPr>
          </a:lstStyle>
          <a:p>
            <a:pPr algn="ctr" eaLnBrk="1" hangingPunct="1"/>
            <a:fld id="{A3E74764-7F79-4AA1-A99C-FCB3B3696879}" type="slidenum">
              <a:rPr lang="en-US" sz="900">
                <a:solidFill>
                  <a:schemeClr val="tx1"/>
                </a:solidFill>
                <a:latin typeface="+mj-lt"/>
                <a:ea typeface="Sky Text"/>
              </a:rPr>
              <a:pPr algn="ctr" eaLnBrk="1" hangingPunct="1"/>
              <a:t>‹#›</a:t>
            </a:fld>
            <a:endParaRPr lang="en-US" sz="900">
              <a:solidFill>
                <a:schemeClr val="tx1"/>
              </a:solidFill>
              <a:latin typeface="+mj-lt"/>
              <a:ea typeface="Sky Text"/>
            </a:endParaRPr>
          </a:p>
        </p:txBody>
      </p:sp>
      <p:sp>
        <p:nvSpPr>
          <p:cNvPr id="4" name="Rectangle 3">
            <a:extLst>
              <a:ext uri="{FF2B5EF4-FFF2-40B4-BE49-F238E27FC236}">
                <a16:creationId xmlns:a16="http://schemas.microsoft.com/office/drawing/2014/main" id="{8FA0EA18-594C-D34F-A484-C0048D877BA7}"/>
              </a:ext>
            </a:extLst>
          </p:cNvPr>
          <p:cNvSpPr/>
          <p:nvPr userDrawn="1"/>
        </p:nvSpPr>
        <p:spPr>
          <a:xfrm rot="5400000">
            <a:off x="-3253582" y="3253582"/>
            <a:ext cx="6583363" cy="76200"/>
          </a:xfrm>
          <a:prstGeom prst="rect">
            <a:avLst/>
          </a:prstGeom>
          <a:gradFill>
            <a:gsLst>
              <a:gs pos="0">
                <a:srgbClr val="FF9E00"/>
              </a:gs>
              <a:gs pos="100000">
                <a:srgbClr val="0071FF"/>
              </a:gs>
              <a:gs pos="35000">
                <a:srgbClr val="E10000"/>
              </a:gs>
              <a:gs pos="85000">
                <a:srgbClr val="21429C"/>
              </a:gs>
              <a:gs pos="60000">
                <a:srgbClr val="B5007D"/>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658780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Placeholder 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422ECAF-592E-2742-A8B4-BAFECA80D3AF}"/>
              </a:ext>
            </a:extLst>
          </p:cNvPr>
          <p:cNvSpPr>
            <a:spLocks noGrp="1"/>
          </p:cNvSpPr>
          <p:nvPr>
            <p:ph type="pic" sz="quarter" idx="10" hasCustomPrompt="1"/>
          </p:nvPr>
        </p:nvSpPr>
        <p:spPr>
          <a:xfrm>
            <a:off x="-2" y="0"/>
            <a:ext cx="11704639" cy="6583363"/>
          </a:xfrm>
          <a:solidFill>
            <a:schemeClr val="bg1">
              <a:lumMod val="95000"/>
            </a:schemeClr>
          </a:solidFill>
          <a:ln>
            <a:noFill/>
          </a:ln>
        </p:spPr>
        <p:txBody>
          <a:bodyPr anchor="ctr"/>
          <a:lstStyle>
            <a:lvl1pPr marL="0" indent="0" algn="ctr">
              <a:buFontTx/>
              <a:buNone/>
              <a:defRPr/>
            </a:lvl1pPr>
          </a:lstStyle>
          <a:p>
            <a:r>
              <a:rPr lang="en-US"/>
              <a:t>Drag image here</a:t>
            </a:r>
          </a:p>
        </p:txBody>
      </p:sp>
    </p:spTree>
    <p:extLst>
      <p:ext uri="{BB962C8B-B14F-4D97-AF65-F5344CB8AC3E}">
        <p14:creationId xmlns:p14="http://schemas.microsoft.com/office/powerpoint/2010/main" val="228156571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Headline and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7952963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 Placeholder 4"/>
          <p:cNvSpPr>
            <a:spLocks noGrp="1"/>
          </p:cNvSpPr>
          <p:nvPr>
            <p:ph type="body" sz="quarter" idx="10"/>
          </p:nvPr>
        </p:nvSpPr>
        <p:spPr>
          <a:xfrm>
            <a:off x="596901" y="6004800"/>
            <a:ext cx="10510836" cy="333375"/>
          </a:xfrm>
          <a:noFill/>
        </p:spPr>
        <p:txBody>
          <a:bodyPr anchor="b"/>
          <a:lstStyle>
            <a:lvl1pPr marL="0" indent="0">
              <a:spcBef>
                <a:spcPts val="0"/>
              </a:spcBef>
              <a:buNone/>
              <a:defRPr sz="900">
                <a:solidFill>
                  <a:srgbClr val="000000"/>
                </a:solidFill>
              </a:defRPr>
            </a:lvl1pPr>
          </a:lstStyle>
          <a:p>
            <a:pPr lvl="0"/>
            <a:r>
              <a:rPr lang="en-US"/>
              <a:t>Edit Master text styles</a:t>
            </a:r>
          </a:p>
        </p:txBody>
      </p:sp>
      <p:sp>
        <p:nvSpPr>
          <p:cNvPr id="7" name="Rectangle 6">
            <a:extLst>
              <a:ext uri="{FF2B5EF4-FFF2-40B4-BE49-F238E27FC236}">
                <a16:creationId xmlns:a16="http://schemas.microsoft.com/office/drawing/2014/main" id="{8AB112C6-EAA0-0748-9F65-5DBF3A62CA45}"/>
              </a:ext>
            </a:extLst>
          </p:cNvPr>
          <p:cNvSpPr/>
          <p:nvPr userDrawn="1"/>
        </p:nvSpPr>
        <p:spPr>
          <a:xfrm rot="5400000">
            <a:off x="-3253582" y="3253582"/>
            <a:ext cx="6583363" cy="76200"/>
          </a:xfrm>
          <a:prstGeom prst="rect">
            <a:avLst/>
          </a:prstGeom>
          <a:gradFill>
            <a:gsLst>
              <a:gs pos="0">
                <a:srgbClr val="FF9E00"/>
              </a:gs>
              <a:gs pos="100000">
                <a:srgbClr val="0071FF"/>
              </a:gs>
              <a:gs pos="35000">
                <a:srgbClr val="E10000"/>
              </a:gs>
              <a:gs pos="85000">
                <a:srgbClr val="21429C"/>
              </a:gs>
              <a:gs pos="60000">
                <a:srgbClr val="B5007D"/>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FDA7EFF-A56F-EA4F-8F5D-BBB210D4127B}"/>
              </a:ext>
            </a:extLst>
          </p:cNvPr>
          <p:cNvSpPr txBox="1"/>
          <p:nvPr userDrawn="1"/>
        </p:nvSpPr>
        <p:spPr>
          <a:xfrm>
            <a:off x="5778581" y="6421822"/>
            <a:ext cx="147476" cy="138499"/>
          </a:xfrm>
          <a:prstGeom prst="rect">
            <a:avLst/>
          </a:prstGeom>
          <a:noFill/>
        </p:spPr>
        <p:txBody>
          <a:bodyPr wrap="none" lIns="0" tIns="0" rIns="0" bIns="0" anchor="b">
            <a:spAutoFit/>
          </a:bodyPr>
          <a:lstStyle>
            <a:lvl1pPr eaLnBrk="0" hangingPunct="0">
              <a:defRPr sz="2400">
                <a:solidFill>
                  <a:schemeClr val="tx1"/>
                </a:solidFill>
                <a:latin typeface="Sky InfoText Rg" pitchFamily="34" charset="0"/>
                <a:ea typeface="ＭＳ Ｐゴシック" charset="-128"/>
              </a:defRPr>
            </a:lvl1pPr>
            <a:lvl2pPr marL="37931725" indent="-37474525" eaLnBrk="0" hangingPunct="0">
              <a:defRPr sz="2400">
                <a:solidFill>
                  <a:schemeClr val="tx1"/>
                </a:solidFill>
                <a:latin typeface="Sky InfoText Rg" pitchFamily="34" charset="0"/>
                <a:ea typeface="ＭＳ Ｐゴシック" charset="-128"/>
              </a:defRPr>
            </a:lvl2pPr>
            <a:lvl3pPr eaLnBrk="0" hangingPunct="0">
              <a:defRPr sz="2400">
                <a:solidFill>
                  <a:schemeClr val="tx1"/>
                </a:solidFill>
                <a:latin typeface="Sky InfoText Rg" pitchFamily="34" charset="0"/>
                <a:ea typeface="ＭＳ Ｐゴシック" charset="-128"/>
              </a:defRPr>
            </a:lvl3pPr>
            <a:lvl4pPr eaLnBrk="0" hangingPunct="0">
              <a:defRPr sz="2400">
                <a:solidFill>
                  <a:schemeClr val="tx1"/>
                </a:solidFill>
                <a:latin typeface="Sky InfoText Rg" pitchFamily="34" charset="0"/>
                <a:ea typeface="ＭＳ Ｐゴシック" charset="-128"/>
              </a:defRPr>
            </a:lvl4pPr>
            <a:lvl5pPr eaLnBrk="0" hangingPunct="0">
              <a:defRPr sz="2400">
                <a:solidFill>
                  <a:schemeClr val="tx1"/>
                </a:solidFill>
                <a:latin typeface="Sky InfoText Rg" pitchFamily="34" charset="0"/>
                <a:ea typeface="ＭＳ Ｐゴシック" charset="-128"/>
              </a:defRPr>
            </a:lvl5pPr>
            <a:lvl6pPr marL="457200" eaLnBrk="0" fontAlgn="base" hangingPunct="0">
              <a:spcBef>
                <a:spcPct val="0"/>
              </a:spcBef>
              <a:spcAft>
                <a:spcPct val="0"/>
              </a:spcAft>
              <a:defRPr sz="2400">
                <a:solidFill>
                  <a:schemeClr val="tx1"/>
                </a:solidFill>
                <a:latin typeface="Sky InfoText Rg" pitchFamily="34" charset="0"/>
                <a:ea typeface="ＭＳ Ｐゴシック" charset="-128"/>
              </a:defRPr>
            </a:lvl6pPr>
            <a:lvl7pPr marL="914400" eaLnBrk="0" fontAlgn="base" hangingPunct="0">
              <a:spcBef>
                <a:spcPct val="0"/>
              </a:spcBef>
              <a:spcAft>
                <a:spcPct val="0"/>
              </a:spcAft>
              <a:defRPr sz="2400">
                <a:solidFill>
                  <a:schemeClr val="tx1"/>
                </a:solidFill>
                <a:latin typeface="Sky InfoText Rg" pitchFamily="34" charset="0"/>
                <a:ea typeface="ＭＳ Ｐゴシック" charset="-128"/>
              </a:defRPr>
            </a:lvl7pPr>
            <a:lvl8pPr marL="1371600" eaLnBrk="0" fontAlgn="base" hangingPunct="0">
              <a:spcBef>
                <a:spcPct val="0"/>
              </a:spcBef>
              <a:spcAft>
                <a:spcPct val="0"/>
              </a:spcAft>
              <a:defRPr sz="2400">
                <a:solidFill>
                  <a:schemeClr val="tx1"/>
                </a:solidFill>
                <a:latin typeface="Sky InfoText Rg" pitchFamily="34" charset="0"/>
                <a:ea typeface="ＭＳ Ｐゴシック" charset="-128"/>
              </a:defRPr>
            </a:lvl8pPr>
            <a:lvl9pPr marL="1828800" eaLnBrk="0" fontAlgn="base" hangingPunct="0">
              <a:spcBef>
                <a:spcPct val="0"/>
              </a:spcBef>
              <a:spcAft>
                <a:spcPct val="0"/>
              </a:spcAft>
              <a:defRPr sz="2400">
                <a:solidFill>
                  <a:schemeClr val="tx1"/>
                </a:solidFill>
                <a:latin typeface="Sky InfoText Rg" pitchFamily="34" charset="0"/>
                <a:ea typeface="ＭＳ Ｐゴシック" charset="-128"/>
              </a:defRPr>
            </a:lvl9pPr>
          </a:lstStyle>
          <a:p>
            <a:pPr algn="ctr" eaLnBrk="1" hangingPunct="1"/>
            <a:fld id="{A3E74764-7F79-4AA1-A99C-FCB3B3696879}" type="slidenum">
              <a:rPr lang="en-US" sz="900" noProof="0" smtClean="0">
                <a:solidFill>
                  <a:schemeClr val="tx1"/>
                </a:solidFill>
                <a:latin typeface="+mj-lt"/>
                <a:ea typeface="Sky Text"/>
              </a:rPr>
              <a:pPr algn="ctr" eaLnBrk="1" hangingPunct="1"/>
              <a:t>‹#›</a:t>
            </a:fld>
            <a:endParaRPr lang="en-US" sz="900" noProof="0">
              <a:solidFill>
                <a:schemeClr val="tx1"/>
              </a:solidFill>
              <a:latin typeface="+mj-lt"/>
              <a:ea typeface="Sky Text"/>
            </a:endParaRPr>
          </a:p>
        </p:txBody>
      </p:sp>
      <p:sp>
        <p:nvSpPr>
          <p:cNvPr id="12" name="Title Placeholder 1"/>
          <p:cNvSpPr>
            <a:spLocks noGrp="1"/>
          </p:cNvSpPr>
          <p:nvPr>
            <p:ph type="title"/>
          </p:nvPr>
        </p:nvSpPr>
        <p:spPr>
          <a:xfrm>
            <a:off x="596900" y="584200"/>
            <a:ext cx="10510839" cy="763200"/>
          </a:xfrm>
          <a:prstGeom prst="rect">
            <a:avLst/>
          </a:prstGeom>
        </p:spPr>
        <p:txBody>
          <a:bodyPr vert="horz" lIns="0" tIns="0" rIns="0" bIns="0" rtlCol="0" anchor="t" anchorCtr="0">
            <a:noAutofit/>
          </a:bodyPr>
          <a:lstStyle/>
          <a:p>
            <a:endParaRPr lang="en-GB"/>
          </a:p>
        </p:txBody>
      </p:sp>
    </p:spTree>
    <p:extLst>
      <p:ext uri="{BB962C8B-B14F-4D97-AF65-F5344CB8AC3E}">
        <p14:creationId xmlns:p14="http://schemas.microsoft.com/office/powerpoint/2010/main" val="180287660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Placeholder 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422ECAF-592E-2742-A8B4-BAFECA80D3AF}"/>
              </a:ext>
            </a:extLst>
          </p:cNvPr>
          <p:cNvSpPr>
            <a:spLocks noGrp="1"/>
          </p:cNvSpPr>
          <p:nvPr>
            <p:ph type="pic" sz="quarter" idx="10" hasCustomPrompt="1"/>
          </p:nvPr>
        </p:nvSpPr>
        <p:spPr>
          <a:xfrm>
            <a:off x="-1" y="0"/>
            <a:ext cx="5845630" cy="6583363"/>
          </a:xfrm>
          <a:solidFill>
            <a:schemeClr val="bg1">
              <a:lumMod val="95000"/>
            </a:schemeClr>
          </a:solidFill>
          <a:ln>
            <a:noFill/>
          </a:ln>
        </p:spPr>
        <p:txBody>
          <a:bodyPr anchor="ctr"/>
          <a:lstStyle>
            <a:lvl1pPr marL="0" indent="0" algn="ctr">
              <a:buFontTx/>
              <a:buNone/>
              <a:defRPr/>
            </a:lvl1pPr>
          </a:lstStyle>
          <a:p>
            <a:r>
              <a:rPr lang="en-US"/>
              <a:t>Drag image here</a:t>
            </a:r>
          </a:p>
        </p:txBody>
      </p:sp>
      <p:sp>
        <p:nvSpPr>
          <p:cNvPr id="10" name="Picture Placeholder 2">
            <a:extLst>
              <a:ext uri="{FF2B5EF4-FFF2-40B4-BE49-F238E27FC236}">
                <a16:creationId xmlns:a16="http://schemas.microsoft.com/office/drawing/2014/main" id="{1F689F95-F7B2-F94C-88BE-7B8EC3E04C04}"/>
              </a:ext>
            </a:extLst>
          </p:cNvPr>
          <p:cNvSpPr>
            <a:spLocks noGrp="1"/>
          </p:cNvSpPr>
          <p:nvPr>
            <p:ph type="pic" sz="quarter" idx="12" hasCustomPrompt="1"/>
          </p:nvPr>
        </p:nvSpPr>
        <p:spPr>
          <a:xfrm>
            <a:off x="5845629" y="0"/>
            <a:ext cx="5859009" cy="6583363"/>
          </a:xfrm>
          <a:solidFill>
            <a:schemeClr val="bg1">
              <a:lumMod val="95000"/>
            </a:schemeClr>
          </a:solidFill>
          <a:ln>
            <a:noFill/>
          </a:ln>
        </p:spPr>
        <p:txBody>
          <a:bodyPr anchor="ctr"/>
          <a:lstStyle>
            <a:lvl1pPr marL="0" indent="0" algn="ctr">
              <a:buFontTx/>
              <a:buNone/>
              <a:defRPr/>
            </a:lvl1pPr>
          </a:lstStyle>
          <a:p>
            <a:r>
              <a:rPr lang="en-US"/>
              <a:t>Drag image here</a:t>
            </a:r>
          </a:p>
        </p:txBody>
      </p:sp>
    </p:spTree>
    <p:extLst>
      <p:ext uri="{BB962C8B-B14F-4D97-AF65-F5344CB8AC3E}">
        <p14:creationId xmlns:p14="http://schemas.microsoft.com/office/powerpoint/2010/main" val="403886068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Placeholder 3">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50E749BF-9C93-1247-825E-08855363E874}"/>
              </a:ext>
            </a:extLst>
          </p:cNvPr>
          <p:cNvSpPr>
            <a:spLocks noGrp="1"/>
          </p:cNvSpPr>
          <p:nvPr>
            <p:ph type="pic" sz="quarter" idx="13" hasCustomPrompt="1"/>
          </p:nvPr>
        </p:nvSpPr>
        <p:spPr>
          <a:xfrm>
            <a:off x="-2" y="-1"/>
            <a:ext cx="5859009" cy="3290207"/>
          </a:xfrm>
          <a:solidFill>
            <a:schemeClr val="bg1">
              <a:lumMod val="95000"/>
            </a:schemeClr>
          </a:solidFill>
          <a:ln>
            <a:noFill/>
          </a:ln>
        </p:spPr>
        <p:txBody>
          <a:bodyPr anchor="ctr"/>
          <a:lstStyle>
            <a:lvl1pPr marL="0" indent="0" algn="ctr">
              <a:buFontTx/>
              <a:buNone/>
              <a:defRPr/>
            </a:lvl1pPr>
          </a:lstStyle>
          <a:p>
            <a:r>
              <a:rPr lang="en-US"/>
              <a:t>Drag image here</a:t>
            </a:r>
          </a:p>
        </p:txBody>
      </p:sp>
      <p:sp>
        <p:nvSpPr>
          <p:cNvPr id="14" name="Picture Placeholder 2">
            <a:extLst>
              <a:ext uri="{FF2B5EF4-FFF2-40B4-BE49-F238E27FC236}">
                <a16:creationId xmlns:a16="http://schemas.microsoft.com/office/drawing/2014/main" id="{476C71CA-4204-2E40-9A5A-093606814E16}"/>
              </a:ext>
            </a:extLst>
          </p:cNvPr>
          <p:cNvSpPr>
            <a:spLocks noGrp="1"/>
          </p:cNvSpPr>
          <p:nvPr>
            <p:ph type="pic" sz="quarter" idx="15" hasCustomPrompt="1"/>
          </p:nvPr>
        </p:nvSpPr>
        <p:spPr>
          <a:xfrm>
            <a:off x="5859008" y="-1"/>
            <a:ext cx="5845630" cy="3290207"/>
          </a:xfrm>
          <a:solidFill>
            <a:schemeClr val="bg1">
              <a:lumMod val="95000"/>
            </a:schemeClr>
          </a:solidFill>
          <a:ln>
            <a:noFill/>
          </a:ln>
        </p:spPr>
        <p:txBody>
          <a:bodyPr anchor="ctr"/>
          <a:lstStyle>
            <a:lvl1pPr marL="0" indent="0" algn="ctr">
              <a:buFontTx/>
              <a:buNone/>
              <a:defRPr/>
            </a:lvl1pPr>
          </a:lstStyle>
          <a:p>
            <a:r>
              <a:rPr lang="en-US"/>
              <a:t>Drag image here</a:t>
            </a:r>
          </a:p>
        </p:txBody>
      </p:sp>
      <p:sp>
        <p:nvSpPr>
          <p:cNvPr id="15" name="Picture Placeholder 2">
            <a:extLst>
              <a:ext uri="{FF2B5EF4-FFF2-40B4-BE49-F238E27FC236}">
                <a16:creationId xmlns:a16="http://schemas.microsoft.com/office/drawing/2014/main" id="{0E386B42-295A-7D4E-9ECF-3804A4D9A783}"/>
              </a:ext>
            </a:extLst>
          </p:cNvPr>
          <p:cNvSpPr>
            <a:spLocks noGrp="1"/>
          </p:cNvSpPr>
          <p:nvPr>
            <p:ph type="pic" sz="quarter" idx="16" hasCustomPrompt="1"/>
          </p:nvPr>
        </p:nvSpPr>
        <p:spPr>
          <a:xfrm>
            <a:off x="-1" y="3290206"/>
            <a:ext cx="5859008" cy="3290207"/>
          </a:xfrm>
          <a:solidFill>
            <a:schemeClr val="bg1">
              <a:lumMod val="95000"/>
            </a:schemeClr>
          </a:solidFill>
          <a:ln>
            <a:noFill/>
          </a:ln>
        </p:spPr>
        <p:txBody>
          <a:bodyPr anchor="ctr"/>
          <a:lstStyle>
            <a:lvl1pPr marL="0" indent="0" algn="ctr">
              <a:buFontTx/>
              <a:buNone/>
              <a:defRPr/>
            </a:lvl1pPr>
          </a:lstStyle>
          <a:p>
            <a:r>
              <a:rPr lang="en-US"/>
              <a:t>Drag image here</a:t>
            </a:r>
          </a:p>
        </p:txBody>
      </p:sp>
      <p:sp>
        <p:nvSpPr>
          <p:cNvPr id="16" name="Picture Placeholder 2">
            <a:extLst>
              <a:ext uri="{FF2B5EF4-FFF2-40B4-BE49-F238E27FC236}">
                <a16:creationId xmlns:a16="http://schemas.microsoft.com/office/drawing/2014/main" id="{5796028E-C9FE-1F4D-BC03-0EC6AFA34E5F}"/>
              </a:ext>
            </a:extLst>
          </p:cNvPr>
          <p:cNvSpPr>
            <a:spLocks noGrp="1"/>
          </p:cNvSpPr>
          <p:nvPr>
            <p:ph type="pic" sz="quarter" idx="17" hasCustomPrompt="1"/>
          </p:nvPr>
        </p:nvSpPr>
        <p:spPr>
          <a:xfrm>
            <a:off x="5859008" y="3290206"/>
            <a:ext cx="5845630" cy="3290207"/>
          </a:xfrm>
          <a:solidFill>
            <a:schemeClr val="bg1">
              <a:lumMod val="95000"/>
            </a:schemeClr>
          </a:solidFill>
          <a:ln>
            <a:noFill/>
          </a:ln>
        </p:spPr>
        <p:txBody>
          <a:bodyPr anchor="ctr"/>
          <a:lstStyle>
            <a:lvl1pPr marL="0" indent="0" algn="ctr">
              <a:buFontTx/>
              <a:buNone/>
              <a:defRPr/>
            </a:lvl1pPr>
          </a:lstStyle>
          <a:p>
            <a:r>
              <a:rPr lang="en-US"/>
              <a:t>Drag image here</a:t>
            </a:r>
          </a:p>
        </p:txBody>
      </p:sp>
    </p:spTree>
    <p:extLst>
      <p:ext uri="{BB962C8B-B14F-4D97-AF65-F5344CB8AC3E}">
        <p14:creationId xmlns:p14="http://schemas.microsoft.com/office/powerpoint/2010/main" val="207995649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511538D-00A3-974D-BC1A-AF082FBC3A8C}"/>
              </a:ext>
            </a:extLst>
          </p:cNvPr>
          <p:cNvSpPr/>
          <p:nvPr userDrawn="1"/>
        </p:nvSpPr>
        <p:spPr>
          <a:xfrm>
            <a:off x="285749" y="281781"/>
            <a:ext cx="11133139" cy="6019801"/>
          </a:xfrm>
          <a:prstGeom prst="rect">
            <a:avLst/>
          </a:prstGeom>
          <a:gradFill>
            <a:gsLst>
              <a:gs pos="0">
                <a:srgbClr val="FFEB00"/>
              </a:gs>
              <a:gs pos="100000">
                <a:srgbClr val="FF6400"/>
              </a:gs>
            </a:gsLst>
            <a:lin ang="206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96900" y="2953127"/>
            <a:ext cx="10510839" cy="677108"/>
          </a:xfrm>
        </p:spPr>
        <p:txBody>
          <a:bodyPr anchor="ctr">
            <a:spAutoFit/>
          </a:bodyPr>
          <a:lstStyle>
            <a:lvl1pPr algn="ctr">
              <a:lnSpc>
                <a:spcPct val="100000"/>
              </a:lnSpc>
              <a:spcBef>
                <a:spcPts val="0"/>
              </a:spcBef>
              <a:defRPr sz="4400">
                <a:solidFill>
                  <a:schemeClr val="bg1"/>
                </a:solidFill>
                <a:latin typeface="+mj-lt"/>
              </a:defRPr>
            </a:lvl1pPr>
          </a:lstStyle>
          <a:p>
            <a:r>
              <a:rPr lang="en-US"/>
              <a:t>Title Sky text 44pt</a:t>
            </a:r>
            <a:endParaRPr lang="en-GB"/>
          </a:p>
        </p:txBody>
      </p:sp>
    </p:spTree>
    <p:extLst>
      <p:ext uri="{BB962C8B-B14F-4D97-AF65-F5344CB8AC3E}">
        <p14:creationId xmlns:p14="http://schemas.microsoft.com/office/powerpoint/2010/main" val="22412029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extLst>
    <p:ext uri="{DCECCB84-F9BA-43D5-87BE-67443E8EF086}">
      <p15:sldGuideLst xmlns:p15="http://schemas.microsoft.com/office/powerpoint/2012/main">
        <p15:guide id="1" orient="horz" pos="2073">
          <p15:clr>
            <a:srgbClr val="FBAE40"/>
          </p15:clr>
        </p15:guide>
        <p15:guide id="2" pos="368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Break 1">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A091BE-5AB4-8842-A985-C26B3FAE0987}"/>
              </a:ext>
            </a:extLst>
          </p:cNvPr>
          <p:cNvSpPr/>
          <p:nvPr userDrawn="1"/>
        </p:nvSpPr>
        <p:spPr>
          <a:xfrm>
            <a:off x="285749" y="281781"/>
            <a:ext cx="11133139" cy="6019801"/>
          </a:xfrm>
          <a:prstGeom prst="rect">
            <a:avLst/>
          </a:prstGeom>
          <a:gradFill>
            <a:gsLst>
              <a:gs pos="0">
                <a:srgbClr val="FF6400"/>
              </a:gs>
              <a:gs pos="100000">
                <a:srgbClr val="FF00A5"/>
              </a:gs>
            </a:gsLst>
            <a:lin ang="206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874CD87-BA88-3C46-9011-B0FD0A28F32C}"/>
              </a:ext>
            </a:extLst>
          </p:cNvPr>
          <p:cNvSpPr>
            <a:spLocks noGrp="1"/>
          </p:cNvSpPr>
          <p:nvPr>
            <p:ph type="title" hasCustomPrompt="1"/>
          </p:nvPr>
        </p:nvSpPr>
        <p:spPr>
          <a:xfrm>
            <a:off x="596900" y="2953127"/>
            <a:ext cx="10510839" cy="677108"/>
          </a:xfrm>
        </p:spPr>
        <p:txBody>
          <a:bodyPr anchor="ctr">
            <a:spAutoFit/>
          </a:bodyPr>
          <a:lstStyle>
            <a:lvl1pPr algn="ctr">
              <a:lnSpc>
                <a:spcPct val="100000"/>
              </a:lnSpc>
              <a:spcBef>
                <a:spcPts val="0"/>
              </a:spcBef>
              <a:defRPr sz="4400">
                <a:solidFill>
                  <a:schemeClr val="bg1"/>
                </a:solidFill>
                <a:latin typeface="+mj-lt"/>
              </a:defRPr>
            </a:lvl1pPr>
          </a:lstStyle>
          <a:p>
            <a:r>
              <a:rPr lang="en-US"/>
              <a:t>Title Sky text 44pt</a:t>
            </a:r>
            <a:endParaRPr lang="en-GB"/>
          </a:p>
        </p:txBody>
      </p:sp>
    </p:spTree>
    <p:extLst>
      <p:ext uri="{BB962C8B-B14F-4D97-AF65-F5344CB8AC3E}">
        <p14:creationId xmlns:p14="http://schemas.microsoft.com/office/powerpoint/2010/main" val="29386828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extLst>
    <p:ext uri="{DCECCB84-F9BA-43D5-87BE-67443E8EF086}">
      <p15:sldGuideLst xmlns:p15="http://schemas.microsoft.com/office/powerpoint/2012/main">
        <p15:guide id="1" orient="horz" pos="2073">
          <p15:clr>
            <a:srgbClr val="FBAE40"/>
          </p15:clr>
        </p15:guide>
        <p15:guide id="2" pos="368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2356CD-5F6B-ED44-8AF2-F5EE86C948B6}"/>
              </a:ext>
            </a:extLst>
          </p:cNvPr>
          <p:cNvSpPr/>
          <p:nvPr userDrawn="1"/>
        </p:nvSpPr>
        <p:spPr>
          <a:xfrm>
            <a:off x="285749" y="281781"/>
            <a:ext cx="11133139" cy="6019801"/>
          </a:xfrm>
          <a:prstGeom prst="rect">
            <a:avLst/>
          </a:prstGeom>
          <a:gradFill>
            <a:gsLst>
              <a:gs pos="100000">
                <a:srgbClr val="6E00FF"/>
              </a:gs>
              <a:gs pos="0">
                <a:srgbClr val="FF00A5"/>
              </a:gs>
            </a:gsLst>
            <a:lin ang="206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02E79A0D-5A92-6549-A3BA-FB6C2A5E9F28}"/>
              </a:ext>
            </a:extLst>
          </p:cNvPr>
          <p:cNvSpPr>
            <a:spLocks noGrp="1"/>
          </p:cNvSpPr>
          <p:nvPr>
            <p:ph type="title" hasCustomPrompt="1"/>
          </p:nvPr>
        </p:nvSpPr>
        <p:spPr>
          <a:xfrm>
            <a:off x="596900" y="2953127"/>
            <a:ext cx="10510839" cy="677108"/>
          </a:xfrm>
        </p:spPr>
        <p:txBody>
          <a:bodyPr anchor="ctr">
            <a:spAutoFit/>
          </a:bodyPr>
          <a:lstStyle>
            <a:lvl1pPr algn="ctr">
              <a:lnSpc>
                <a:spcPct val="100000"/>
              </a:lnSpc>
              <a:spcBef>
                <a:spcPts val="0"/>
              </a:spcBef>
              <a:defRPr sz="4400">
                <a:solidFill>
                  <a:schemeClr val="bg1"/>
                </a:solidFill>
                <a:latin typeface="+mj-lt"/>
              </a:defRPr>
            </a:lvl1pPr>
          </a:lstStyle>
          <a:p>
            <a:r>
              <a:rPr lang="en-US"/>
              <a:t>Title Sky text 44pt</a:t>
            </a:r>
            <a:endParaRPr lang="en-GB"/>
          </a:p>
        </p:txBody>
      </p:sp>
    </p:spTree>
    <p:extLst>
      <p:ext uri="{BB962C8B-B14F-4D97-AF65-F5344CB8AC3E}">
        <p14:creationId xmlns:p14="http://schemas.microsoft.com/office/powerpoint/2010/main" val="9971164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extLst>
    <p:ext uri="{DCECCB84-F9BA-43D5-87BE-67443E8EF086}">
      <p15:sldGuideLst xmlns:p15="http://schemas.microsoft.com/office/powerpoint/2012/main">
        <p15:guide id="1" orient="horz" pos="2073">
          <p15:clr>
            <a:srgbClr val="FBAE40"/>
          </p15:clr>
        </p15:guide>
        <p15:guide id="2" pos="3686">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Section Break 2">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77F02F-D94C-954F-A8E9-DFC6F146690A}"/>
              </a:ext>
            </a:extLst>
          </p:cNvPr>
          <p:cNvSpPr/>
          <p:nvPr userDrawn="1"/>
        </p:nvSpPr>
        <p:spPr>
          <a:xfrm>
            <a:off x="285749" y="281781"/>
            <a:ext cx="11133139" cy="6019801"/>
          </a:xfrm>
          <a:prstGeom prst="rect">
            <a:avLst/>
          </a:prstGeom>
          <a:gradFill>
            <a:gsLst>
              <a:gs pos="0">
                <a:srgbClr val="6E00FF"/>
              </a:gs>
              <a:gs pos="100000">
                <a:srgbClr val="00FFDC"/>
              </a:gs>
            </a:gsLst>
            <a:lin ang="206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4C2F201-3E04-6F4A-A8AC-904D535903B2}"/>
              </a:ext>
            </a:extLst>
          </p:cNvPr>
          <p:cNvSpPr>
            <a:spLocks noGrp="1"/>
          </p:cNvSpPr>
          <p:nvPr>
            <p:ph type="title" hasCustomPrompt="1"/>
          </p:nvPr>
        </p:nvSpPr>
        <p:spPr>
          <a:xfrm>
            <a:off x="596900" y="2953127"/>
            <a:ext cx="10510839" cy="677108"/>
          </a:xfrm>
        </p:spPr>
        <p:txBody>
          <a:bodyPr anchor="ctr">
            <a:spAutoFit/>
          </a:bodyPr>
          <a:lstStyle>
            <a:lvl1pPr algn="ctr">
              <a:lnSpc>
                <a:spcPct val="100000"/>
              </a:lnSpc>
              <a:spcBef>
                <a:spcPts val="0"/>
              </a:spcBef>
              <a:defRPr sz="4400">
                <a:solidFill>
                  <a:schemeClr val="bg1"/>
                </a:solidFill>
                <a:latin typeface="+mj-lt"/>
              </a:defRPr>
            </a:lvl1pPr>
          </a:lstStyle>
          <a:p>
            <a:r>
              <a:rPr lang="en-US"/>
              <a:t>Title Sky text 44pt</a:t>
            </a:r>
            <a:endParaRPr lang="en-GB"/>
          </a:p>
        </p:txBody>
      </p:sp>
    </p:spTree>
    <p:extLst>
      <p:ext uri="{BB962C8B-B14F-4D97-AF65-F5344CB8AC3E}">
        <p14:creationId xmlns:p14="http://schemas.microsoft.com/office/powerpoint/2010/main" val="39087961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extLst>
    <p:ext uri="{DCECCB84-F9BA-43D5-87BE-67443E8EF086}">
      <p15:sldGuideLst xmlns:p15="http://schemas.microsoft.com/office/powerpoint/2012/main">
        <p15:guide id="1" orient="horz" pos="2073">
          <p15:clr>
            <a:srgbClr val="FBAE40"/>
          </p15:clr>
        </p15:guide>
        <p15:guide id="2" pos="368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96900" y="4637088"/>
            <a:ext cx="10510838" cy="677862"/>
          </a:xfrm>
        </p:spPr>
        <p:txBody>
          <a:bodyPr anchor="b" anchorCtr="1">
            <a:noAutofit/>
          </a:bodyPr>
          <a:lstStyle>
            <a:lvl1pPr algn="ctr">
              <a:defRPr sz="2800">
                <a:solidFill>
                  <a:schemeClr val="tx1"/>
                </a:solidFill>
                <a:latin typeface="+mj-lt"/>
              </a:defRPr>
            </a:lvl1pPr>
          </a:lstStyle>
          <a:p>
            <a:r>
              <a:rPr lang="en-US"/>
              <a:t>Click to edit Master title style</a:t>
            </a:r>
            <a:endParaRPr lang="en-GB"/>
          </a:p>
        </p:txBody>
      </p:sp>
      <p:sp>
        <p:nvSpPr>
          <p:cNvPr id="3" name="Subtitle 2"/>
          <p:cNvSpPr>
            <a:spLocks noGrp="1"/>
          </p:cNvSpPr>
          <p:nvPr>
            <p:ph type="subTitle" idx="1"/>
          </p:nvPr>
        </p:nvSpPr>
        <p:spPr>
          <a:xfrm>
            <a:off x="596901" y="5330190"/>
            <a:ext cx="10510838" cy="674688"/>
          </a:xfrm>
          <a:noFill/>
        </p:spPr>
        <p:txBody>
          <a:bodyPr anchor="t" anchorCtr="1">
            <a:noAutofit/>
          </a:bodyPr>
          <a:lstStyle>
            <a:lvl1pPr marL="0" indent="0" algn="ctr">
              <a:buNone/>
              <a:defRPr sz="2000">
                <a:solidFill>
                  <a:srgbClr val="323232"/>
                </a:solidFill>
                <a:latin typeface="+mn-lt"/>
              </a:defRPr>
            </a:lvl1pPr>
            <a:lvl2pPr marL="585216" indent="0" algn="ctr">
              <a:buNone/>
              <a:defRPr>
                <a:solidFill>
                  <a:schemeClr val="tx1">
                    <a:tint val="75000"/>
                  </a:schemeClr>
                </a:solidFill>
              </a:defRPr>
            </a:lvl2pPr>
            <a:lvl3pPr marL="1170432" indent="0" algn="ctr">
              <a:buNone/>
              <a:defRPr>
                <a:solidFill>
                  <a:schemeClr val="tx1">
                    <a:tint val="75000"/>
                  </a:schemeClr>
                </a:solidFill>
              </a:defRPr>
            </a:lvl3pPr>
            <a:lvl4pPr marL="1755648" indent="0" algn="ctr">
              <a:buNone/>
              <a:defRPr>
                <a:solidFill>
                  <a:schemeClr val="tx1">
                    <a:tint val="75000"/>
                  </a:schemeClr>
                </a:solidFill>
              </a:defRPr>
            </a:lvl4pPr>
            <a:lvl5pPr marL="2340864" indent="0" algn="ctr">
              <a:buNone/>
              <a:defRPr>
                <a:solidFill>
                  <a:schemeClr val="tx1">
                    <a:tint val="75000"/>
                  </a:schemeClr>
                </a:solidFill>
              </a:defRPr>
            </a:lvl5pPr>
            <a:lvl6pPr marL="2926080" indent="0" algn="ctr">
              <a:buNone/>
              <a:defRPr>
                <a:solidFill>
                  <a:schemeClr val="tx1">
                    <a:tint val="75000"/>
                  </a:schemeClr>
                </a:solidFill>
              </a:defRPr>
            </a:lvl6pPr>
            <a:lvl7pPr marL="3511296" indent="0" algn="ctr">
              <a:buNone/>
              <a:defRPr>
                <a:solidFill>
                  <a:schemeClr val="tx1">
                    <a:tint val="75000"/>
                  </a:schemeClr>
                </a:solidFill>
              </a:defRPr>
            </a:lvl7pPr>
            <a:lvl8pPr marL="4096512" indent="0" algn="ctr">
              <a:buNone/>
              <a:defRPr>
                <a:solidFill>
                  <a:schemeClr val="tx1">
                    <a:tint val="75000"/>
                  </a:schemeClr>
                </a:solidFill>
              </a:defRPr>
            </a:lvl8pPr>
            <a:lvl9pPr marL="4681728" indent="0" algn="ctr">
              <a:buNone/>
              <a:defRPr>
                <a:solidFill>
                  <a:schemeClr val="tx1">
                    <a:tint val="75000"/>
                  </a:schemeClr>
                </a:solidFill>
              </a:defRPr>
            </a:lvl9pPr>
          </a:lstStyle>
          <a:p>
            <a:r>
              <a:rPr lang="en-US"/>
              <a:t>Click to edit Master subtitle style</a:t>
            </a:r>
            <a:endParaRPr lang="en-GB"/>
          </a:p>
        </p:txBody>
      </p:sp>
      <p:pic>
        <p:nvPicPr>
          <p:cNvPr id="8" name="Picture 7" descr="Sky Logo">
            <a:extLst>
              <a:ext uri="{FF2B5EF4-FFF2-40B4-BE49-F238E27FC236}">
                <a16:creationId xmlns:a16="http://schemas.microsoft.com/office/drawing/2014/main" id="{1B0ACC0B-ACA5-8645-804C-356A9393B95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67663" y="1153625"/>
            <a:ext cx="5769312" cy="3524854"/>
          </a:xfrm>
          <a:prstGeom prst="rect">
            <a:avLst/>
          </a:prstGeom>
        </p:spPr>
      </p:pic>
    </p:spTree>
    <p:extLst>
      <p:ext uri="{BB962C8B-B14F-4D97-AF65-F5344CB8AC3E}">
        <p14:creationId xmlns:p14="http://schemas.microsoft.com/office/powerpoint/2010/main" val="34203411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line and Content">
    <p:spTree>
      <p:nvGrpSpPr>
        <p:cNvPr id="1" name=""/>
        <p:cNvGrpSpPr/>
        <p:nvPr/>
      </p:nvGrpSpPr>
      <p:grpSpPr>
        <a:xfrm>
          <a:off x="0" y="0"/>
          <a:ext cx="0" cy="0"/>
          <a:chOff x="0" y="0"/>
          <a:chExt cx="0" cy="0"/>
        </a:xfrm>
      </p:grpSpPr>
      <p:sp>
        <p:nvSpPr>
          <p:cNvPr id="6" name="TextBox 5"/>
          <p:cNvSpPr txBox="1"/>
          <p:nvPr userDrawn="1"/>
        </p:nvSpPr>
        <p:spPr>
          <a:xfrm>
            <a:off x="5542111" y="6096467"/>
            <a:ext cx="620416" cy="256686"/>
          </a:xfrm>
          <a:prstGeom prst="rect">
            <a:avLst/>
          </a:prstGeom>
          <a:noFill/>
        </p:spPr>
        <p:txBody>
          <a:bodyPr wrap="square" lIns="117043" tIns="58522" rIns="117043" bIns="58522" anchor="b">
            <a:spAutoFit/>
          </a:bodyPr>
          <a:lstStyle>
            <a:lvl1pPr eaLnBrk="0" hangingPunct="0">
              <a:defRPr sz="2400">
                <a:solidFill>
                  <a:schemeClr val="tx1"/>
                </a:solidFill>
                <a:latin typeface="Sky InfoText Rg" pitchFamily="34" charset="0"/>
                <a:ea typeface="ＭＳ Ｐゴシック" charset="-128"/>
              </a:defRPr>
            </a:lvl1pPr>
            <a:lvl2pPr marL="37931725" indent="-37474525" eaLnBrk="0" hangingPunct="0">
              <a:defRPr sz="2400">
                <a:solidFill>
                  <a:schemeClr val="tx1"/>
                </a:solidFill>
                <a:latin typeface="Sky InfoText Rg" pitchFamily="34" charset="0"/>
                <a:ea typeface="ＭＳ Ｐゴシック" charset="-128"/>
              </a:defRPr>
            </a:lvl2pPr>
            <a:lvl3pPr eaLnBrk="0" hangingPunct="0">
              <a:defRPr sz="2400">
                <a:solidFill>
                  <a:schemeClr val="tx1"/>
                </a:solidFill>
                <a:latin typeface="Sky InfoText Rg" pitchFamily="34" charset="0"/>
                <a:ea typeface="ＭＳ Ｐゴシック" charset="-128"/>
              </a:defRPr>
            </a:lvl3pPr>
            <a:lvl4pPr eaLnBrk="0" hangingPunct="0">
              <a:defRPr sz="2400">
                <a:solidFill>
                  <a:schemeClr val="tx1"/>
                </a:solidFill>
                <a:latin typeface="Sky InfoText Rg" pitchFamily="34" charset="0"/>
                <a:ea typeface="ＭＳ Ｐゴシック" charset="-128"/>
              </a:defRPr>
            </a:lvl4pPr>
            <a:lvl5pPr eaLnBrk="0" hangingPunct="0">
              <a:defRPr sz="2400">
                <a:solidFill>
                  <a:schemeClr val="tx1"/>
                </a:solidFill>
                <a:latin typeface="Sky InfoText Rg" pitchFamily="34" charset="0"/>
                <a:ea typeface="ＭＳ Ｐゴシック" charset="-128"/>
              </a:defRPr>
            </a:lvl5pPr>
            <a:lvl6pPr marL="457200" eaLnBrk="0" fontAlgn="base" hangingPunct="0">
              <a:spcBef>
                <a:spcPct val="0"/>
              </a:spcBef>
              <a:spcAft>
                <a:spcPct val="0"/>
              </a:spcAft>
              <a:defRPr sz="2400">
                <a:solidFill>
                  <a:schemeClr val="tx1"/>
                </a:solidFill>
                <a:latin typeface="Sky InfoText Rg" pitchFamily="34" charset="0"/>
                <a:ea typeface="ＭＳ Ｐゴシック" charset="-128"/>
              </a:defRPr>
            </a:lvl6pPr>
            <a:lvl7pPr marL="914400" eaLnBrk="0" fontAlgn="base" hangingPunct="0">
              <a:spcBef>
                <a:spcPct val="0"/>
              </a:spcBef>
              <a:spcAft>
                <a:spcPct val="0"/>
              </a:spcAft>
              <a:defRPr sz="2400">
                <a:solidFill>
                  <a:schemeClr val="tx1"/>
                </a:solidFill>
                <a:latin typeface="Sky InfoText Rg" pitchFamily="34" charset="0"/>
                <a:ea typeface="ＭＳ Ｐゴシック" charset="-128"/>
              </a:defRPr>
            </a:lvl7pPr>
            <a:lvl8pPr marL="1371600" eaLnBrk="0" fontAlgn="base" hangingPunct="0">
              <a:spcBef>
                <a:spcPct val="0"/>
              </a:spcBef>
              <a:spcAft>
                <a:spcPct val="0"/>
              </a:spcAft>
              <a:defRPr sz="2400">
                <a:solidFill>
                  <a:schemeClr val="tx1"/>
                </a:solidFill>
                <a:latin typeface="Sky InfoText Rg" pitchFamily="34" charset="0"/>
                <a:ea typeface="ＭＳ Ｐゴシック" charset="-128"/>
              </a:defRPr>
            </a:lvl8pPr>
            <a:lvl9pPr marL="1828800" eaLnBrk="0" fontAlgn="base" hangingPunct="0">
              <a:spcBef>
                <a:spcPct val="0"/>
              </a:spcBef>
              <a:spcAft>
                <a:spcPct val="0"/>
              </a:spcAft>
              <a:defRPr sz="2400">
                <a:solidFill>
                  <a:schemeClr val="tx1"/>
                </a:solidFill>
                <a:latin typeface="Sky InfoText Rg" pitchFamily="34" charset="0"/>
                <a:ea typeface="ＭＳ Ｐゴシック" charset="-128"/>
              </a:defRPr>
            </a:lvl9pPr>
          </a:lstStyle>
          <a:p>
            <a:pPr algn="ctr" eaLnBrk="1" hangingPunct="1"/>
            <a:fld id="{A3E74764-7F79-4AA1-A99C-FCB3B3696879}" type="slidenum">
              <a:rPr lang="en-US" sz="900">
                <a:solidFill>
                  <a:schemeClr val="tx1"/>
                </a:solidFill>
                <a:latin typeface="+mj-lt"/>
                <a:ea typeface="Sky Text"/>
              </a:rPr>
              <a:pPr algn="ctr" eaLnBrk="1" hangingPunct="1"/>
              <a:t>‹#›</a:t>
            </a:fld>
            <a:endParaRPr lang="en-US" sz="900">
              <a:solidFill>
                <a:schemeClr val="tx1"/>
              </a:solidFill>
              <a:latin typeface="+mj-lt"/>
              <a:ea typeface="Sky Text"/>
            </a:endParaRPr>
          </a:p>
        </p:txBody>
      </p:sp>
      <p:sp>
        <p:nvSpPr>
          <p:cNvPr id="3" name="Content Placeholder 2"/>
          <p:cNvSpPr>
            <a:spLocks noGrp="1"/>
          </p:cNvSpPr>
          <p:nvPr>
            <p:ph idx="1" hasCustomPrompt="1"/>
          </p:nvPr>
        </p:nvSpPr>
        <p:spPr>
          <a:xfrm>
            <a:off x="596901" y="1617027"/>
            <a:ext cx="10510838" cy="4054476"/>
          </a:xfrm>
        </p:spPr>
        <p:txBody>
          <a:bodyPr lIns="0" tIns="0" rIns="0" bIns="0"/>
          <a:lstStyle>
            <a:lvl1pPr>
              <a:buClr>
                <a:srgbClr val="0644A1"/>
              </a:buClr>
              <a:defRPr sz="1800">
                <a:solidFill>
                  <a:srgbClr val="323232"/>
                </a:solidFill>
              </a:defRPr>
            </a:lvl1pPr>
            <a:lvl2pPr>
              <a:buClr>
                <a:srgbClr val="0644A1"/>
              </a:buClr>
              <a:defRPr sz="1600">
                <a:solidFill>
                  <a:srgbClr val="323232"/>
                </a:solidFill>
              </a:defRPr>
            </a:lvl2pPr>
            <a:lvl3pPr>
              <a:buClr>
                <a:srgbClr val="0644A1"/>
              </a:buClr>
              <a:defRPr sz="1400">
                <a:solidFill>
                  <a:srgbClr val="323232"/>
                </a:solidFill>
              </a:defRPr>
            </a:lvl3pPr>
            <a:lvl4pPr>
              <a:buClr>
                <a:srgbClr val="0644A1"/>
              </a:buClr>
              <a:defRPr sz="1200">
                <a:solidFill>
                  <a:srgbClr val="323232"/>
                </a:solidFill>
              </a:defRPr>
            </a:lvl4pPr>
          </a:lstStyle>
          <a:p>
            <a:r>
              <a:rPr lang="en-US"/>
              <a:t>Bullet point Sky text 18pt</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10"/>
          </p:nvPr>
        </p:nvSpPr>
        <p:spPr>
          <a:xfrm>
            <a:off x="596901" y="5751713"/>
            <a:ext cx="4677815" cy="333375"/>
          </a:xfrm>
        </p:spPr>
        <p:txBody>
          <a:bodyPr anchor="b"/>
          <a:lstStyle>
            <a:lvl1pPr marL="0" indent="0">
              <a:buNone/>
              <a:defRPr sz="900">
                <a:solidFill>
                  <a:srgbClr val="000000"/>
                </a:solidFill>
              </a:defRPr>
            </a:lvl1pPr>
          </a:lstStyle>
          <a:p>
            <a:pPr lvl="0"/>
            <a:r>
              <a:rPr lang="en-US"/>
              <a:t>Edit Master text styles</a:t>
            </a:r>
          </a:p>
        </p:txBody>
      </p:sp>
      <p:sp>
        <p:nvSpPr>
          <p:cNvPr id="7" name="Rectangle 6">
            <a:extLst>
              <a:ext uri="{FF2B5EF4-FFF2-40B4-BE49-F238E27FC236}">
                <a16:creationId xmlns:a16="http://schemas.microsoft.com/office/drawing/2014/main" id="{8AB112C6-EAA0-0748-9F65-5DBF3A62CA45}"/>
              </a:ext>
            </a:extLst>
          </p:cNvPr>
          <p:cNvSpPr/>
          <p:nvPr userDrawn="1"/>
        </p:nvSpPr>
        <p:spPr>
          <a:xfrm rot="5400000">
            <a:off x="-3253582" y="3253582"/>
            <a:ext cx="6583363" cy="76200"/>
          </a:xfrm>
          <a:prstGeom prst="rect">
            <a:avLst/>
          </a:prstGeom>
          <a:gradFill>
            <a:gsLst>
              <a:gs pos="0">
                <a:srgbClr val="FF9E00"/>
              </a:gs>
              <a:gs pos="100000">
                <a:srgbClr val="0071FF"/>
              </a:gs>
              <a:gs pos="35000">
                <a:srgbClr val="E10000"/>
              </a:gs>
              <a:gs pos="85000">
                <a:srgbClr val="21429C"/>
              </a:gs>
              <a:gs pos="60000">
                <a:srgbClr val="B5007D"/>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ACDFB65D-4EFA-3243-A06D-241117D58F12}"/>
              </a:ext>
            </a:extLst>
          </p:cNvPr>
          <p:cNvSpPr>
            <a:spLocks noGrp="1"/>
          </p:cNvSpPr>
          <p:nvPr>
            <p:ph type="title" hasCustomPrompt="1"/>
          </p:nvPr>
        </p:nvSpPr>
        <p:spPr>
          <a:xfrm>
            <a:off x="596901" y="584200"/>
            <a:ext cx="10510838" cy="1017588"/>
          </a:xfrm>
        </p:spPr>
        <p:txBody>
          <a:bodyPr/>
          <a:lstStyle>
            <a:lvl1pPr>
              <a:lnSpc>
                <a:spcPts val="3000"/>
              </a:lnSpc>
              <a:spcBef>
                <a:spcPts val="0"/>
              </a:spcBef>
              <a:defRPr>
                <a:latin typeface="+mj-lt"/>
              </a:defRPr>
            </a:lvl1pPr>
          </a:lstStyle>
          <a:p>
            <a:r>
              <a:rPr lang="en-US"/>
              <a:t>Heading Sky text 28pt</a:t>
            </a:r>
            <a:endParaRPr lang="en-GB"/>
          </a:p>
        </p:txBody>
      </p:sp>
    </p:spTree>
    <p:extLst>
      <p:ext uri="{BB962C8B-B14F-4D97-AF65-F5344CB8AC3E}">
        <p14:creationId xmlns:p14="http://schemas.microsoft.com/office/powerpoint/2010/main" val="52706490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line and Conten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01" y="584200"/>
            <a:ext cx="10510838" cy="1017588"/>
          </a:xfrm>
        </p:spPr>
        <p:txBody>
          <a:bodyPr/>
          <a:lstStyle>
            <a:lvl1pPr>
              <a:lnSpc>
                <a:spcPts val="3000"/>
              </a:lnSpc>
              <a:spcBef>
                <a:spcPts val="0"/>
              </a:spcBef>
              <a:defRPr>
                <a:latin typeface="+mj-lt"/>
              </a:defRPr>
            </a:lvl1pPr>
          </a:lstStyle>
          <a:p>
            <a:r>
              <a:rPr lang="en-US"/>
              <a:t>Heading Sky text 28pt</a:t>
            </a:r>
            <a:endParaRPr lang="en-GB"/>
          </a:p>
        </p:txBody>
      </p:sp>
      <p:sp>
        <p:nvSpPr>
          <p:cNvPr id="3" name="Content Placeholder 2"/>
          <p:cNvSpPr>
            <a:spLocks noGrp="1"/>
          </p:cNvSpPr>
          <p:nvPr>
            <p:ph sz="half" idx="1" hasCustomPrompt="1"/>
          </p:nvPr>
        </p:nvSpPr>
        <p:spPr>
          <a:xfrm>
            <a:off x="596900" y="1617029"/>
            <a:ext cx="5139592" cy="4054474"/>
          </a:xfrm>
        </p:spPr>
        <p:txBody>
          <a:bodyPr>
            <a:noAutofit/>
          </a:bodyPr>
          <a:lstStyle>
            <a:lvl1pPr>
              <a:defRPr sz="1800">
                <a:solidFill>
                  <a:srgbClr val="323232"/>
                </a:solidFill>
              </a:defRPr>
            </a:lvl1pPr>
            <a:lvl2pPr>
              <a:defRPr sz="1600">
                <a:solidFill>
                  <a:srgbClr val="323232"/>
                </a:solidFill>
              </a:defRPr>
            </a:lvl2pPr>
            <a:lvl3pPr>
              <a:defRPr sz="1400">
                <a:solidFill>
                  <a:srgbClr val="323232"/>
                </a:solidFill>
              </a:defRPr>
            </a:lvl3pPr>
            <a:lvl4pPr>
              <a:defRPr sz="1200">
                <a:solidFill>
                  <a:srgbClr val="323232"/>
                </a:solidFill>
              </a:defRPr>
            </a:lvl4pPr>
            <a:lvl5pPr>
              <a:defRPr sz="1500"/>
            </a:lvl5pPr>
            <a:lvl6pPr>
              <a:defRPr sz="2300"/>
            </a:lvl6pPr>
            <a:lvl7pPr>
              <a:defRPr sz="2300"/>
            </a:lvl7pPr>
            <a:lvl8pPr>
              <a:defRPr sz="2300"/>
            </a:lvl8pPr>
            <a:lvl9pPr>
              <a:defRPr sz="2300"/>
            </a:lvl9pPr>
          </a:lstStyle>
          <a:p>
            <a:r>
              <a:rPr lang="en-US"/>
              <a:t>Bullet point Sky text 18pt</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hasCustomPrompt="1"/>
          </p:nvPr>
        </p:nvSpPr>
        <p:spPr>
          <a:xfrm>
            <a:off x="5973763" y="1617029"/>
            <a:ext cx="5133975" cy="4054474"/>
          </a:xfrm>
        </p:spPr>
        <p:txBody>
          <a:bodyPr>
            <a:noAutofit/>
          </a:bodyPr>
          <a:lstStyle>
            <a:lvl1pPr>
              <a:defRPr sz="1800">
                <a:solidFill>
                  <a:srgbClr val="323232"/>
                </a:solidFill>
              </a:defRPr>
            </a:lvl1pPr>
            <a:lvl2pPr>
              <a:defRPr sz="1600">
                <a:solidFill>
                  <a:srgbClr val="323232"/>
                </a:solidFill>
              </a:defRPr>
            </a:lvl2pPr>
            <a:lvl3pPr>
              <a:defRPr sz="1400">
                <a:solidFill>
                  <a:srgbClr val="323232"/>
                </a:solidFill>
              </a:defRPr>
            </a:lvl3pPr>
            <a:lvl4pPr>
              <a:defRPr sz="1200">
                <a:solidFill>
                  <a:srgbClr val="323232"/>
                </a:solidFill>
              </a:defRPr>
            </a:lvl4pPr>
            <a:lvl5pPr>
              <a:defRPr sz="1500"/>
            </a:lvl5pPr>
            <a:lvl6pPr>
              <a:defRPr sz="2300"/>
            </a:lvl6pPr>
            <a:lvl7pPr>
              <a:defRPr sz="2300"/>
            </a:lvl7pPr>
            <a:lvl8pPr>
              <a:defRPr sz="2300"/>
            </a:lvl8pPr>
            <a:lvl9pPr>
              <a:defRPr sz="2300"/>
            </a:lvl9pPr>
          </a:lstStyle>
          <a:p>
            <a:r>
              <a:rPr lang="en-US"/>
              <a:t>Bullet point Sky text 18pt</a:t>
            </a:r>
          </a:p>
          <a:p>
            <a:pPr lvl="1"/>
            <a:r>
              <a:rPr lang="en-US"/>
              <a:t>Second level</a:t>
            </a:r>
          </a:p>
          <a:p>
            <a:pPr lvl="2"/>
            <a:r>
              <a:rPr lang="en-US"/>
              <a:t>Third level</a:t>
            </a:r>
          </a:p>
          <a:p>
            <a:pPr lvl="3"/>
            <a:r>
              <a:rPr lang="en-US"/>
              <a:t>Fourth level</a:t>
            </a:r>
          </a:p>
        </p:txBody>
      </p:sp>
      <p:sp>
        <p:nvSpPr>
          <p:cNvPr id="9" name="TextBox 8">
            <a:extLst>
              <a:ext uri="{FF2B5EF4-FFF2-40B4-BE49-F238E27FC236}">
                <a16:creationId xmlns:a16="http://schemas.microsoft.com/office/drawing/2014/main" id="{8D38A737-86D3-D248-994C-31E28E338663}"/>
              </a:ext>
            </a:extLst>
          </p:cNvPr>
          <p:cNvSpPr txBox="1"/>
          <p:nvPr userDrawn="1"/>
        </p:nvSpPr>
        <p:spPr>
          <a:xfrm>
            <a:off x="5542111" y="6096467"/>
            <a:ext cx="620416" cy="256686"/>
          </a:xfrm>
          <a:prstGeom prst="rect">
            <a:avLst/>
          </a:prstGeom>
          <a:noFill/>
        </p:spPr>
        <p:txBody>
          <a:bodyPr wrap="square" lIns="117043" tIns="58522" rIns="117043" bIns="58522" anchor="b">
            <a:spAutoFit/>
          </a:bodyPr>
          <a:lstStyle>
            <a:lvl1pPr eaLnBrk="0" hangingPunct="0">
              <a:defRPr sz="2400">
                <a:solidFill>
                  <a:schemeClr val="tx1"/>
                </a:solidFill>
                <a:latin typeface="Sky InfoText Rg" pitchFamily="34" charset="0"/>
                <a:ea typeface="ＭＳ Ｐゴシック" charset="-128"/>
              </a:defRPr>
            </a:lvl1pPr>
            <a:lvl2pPr marL="37931725" indent="-37474525" eaLnBrk="0" hangingPunct="0">
              <a:defRPr sz="2400">
                <a:solidFill>
                  <a:schemeClr val="tx1"/>
                </a:solidFill>
                <a:latin typeface="Sky InfoText Rg" pitchFamily="34" charset="0"/>
                <a:ea typeface="ＭＳ Ｐゴシック" charset="-128"/>
              </a:defRPr>
            </a:lvl2pPr>
            <a:lvl3pPr eaLnBrk="0" hangingPunct="0">
              <a:defRPr sz="2400">
                <a:solidFill>
                  <a:schemeClr val="tx1"/>
                </a:solidFill>
                <a:latin typeface="Sky InfoText Rg" pitchFamily="34" charset="0"/>
                <a:ea typeface="ＭＳ Ｐゴシック" charset="-128"/>
              </a:defRPr>
            </a:lvl3pPr>
            <a:lvl4pPr eaLnBrk="0" hangingPunct="0">
              <a:defRPr sz="2400">
                <a:solidFill>
                  <a:schemeClr val="tx1"/>
                </a:solidFill>
                <a:latin typeface="Sky InfoText Rg" pitchFamily="34" charset="0"/>
                <a:ea typeface="ＭＳ Ｐゴシック" charset="-128"/>
              </a:defRPr>
            </a:lvl4pPr>
            <a:lvl5pPr eaLnBrk="0" hangingPunct="0">
              <a:defRPr sz="2400">
                <a:solidFill>
                  <a:schemeClr val="tx1"/>
                </a:solidFill>
                <a:latin typeface="Sky InfoText Rg" pitchFamily="34" charset="0"/>
                <a:ea typeface="ＭＳ Ｐゴシック" charset="-128"/>
              </a:defRPr>
            </a:lvl5pPr>
            <a:lvl6pPr marL="457200" eaLnBrk="0" fontAlgn="base" hangingPunct="0">
              <a:spcBef>
                <a:spcPct val="0"/>
              </a:spcBef>
              <a:spcAft>
                <a:spcPct val="0"/>
              </a:spcAft>
              <a:defRPr sz="2400">
                <a:solidFill>
                  <a:schemeClr val="tx1"/>
                </a:solidFill>
                <a:latin typeface="Sky InfoText Rg" pitchFamily="34" charset="0"/>
                <a:ea typeface="ＭＳ Ｐゴシック" charset="-128"/>
              </a:defRPr>
            </a:lvl6pPr>
            <a:lvl7pPr marL="914400" eaLnBrk="0" fontAlgn="base" hangingPunct="0">
              <a:spcBef>
                <a:spcPct val="0"/>
              </a:spcBef>
              <a:spcAft>
                <a:spcPct val="0"/>
              </a:spcAft>
              <a:defRPr sz="2400">
                <a:solidFill>
                  <a:schemeClr val="tx1"/>
                </a:solidFill>
                <a:latin typeface="Sky InfoText Rg" pitchFamily="34" charset="0"/>
                <a:ea typeface="ＭＳ Ｐゴシック" charset="-128"/>
              </a:defRPr>
            </a:lvl7pPr>
            <a:lvl8pPr marL="1371600" eaLnBrk="0" fontAlgn="base" hangingPunct="0">
              <a:spcBef>
                <a:spcPct val="0"/>
              </a:spcBef>
              <a:spcAft>
                <a:spcPct val="0"/>
              </a:spcAft>
              <a:defRPr sz="2400">
                <a:solidFill>
                  <a:schemeClr val="tx1"/>
                </a:solidFill>
                <a:latin typeface="Sky InfoText Rg" pitchFamily="34" charset="0"/>
                <a:ea typeface="ＭＳ Ｐゴシック" charset="-128"/>
              </a:defRPr>
            </a:lvl8pPr>
            <a:lvl9pPr marL="1828800" eaLnBrk="0" fontAlgn="base" hangingPunct="0">
              <a:spcBef>
                <a:spcPct val="0"/>
              </a:spcBef>
              <a:spcAft>
                <a:spcPct val="0"/>
              </a:spcAft>
              <a:defRPr sz="2400">
                <a:solidFill>
                  <a:schemeClr val="tx1"/>
                </a:solidFill>
                <a:latin typeface="Sky InfoText Rg" pitchFamily="34" charset="0"/>
                <a:ea typeface="ＭＳ Ｐゴシック" charset="-128"/>
              </a:defRPr>
            </a:lvl9pPr>
          </a:lstStyle>
          <a:p>
            <a:pPr algn="ctr" eaLnBrk="1" hangingPunct="1"/>
            <a:fld id="{A3E74764-7F79-4AA1-A99C-FCB3B3696879}" type="slidenum">
              <a:rPr lang="en-US" sz="900">
                <a:solidFill>
                  <a:schemeClr val="tx1"/>
                </a:solidFill>
                <a:latin typeface="+mj-lt"/>
                <a:ea typeface="Sky Text"/>
              </a:rPr>
              <a:pPr algn="ctr" eaLnBrk="1" hangingPunct="1"/>
              <a:t>‹#›</a:t>
            </a:fld>
            <a:endParaRPr lang="en-US" sz="900">
              <a:solidFill>
                <a:schemeClr val="tx1"/>
              </a:solidFill>
              <a:latin typeface="+mj-lt"/>
              <a:ea typeface="Sky Text"/>
            </a:endParaRPr>
          </a:p>
        </p:txBody>
      </p:sp>
      <p:sp>
        <p:nvSpPr>
          <p:cNvPr id="10" name="Text Placeholder 4">
            <a:extLst>
              <a:ext uri="{FF2B5EF4-FFF2-40B4-BE49-F238E27FC236}">
                <a16:creationId xmlns:a16="http://schemas.microsoft.com/office/drawing/2014/main" id="{C24FD413-3AF6-E345-B320-99A145828362}"/>
              </a:ext>
            </a:extLst>
          </p:cNvPr>
          <p:cNvSpPr>
            <a:spLocks noGrp="1"/>
          </p:cNvSpPr>
          <p:nvPr>
            <p:ph type="body" sz="quarter" idx="10"/>
          </p:nvPr>
        </p:nvSpPr>
        <p:spPr>
          <a:xfrm>
            <a:off x="596901" y="5751713"/>
            <a:ext cx="4677815" cy="333375"/>
          </a:xfrm>
        </p:spPr>
        <p:txBody>
          <a:bodyPr anchor="b"/>
          <a:lstStyle>
            <a:lvl1pPr marL="0" indent="0">
              <a:buNone/>
              <a:defRPr sz="900">
                <a:solidFill>
                  <a:srgbClr val="000000"/>
                </a:solidFill>
              </a:defRPr>
            </a:lvl1pPr>
          </a:lstStyle>
          <a:p>
            <a:pPr lvl="0"/>
            <a:r>
              <a:rPr lang="en-US"/>
              <a:t>Edit Master text styles</a:t>
            </a:r>
          </a:p>
        </p:txBody>
      </p:sp>
      <p:sp>
        <p:nvSpPr>
          <p:cNvPr id="14" name="Rectangle 13">
            <a:extLst>
              <a:ext uri="{FF2B5EF4-FFF2-40B4-BE49-F238E27FC236}">
                <a16:creationId xmlns:a16="http://schemas.microsoft.com/office/drawing/2014/main" id="{64ADB4E9-A5E4-E247-8477-A92761FB76AF}"/>
              </a:ext>
            </a:extLst>
          </p:cNvPr>
          <p:cNvSpPr/>
          <p:nvPr userDrawn="1"/>
        </p:nvSpPr>
        <p:spPr>
          <a:xfrm rot="5400000">
            <a:off x="-3253582" y="3253582"/>
            <a:ext cx="6583363" cy="76200"/>
          </a:xfrm>
          <a:prstGeom prst="rect">
            <a:avLst/>
          </a:prstGeom>
          <a:gradFill>
            <a:gsLst>
              <a:gs pos="0">
                <a:srgbClr val="FF9E00"/>
              </a:gs>
              <a:gs pos="100000">
                <a:srgbClr val="0071FF"/>
              </a:gs>
              <a:gs pos="35000">
                <a:srgbClr val="E10000"/>
              </a:gs>
              <a:gs pos="85000">
                <a:srgbClr val="21429C"/>
              </a:gs>
              <a:gs pos="60000">
                <a:srgbClr val="B5007D"/>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208527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line, Content and Image">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C3953B32-5941-5240-BE3B-FEA0D9D21B10}"/>
              </a:ext>
            </a:extLst>
          </p:cNvPr>
          <p:cNvSpPr>
            <a:spLocks noGrp="1"/>
          </p:cNvSpPr>
          <p:nvPr>
            <p:ph type="pic" sz="quarter" idx="12" hasCustomPrompt="1"/>
          </p:nvPr>
        </p:nvSpPr>
        <p:spPr>
          <a:xfrm>
            <a:off x="5845629" y="-1"/>
            <a:ext cx="5859009" cy="6583364"/>
          </a:xfrm>
          <a:solidFill>
            <a:schemeClr val="bg1">
              <a:lumMod val="95000"/>
            </a:schemeClr>
          </a:solidFill>
          <a:ln>
            <a:noFill/>
          </a:ln>
        </p:spPr>
        <p:txBody>
          <a:bodyPr anchor="ctr"/>
          <a:lstStyle>
            <a:lvl1pPr marL="0" indent="0" algn="ctr">
              <a:buFontTx/>
              <a:buNone/>
              <a:defRPr/>
            </a:lvl1pPr>
          </a:lstStyle>
          <a:p>
            <a:r>
              <a:rPr lang="en-US"/>
              <a:t>Drag image here</a:t>
            </a:r>
          </a:p>
        </p:txBody>
      </p:sp>
      <p:sp>
        <p:nvSpPr>
          <p:cNvPr id="2" name="Title 1"/>
          <p:cNvSpPr>
            <a:spLocks noGrp="1"/>
          </p:cNvSpPr>
          <p:nvPr>
            <p:ph type="title" hasCustomPrompt="1"/>
          </p:nvPr>
        </p:nvSpPr>
        <p:spPr>
          <a:xfrm>
            <a:off x="596901" y="584200"/>
            <a:ext cx="5139591" cy="1017588"/>
          </a:xfrm>
        </p:spPr>
        <p:txBody>
          <a:bodyPr/>
          <a:lstStyle>
            <a:lvl1pPr>
              <a:lnSpc>
                <a:spcPts val="3000"/>
              </a:lnSpc>
              <a:spcBef>
                <a:spcPts val="0"/>
              </a:spcBef>
              <a:defRPr>
                <a:latin typeface="+mj-lt"/>
              </a:defRPr>
            </a:lvl1pPr>
          </a:lstStyle>
          <a:p>
            <a:r>
              <a:rPr lang="en-US"/>
              <a:t>Heading Sky text 28pt</a:t>
            </a:r>
            <a:endParaRPr lang="en-GB"/>
          </a:p>
        </p:txBody>
      </p:sp>
      <p:sp>
        <p:nvSpPr>
          <p:cNvPr id="3" name="Content Placeholder 2"/>
          <p:cNvSpPr>
            <a:spLocks noGrp="1"/>
          </p:cNvSpPr>
          <p:nvPr>
            <p:ph sz="half" idx="1" hasCustomPrompt="1"/>
          </p:nvPr>
        </p:nvSpPr>
        <p:spPr>
          <a:xfrm>
            <a:off x="596900" y="1617029"/>
            <a:ext cx="5139592" cy="4054474"/>
          </a:xfrm>
        </p:spPr>
        <p:txBody>
          <a:bodyPr>
            <a:noAutofit/>
          </a:bodyPr>
          <a:lstStyle>
            <a:lvl1pPr>
              <a:defRPr sz="1800">
                <a:solidFill>
                  <a:srgbClr val="323232"/>
                </a:solidFill>
              </a:defRPr>
            </a:lvl1pPr>
            <a:lvl2pPr>
              <a:defRPr sz="1600">
                <a:solidFill>
                  <a:srgbClr val="323232"/>
                </a:solidFill>
              </a:defRPr>
            </a:lvl2pPr>
            <a:lvl3pPr>
              <a:defRPr sz="1400">
                <a:solidFill>
                  <a:srgbClr val="323232"/>
                </a:solidFill>
              </a:defRPr>
            </a:lvl3pPr>
            <a:lvl4pPr>
              <a:defRPr sz="1200">
                <a:solidFill>
                  <a:srgbClr val="323232"/>
                </a:solidFill>
              </a:defRPr>
            </a:lvl4pPr>
            <a:lvl5pPr>
              <a:defRPr sz="1500"/>
            </a:lvl5pPr>
            <a:lvl6pPr>
              <a:defRPr sz="2300"/>
            </a:lvl6pPr>
            <a:lvl7pPr>
              <a:defRPr sz="2300"/>
            </a:lvl7pPr>
            <a:lvl8pPr>
              <a:defRPr sz="2300"/>
            </a:lvl8pPr>
            <a:lvl9pPr>
              <a:defRPr sz="2300"/>
            </a:lvl9pPr>
          </a:lstStyle>
          <a:p>
            <a:r>
              <a:rPr lang="en-US"/>
              <a:t>Bullet point Sky text 18pt</a:t>
            </a:r>
          </a:p>
          <a:p>
            <a:pPr lvl="1"/>
            <a:r>
              <a:rPr lang="en-US"/>
              <a:t>Second level</a:t>
            </a:r>
          </a:p>
          <a:p>
            <a:pPr lvl="2"/>
            <a:r>
              <a:rPr lang="en-US"/>
              <a:t>Third level</a:t>
            </a:r>
          </a:p>
          <a:p>
            <a:pPr lvl="3"/>
            <a:r>
              <a:rPr lang="en-US"/>
              <a:t>Fourth level</a:t>
            </a:r>
          </a:p>
        </p:txBody>
      </p:sp>
      <p:sp>
        <p:nvSpPr>
          <p:cNvPr id="10" name="Text Placeholder 4">
            <a:extLst>
              <a:ext uri="{FF2B5EF4-FFF2-40B4-BE49-F238E27FC236}">
                <a16:creationId xmlns:a16="http://schemas.microsoft.com/office/drawing/2014/main" id="{320F6A7D-3E4B-5241-94AF-CF8EB9FCB656}"/>
              </a:ext>
            </a:extLst>
          </p:cNvPr>
          <p:cNvSpPr>
            <a:spLocks noGrp="1"/>
          </p:cNvSpPr>
          <p:nvPr>
            <p:ph type="body" sz="quarter" idx="10"/>
          </p:nvPr>
        </p:nvSpPr>
        <p:spPr>
          <a:xfrm>
            <a:off x="596901" y="5751713"/>
            <a:ext cx="4677815" cy="333375"/>
          </a:xfrm>
        </p:spPr>
        <p:txBody>
          <a:bodyPr anchor="b"/>
          <a:lstStyle>
            <a:lvl1pPr marL="0" indent="0">
              <a:buNone/>
              <a:defRPr sz="900">
                <a:solidFill>
                  <a:srgbClr val="000000"/>
                </a:solidFill>
              </a:defRPr>
            </a:lvl1pPr>
          </a:lstStyle>
          <a:p>
            <a:pPr lvl="0"/>
            <a:r>
              <a:rPr lang="en-US"/>
              <a:t>Edit Master text styles</a:t>
            </a:r>
          </a:p>
        </p:txBody>
      </p:sp>
      <p:sp>
        <p:nvSpPr>
          <p:cNvPr id="7" name="Rectangle 6">
            <a:extLst>
              <a:ext uri="{FF2B5EF4-FFF2-40B4-BE49-F238E27FC236}">
                <a16:creationId xmlns:a16="http://schemas.microsoft.com/office/drawing/2014/main" id="{E4629352-6E2F-AA42-B7BC-05B4A7160715}"/>
              </a:ext>
            </a:extLst>
          </p:cNvPr>
          <p:cNvSpPr/>
          <p:nvPr userDrawn="1"/>
        </p:nvSpPr>
        <p:spPr>
          <a:xfrm rot="5400000">
            <a:off x="-3253582" y="3253582"/>
            <a:ext cx="6583363" cy="76200"/>
          </a:xfrm>
          <a:prstGeom prst="rect">
            <a:avLst/>
          </a:prstGeom>
          <a:gradFill>
            <a:gsLst>
              <a:gs pos="0">
                <a:srgbClr val="FF9E00"/>
              </a:gs>
              <a:gs pos="100000">
                <a:srgbClr val="0071FF"/>
              </a:gs>
              <a:gs pos="35000">
                <a:srgbClr val="E10000"/>
              </a:gs>
              <a:gs pos="85000">
                <a:srgbClr val="21429C"/>
              </a:gs>
              <a:gs pos="60000">
                <a:srgbClr val="B5007D"/>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62619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Headline and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8AB112C6-EAA0-0748-9F65-5DBF3A62CA45}"/>
              </a:ext>
            </a:extLst>
          </p:cNvPr>
          <p:cNvSpPr/>
          <p:nvPr userDrawn="1"/>
        </p:nvSpPr>
        <p:spPr>
          <a:xfrm rot="5400000">
            <a:off x="-3253582" y="3253582"/>
            <a:ext cx="6583363" cy="76200"/>
          </a:xfrm>
          <a:prstGeom prst="rect">
            <a:avLst/>
          </a:prstGeom>
          <a:gradFill>
            <a:gsLst>
              <a:gs pos="0">
                <a:srgbClr val="FF9E00"/>
              </a:gs>
              <a:gs pos="100000">
                <a:srgbClr val="0071FF"/>
              </a:gs>
              <a:gs pos="35000">
                <a:srgbClr val="E10000"/>
              </a:gs>
              <a:gs pos="85000">
                <a:srgbClr val="21429C"/>
              </a:gs>
              <a:gs pos="60000">
                <a:srgbClr val="B5007D"/>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FDA7EFF-A56F-EA4F-8F5D-BBB210D4127B}"/>
              </a:ext>
            </a:extLst>
          </p:cNvPr>
          <p:cNvSpPr txBox="1"/>
          <p:nvPr userDrawn="1"/>
        </p:nvSpPr>
        <p:spPr>
          <a:xfrm>
            <a:off x="5778581" y="6421822"/>
            <a:ext cx="147476" cy="138499"/>
          </a:xfrm>
          <a:prstGeom prst="rect">
            <a:avLst/>
          </a:prstGeom>
          <a:noFill/>
        </p:spPr>
        <p:txBody>
          <a:bodyPr wrap="none" lIns="0" tIns="0" rIns="0" bIns="0" anchor="b">
            <a:spAutoFit/>
          </a:bodyPr>
          <a:lstStyle>
            <a:lvl1pPr eaLnBrk="0" hangingPunct="0">
              <a:defRPr sz="2400">
                <a:solidFill>
                  <a:schemeClr val="tx1"/>
                </a:solidFill>
                <a:latin typeface="Sky InfoText Rg" pitchFamily="34" charset="0"/>
                <a:ea typeface="ＭＳ Ｐゴシック" charset="-128"/>
              </a:defRPr>
            </a:lvl1pPr>
            <a:lvl2pPr marL="37931725" indent="-37474525" eaLnBrk="0" hangingPunct="0">
              <a:defRPr sz="2400">
                <a:solidFill>
                  <a:schemeClr val="tx1"/>
                </a:solidFill>
                <a:latin typeface="Sky InfoText Rg" pitchFamily="34" charset="0"/>
                <a:ea typeface="ＭＳ Ｐゴシック" charset="-128"/>
              </a:defRPr>
            </a:lvl2pPr>
            <a:lvl3pPr eaLnBrk="0" hangingPunct="0">
              <a:defRPr sz="2400">
                <a:solidFill>
                  <a:schemeClr val="tx1"/>
                </a:solidFill>
                <a:latin typeface="Sky InfoText Rg" pitchFamily="34" charset="0"/>
                <a:ea typeface="ＭＳ Ｐゴシック" charset="-128"/>
              </a:defRPr>
            </a:lvl3pPr>
            <a:lvl4pPr eaLnBrk="0" hangingPunct="0">
              <a:defRPr sz="2400">
                <a:solidFill>
                  <a:schemeClr val="tx1"/>
                </a:solidFill>
                <a:latin typeface="Sky InfoText Rg" pitchFamily="34" charset="0"/>
                <a:ea typeface="ＭＳ Ｐゴシック" charset="-128"/>
              </a:defRPr>
            </a:lvl4pPr>
            <a:lvl5pPr eaLnBrk="0" hangingPunct="0">
              <a:defRPr sz="2400">
                <a:solidFill>
                  <a:schemeClr val="tx1"/>
                </a:solidFill>
                <a:latin typeface="Sky InfoText Rg" pitchFamily="34" charset="0"/>
                <a:ea typeface="ＭＳ Ｐゴシック" charset="-128"/>
              </a:defRPr>
            </a:lvl5pPr>
            <a:lvl6pPr marL="457200" eaLnBrk="0" fontAlgn="base" hangingPunct="0">
              <a:spcBef>
                <a:spcPct val="0"/>
              </a:spcBef>
              <a:spcAft>
                <a:spcPct val="0"/>
              </a:spcAft>
              <a:defRPr sz="2400">
                <a:solidFill>
                  <a:schemeClr val="tx1"/>
                </a:solidFill>
                <a:latin typeface="Sky InfoText Rg" pitchFamily="34" charset="0"/>
                <a:ea typeface="ＭＳ Ｐゴシック" charset="-128"/>
              </a:defRPr>
            </a:lvl6pPr>
            <a:lvl7pPr marL="914400" eaLnBrk="0" fontAlgn="base" hangingPunct="0">
              <a:spcBef>
                <a:spcPct val="0"/>
              </a:spcBef>
              <a:spcAft>
                <a:spcPct val="0"/>
              </a:spcAft>
              <a:defRPr sz="2400">
                <a:solidFill>
                  <a:schemeClr val="tx1"/>
                </a:solidFill>
                <a:latin typeface="Sky InfoText Rg" pitchFamily="34" charset="0"/>
                <a:ea typeface="ＭＳ Ｐゴシック" charset="-128"/>
              </a:defRPr>
            </a:lvl7pPr>
            <a:lvl8pPr marL="1371600" eaLnBrk="0" fontAlgn="base" hangingPunct="0">
              <a:spcBef>
                <a:spcPct val="0"/>
              </a:spcBef>
              <a:spcAft>
                <a:spcPct val="0"/>
              </a:spcAft>
              <a:defRPr sz="2400">
                <a:solidFill>
                  <a:schemeClr val="tx1"/>
                </a:solidFill>
                <a:latin typeface="Sky InfoText Rg" pitchFamily="34" charset="0"/>
                <a:ea typeface="ＭＳ Ｐゴシック" charset="-128"/>
              </a:defRPr>
            </a:lvl8pPr>
            <a:lvl9pPr marL="1828800" eaLnBrk="0" fontAlgn="base" hangingPunct="0">
              <a:spcBef>
                <a:spcPct val="0"/>
              </a:spcBef>
              <a:spcAft>
                <a:spcPct val="0"/>
              </a:spcAft>
              <a:defRPr sz="2400">
                <a:solidFill>
                  <a:schemeClr val="tx1"/>
                </a:solidFill>
                <a:latin typeface="Sky InfoText Rg" pitchFamily="34" charset="0"/>
                <a:ea typeface="ＭＳ Ｐゴシック" charset="-128"/>
              </a:defRPr>
            </a:lvl9pPr>
          </a:lstStyle>
          <a:p>
            <a:pPr algn="ctr" eaLnBrk="1" hangingPunct="1"/>
            <a:fld id="{A3E74764-7F79-4AA1-A99C-FCB3B3696879}" type="slidenum">
              <a:rPr lang="en-US" sz="900" noProof="0" smtClean="0">
                <a:solidFill>
                  <a:schemeClr val="tx1"/>
                </a:solidFill>
                <a:latin typeface="+mj-lt"/>
                <a:ea typeface="Sky Text"/>
              </a:rPr>
              <a:pPr algn="ctr" eaLnBrk="1" hangingPunct="1"/>
              <a:t>‹#›</a:t>
            </a:fld>
            <a:endParaRPr lang="en-US" sz="900" noProof="0">
              <a:solidFill>
                <a:schemeClr val="tx1"/>
              </a:solidFill>
              <a:latin typeface="+mj-lt"/>
              <a:ea typeface="Sky Text"/>
            </a:endParaRPr>
          </a:p>
        </p:txBody>
      </p:sp>
      <p:sp>
        <p:nvSpPr>
          <p:cNvPr id="12" name="Title Placeholder 1"/>
          <p:cNvSpPr>
            <a:spLocks noGrp="1"/>
          </p:cNvSpPr>
          <p:nvPr>
            <p:ph type="title"/>
          </p:nvPr>
        </p:nvSpPr>
        <p:spPr>
          <a:xfrm>
            <a:off x="596900" y="584200"/>
            <a:ext cx="10510839" cy="763200"/>
          </a:xfrm>
          <a:prstGeom prst="rect">
            <a:avLst/>
          </a:prstGeom>
        </p:spPr>
        <p:txBody>
          <a:bodyPr vert="horz" lIns="0" tIns="0" rIns="0" bIns="0" rtlCol="0" anchor="t" anchorCtr="0">
            <a:noAutofit/>
          </a:bodyPr>
          <a:lstStyle/>
          <a:p>
            <a:endParaRPr lang="en-GB"/>
          </a:p>
        </p:txBody>
      </p:sp>
      <p:sp>
        <p:nvSpPr>
          <p:cNvPr id="4" name="Content Placeholder 3"/>
          <p:cNvSpPr>
            <a:spLocks noGrp="1"/>
          </p:cNvSpPr>
          <p:nvPr>
            <p:ph sz="quarter" idx="11"/>
          </p:nvPr>
        </p:nvSpPr>
        <p:spPr>
          <a:xfrm>
            <a:off x="597599" y="2073600"/>
            <a:ext cx="10510137" cy="3844800"/>
          </a:xfrm>
          <a:noFill/>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8" name="Text Placeholder 4"/>
          <p:cNvSpPr>
            <a:spLocks noGrp="1"/>
          </p:cNvSpPr>
          <p:nvPr>
            <p:ph type="body" sz="quarter" idx="10"/>
          </p:nvPr>
        </p:nvSpPr>
        <p:spPr>
          <a:xfrm>
            <a:off x="596901" y="6004800"/>
            <a:ext cx="10510836" cy="333375"/>
          </a:xfrm>
          <a:noFill/>
        </p:spPr>
        <p:txBody>
          <a:bodyPr anchor="b"/>
          <a:lstStyle>
            <a:lvl1pPr marL="0" indent="0">
              <a:spcBef>
                <a:spcPts val="0"/>
              </a:spcBef>
              <a:buNone/>
              <a:defRPr sz="900">
                <a:solidFill>
                  <a:srgbClr val="000000"/>
                </a:solidFill>
              </a:defRPr>
            </a:lvl1pPr>
          </a:lstStyle>
          <a:p>
            <a:pPr lvl="0"/>
            <a:r>
              <a:rPr lang="en-US"/>
              <a:t>Edit Master text styles</a:t>
            </a:r>
          </a:p>
        </p:txBody>
      </p:sp>
    </p:spTree>
    <p:extLst>
      <p:ext uri="{BB962C8B-B14F-4D97-AF65-F5344CB8AC3E}">
        <p14:creationId xmlns:p14="http://schemas.microsoft.com/office/powerpoint/2010/main" val="309442307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lnSpc>
                <a:spcPts val="3000"/>
              </a:lnSpc>
              <a:spcBef>
                <a:spcPts val="0"/>
              </a:spcBef>
              <a:defRPr sz="2800">
                <a:latin typeface="+mj-lt"/>
              </a:defRPr>
            </a:lvl1pPr>
          </a:lstStyle>
          <a:p>
            <a:r>
              <a:rPr lang="en-US"/>
              <a:t>Heading Sky text 28pt</a:t>
            </a:r>
            <a:endParaRPr lang="en-GB"/>
          </a:p>
        </p:txBody>
      </p:sp>
      <p:sp>
        <p:nvSpPr>
          <p:cNvPr id="7" name="TextBox 6">
            <a:extLst>
              <a:ext uri="{FF2B5EF4-FFF2-40B4-BE49-F238E27FC236}">
                <a16:creationId xmlns:a16="http://schemas.microsoft.com/office/drawing/2014/main" id="{5FDA7EFF-A56F-EA4F-8F5D-BBB210D4127B}"/>
              </a:ext>
            </a:extLst>
          </p:cNvPr>
          <p:cNvSpPr txBox="1"/>
          <p:nvPr userDrawn="1"/>
        </p:nvSpPr>
        <p:spPr>
          <a:xfrm>
            <a:off x="5542111" y="6096467"/>
            <a:ext cx="620416" cy="256686"/>
          </a:xfrm>
          <a:prstGeom prst="rect">
            <a:avLst/>
          </a:prstGeom>
          <a:noFill/>
        </p:spPr>
        <p:txBody>
          <a:bodyPr wrap="square" lIns="117043" tIns="58522" rIns="117043" bIns="58522" anchor="b">
            <a:spAutoFit/>
          </a:bodyPr>
          <a:lstStyle>
            <a:lvl1pPr eaLnBrk="0" hangingPunct="0">
              <a:defRPr sz="2400">
                <a:solidFill>
                  <a:schemeClr val="tx1"/>
                </a:solidFill>
                <a:latin typeface="Sky InfoText Rg" pitchFamily="34" charset="0"/>
                <a:ea typeface="ＭＳ Ｐゴシック" charset="-128"/>
              </a:defRPr>
            </a:lvl1pPr>
            <a:lvl2pPr marL="37931725" indent="-37474525" eaLnBrk="0" hangingPunct="0">
              <a:defRPr sz="2400">
                <a:solidFill>
                  <a:schemeClr val="tx1"/>
                </a:solidFill>
                <a:latin typeface="Sky InfoText Rg" pitchFamily="34" charset="0"/>
                <a:ea typeface="ＭＳ Ｐゴシック" charset="-128"/>
              </a:defRPr>
            </a:lvl2pPr>
            <a:lvl3pPr eaLnBrk="0" hangingPunct="0">
              <a:defRPr sz="2400">
                <a:solidFill>
                  <a:schemeClr val="tx1"/>
                </a:solidFill>
                <a:latin typeface="Sky InfoText Rg" pitchFamily="34" charset="0"/>
                <a:ea typeface="ＭＳ Ｐゴシック" charset="-128"/>
              </a:defRPr>
            </a:lvl3pPr>
            <a:lvl4pPr eaLnBrk="0" hangingPunct="0">
              <a:defRPr sz="2400">
                <a:solidFill>
                  <a:schemeClr val="tx1"/>
                </a:solidFill>
                <a:latin typeface="Sky InfoText Rg" pitchFamily="34" charset="0"/>
                <a:ea typeface="ＭＳ Ｐゴシック" charset="-128"/>
              </a:defRPr>
            </a:lvl4pPr>
            <a:lvl5pPr eaLnBrk="0" hangingPunct="0">
              <a:defRPr sz="2400">
                <a:solidFill>
                  <a:schemeClr val="tx1"/>
                </a:solidFill>
                <a:latin typeface="Sky InfoText Rg" pitchFamily="34" charset="0"/>
                <a:ea typeface="ＭＳ Ｐゴシック" charset="-128"/>
              </a:defRPr>
            </a:lvl5pPr>
            <a:lvl6pPr marL="457200" eaLnBrk="0" fontAlgn="base" hangingPunct="0">
              <a:spcBef>
                <a:spcPct val="0"/>
              </a:spcBef>
              <a:spcAft>
                <a:spcPct val="0"/>
              </a:spcAft>
              <a:defRPr sz="2400">
                <a:solidFill>
                  <a:schemeClr val="tx1"/>
                </a:solidFill>
                <a:latin typeface="Sky InfoText Rg" pitchFamily="34" charset="0"/>
                <a:ea typeface="ＭＳ Ｐゴシック" charset="-128"/>
              </a:defRPr>
            </a:lvl6pPr>
            <a:lvl7pPr marL="914400" eaLnBrk="0" fontAlgn="base" hangingPunct="0">
              <a:spcBef>
                <a:spcPct val="0"/>
              </a:spcBef>
              <a:spcAft>
                <a:spcPct val="0"/>
              </a:spcAft>
              <a:defRPr sz="2400">
                <a:solidFill>
                  <a:schemeClr val="tx1"/>
                </a:solidFill>
                <a:latin typeface="Sky InfoText Rg" pitchFamily="34" charset="0"/>
                <a:ea typeface="ＭＳ Ｐゴシック" charset="-128"/>
              </a:defRPr>
            </a:lvl7pPr>
            <a:lvl8pPr marL="1371600" eaLnBrk="0" fontAlgn="base" hangingPunct="0">
              <a:spcBef>
                <a:spcPct val="0"/>
              </a:spcBef>
              <a:spcAft>
                <a:spcPct val="0"/>
              </a:spcAft>
              <a:defRPr sz="2400">
                <a:solidFill>
                  <a:schemeClr val="tx1"/>
                </a:solidFill>
                <a:latin typeface="Sky InfoText Rg" pitchFamily="34" charset="0"/>
                <a:ea typeface="ＭＳ Ｐゴシック" charset="-128"/>
              </a:defRPr>
            </a:lvl8pPr>
            <a:lvl9pPr marL="1828800" eaLnBrk="0" fontAlgn="base" hangingPunct="0">
              <a:spcBef>
                <a:spcPct val="0"/>
              </a:spcBef>
              <a:spcAft>
                <a:spcPct val="0"/>
              </a:spcAft>
              <a:defRPr sz="2400">
                <a:solidFill>
                  <a:schemeClr val="tx1"/>
                </a:solidFill>
                <a:latin typeface="Sky InfoText Rg" pitchFamily="34" charset="0"/>
                <a:ea typeface="ＭＳ Ｐゴシック" charset="-128"/>
              </a:defRPr>
            </a:lvl9pPr>
          </a:lstStyle>
          <a:p>
            <a:pPr algn="ctr" eaLnBrk="1" hangingPunct="1"/>
            <a:fld id="{A3E74764-7F79-4AA1-A99C-FCB3B3696879}" type="slidenum">
              <a:rPr lang="en-US" sz="900">
                <a:solidFill>
                  <a:schemeClr val="tx1"/>
                </a:solidFill>
                <a:latin typeface="+mj-lt"/>
                <a:ea typeface="Sky Text"/>
              </a:rPr>
              <a:pPr algn="ctr" eaLnBrk="1" hangingPunct="1"/>
              <a:t>‹#›</a:t>
            </a:fld>
            <a:endParaRPr lang="en-US" sz="900">
              <a:solidFill>
                <a:schemeClr val="tx1"/>
              </a:solidFill>
              <a:latin typeface="+mj-lt"/>
              <a:ea typeface="Sky Text"/>
            </a:endParaRPr>
          </a:p>
        </p:txBody>
      </p:sp>
      <p:sp>
        <p:nvSpPr>
          <p:cNvPr id="8" name="Text Placeholder 4">
            <a:extLst>
              <a:ext uri="{FF2B5EF4-FFF2-40B4-BE49-F238E27FC236}">
                <a16:creationId xmlns:a16="http://schemas.microsoft.com/office/drawing/2014/main" id="{818A7582-9D6B-2A4B-8DFE-660DE726755A}"/>
              </a:ext>
            </a:extLst>
          </p:cNvPr>
          <p:cNvSpPr>
            <a:spLocks noGrp="1"/>
          </p:cNvSpPr>
          <p:nvPr>
            <p:ph type="body" sz="quarter" idx="10"/>
          </p:nvPr>
        </p:nvSpPr>
        <p:spPr>
          <a:xfrm>
            <a:off x="596901" y="5751713"/>
            <a:ext cx="4677815" cy="333375"/>
          </a:xfrm>
        </p:spPr>
        <p:txBody>
          <a:bodyPr anchor="b"/>
          <a:lstStyle>
            <a:lvl1pPr marL="0" indent="0">
              <a:buNone/>
              <a:defRPr sz="900">
                <a:solidFill>
                  <a:srgbClr val="000000"/>
                </a:solidFill>
              </a:defRPr>
            </a:lvl1pPr>
          </a:lstStyle>
          <a:p>
            <a:pPr lvl="0"/>
            <a:r>
              <a:rPr lang="en-US"/>
              <a:t>Edit Master text styles</a:t>
            </a:r>
          </a:p>
        </p:txBody>
      </p:sp>
      <p:sp>
        <p:nvSpPr>
          <p:cNvPr id="12" name="Rectangle 11">
            <a:extLst>
              <a:ext uri="{FF2B5EF4-FFF2-40B4-BE49-F238E27FC236}">
                <a16:creationId xmlns:a16="http://schemas.microsoft.com/office/drawing/2014/main" id="{669250D2-3826-CC4F-B7E6-E16F831C1489}"/>
              </a:ext>
            </a:extLst>
          </p:cNvPr>
          <p:cNvSpPr/>
          <p:nvPr userDrawn="1"/>
        </p:nvSpPr>
        <p:spPr>
          <a:xfrm rot="5400000">
            <a:off x="-3253582" y="3253582"/>
            <a:ext cx="6583363" cy="76200"/>
          </a:xfrm>
          <a:prstGeom prst="rect">
            <a:avLst/>
          </a:prstGeom>
          <a:gradFill>
            <a:gsLst>
              <a:gs pos="0">
                <a:srgbClr val="FF9E00"/>
              </a:gs>
              <a:gs pos="100000">
                <a:srgbClr val="0071FF"/>
              </a:gs>
              <a:gs pos="35000">
                <a:srgbClr val="E10000"/>
              </a:gs>
              <a:gs pos="85000">
                <a:srgbClr val="21429C"/>
              </a:gs>
              <a:gs pos="60000">
                <a:srgbClr val="B5007D"/>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733113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FB51EE-244D-0749-8FE7-11C5C387FCAF}"/>
              </a:ext>
            </a:extLst>
          </p:cNvPr>
          <p:cNvSpPr txBox="1"/>
          <p:nvPr userDrawn="1"/>
        </p:nvSpPr>
        <p:spPr>
          <a:xfrm>
            <a:off x="5542111" y="6096467"/>
            <a:ext cx="620416" cy="256686"/>
          </a:xfrm>
          <a:prstGeom prst="rect">
            <a:avLst/>
          </a:prstGeom>
          <a:noFill/>
        </p:spPr>
        <p:txBody>
          <a:bodyPr wrap="square" lIns="117043" tIns="58522" rIns="117043" bIns="58522" anchor="b">
            <a:spAutoFit/>
          </a:bodyPr>
          <a:lstStyle>
            <a:lvl1pPr eaLnBrk="0" hangingPunct="0">
              <a:defRPr sz="2400">
                <a:solidFill>
                  <a:schemeClr val="tx1"/>
                </a:solidFill>
                <a:latin typeface="Sky InfoText Rg" pitchFamily="34" charset="0"/>
                <a:ea typeface="ＭＳ Ｐゴシック" charset="-128"/>
              </a:defRPr>
            </a:lvl1pPr>
            <a:lvl2pPr marL="37931725" indent="-37474525" eaLnBrk="0" hangingPunct="0">
              <a:defRPr sz="2400">
                <a:solidFill>
                  <a:schemeClr val="tx1"/>
                </a:solidFill>
                <a:latin typeface="Sky InfoText Rg" pitchFamily="34" charset="0"/>
                <a:ea typeface="ＭＳ Ｐゴシック" charset="-128"/>
              </a:defRPr>
            </a:lvl2pPr>
            <a:lvl3pPr eaLnBrk="0" hangingPunct="0">
              <a:defRPr sz="2400">
                <a:solidFill>
                  <a:schemeClr val="tx1"/>
                </a:solidFill>
                <a:latin typeface="Sky InfoText Rg" pitchFamily="34" charset="0"/>
                <a:ea typeface="ＭＳ Ｐゴシック" charset="-128"/>
              </a:defRPr>
            </a:lvl3pPr>
            <a:lvl4pPr eaLnBrk="0" hangingPunct="0">
              <a:defRPr sz="2400">
                <a:solidFill>
                  <a:schemeClr val="tx1"/>
                </a:solidFill>
                <a:latin typeface="Sky InfoText Rg" pitchFamily="34" charset="0"/>
                <a:ea typeface="ＭＳ Ｐゴシック" charset="-128"/>
              </a:defRPr>
            </a:lvl4pPr>
            <a:lvl5pPr eaLnBrk="0" hangingPunct="0">
              <a:defRPr sz="2400">
                <a:solidFill>
                  <a:schemeClr val="tx1"/>
                </a:solidFill>
                <a:latin typeface="Sky InfoText Rg" pitchFamily="34" charset="0"/>
                <a:ea typeface="ＭＳ Ｐゴシック" charset="-128"/>
              </a:defRPr>
            </a:lvl5pPr>
            <a:lvl6pPr marL="457200" eaLnBrk="0" fontAlgn="base" hangingPunct="0">
              <a:spcBef>
                <a:spcPct val="0"/>
              </a:spcBef>
              <a:spcAft>
                <a:spcPct val="0"/>
              </a:spcAft>
              <a:defRPr sz="2400">
                <a:solidFill>
                  <a:schemeClr val="tx1"/>
                </a:solidFill>
                <a:latin typeface="Sky InfoText Rg" pitchFamily="34" charset="0"/>
                <a:ea typeface="ＭＳ Ｐゴシック" charset="-128"/>
              </a:defRPr>
            </a:lvl6pPr>
            <a:lvl7pPr marL="914400" eaLnBrk="0" fontAlgn="base" hangingPunct="0">
              <a:spcBef>
                <a:spcPct val="0"/>
              </a:spcBef>
              <a:spcAft>
                <a:spcPct val="0"/>
              </a:spcAft>
              <a:defRPr sz="2400">
                <a:solidFill>
                  <a:schemeClr val="tx1"/>
                </a:solidFill>
                <a:latin typeface="Sky InfoText Rg" pitchFamily="34" charset="0"/>
                <a:ea typeface="ＭＳ Ｐゴシック" charset="-128"/>
              </a:defRPr>
            </a:lvl7pPr>
            <a:lvl8pPr marL="1371600" eaLnBrk="0" fontAlgn="base" hangingPunct="0">
              <a:spcBef>
                <a:spcPct val="0"/>
              </a:spcBef>
              <a:spcAft>
                <a:spcPct val="0"/>
              </a:spcAft>
              <a:defRPr sz="2400">
                <a:solidFill>
                  <a:schemeClr val="tx1"/>
                </a:solidFill>
                <a:latin typeface="Sky InfoText Rg" pitchFamily="34" charset="0"/>
                <a:ea typeface="ＭＳ Ｐゴシック" charset="-128"/>
              </a:defRPr>
            </a:lvl8pPr>
            <a:lvl9pPr marL="1828800" eaLnBrk="0" fontAlgn="base" hangingPunct="0">
              <a:spcBef>
                <a:spcPct val="0"/>
              </a:spcBef>
              <a:spcAft>
                <a:spcPct val="0"/>
              </a:spcAft>
              <a:defRPr sz="2400">
                <a:solidFill>
                  <a:schemeClr val="tx1"/>
                </a:solidFill>
                <a:latin typeface="Sky InfoText Rg" pitchFamily="34" charset="0"/>
                <a:ea typeface="ＭＳ Ｐゴシック" charset="-128"/>
              </a:defRPr>
            </a:lvl9pPr>
          </a:lstStyle>
          <a:p>
            <a:pPr algn="ctr" eaLnBrk="1" hangingPunct="1"/>
            <a:fld id="{A3E74764-7F79-4AA1-A99C-FCB3B3696879}" type="slidenum">
              <a:rPr lang="en-US" sz="900">
                <a:solidFill>
                  <a:schemeClr val="tx1"/>
                </a:solidFill>
                <a:latin typeface="+mj-lt"/>
                <a:ea typeface="Sky Text"/>
              </a:rPr>
              <a:pPr algn="ctr" eaLnBrk="1" hangingPunct="1"/>
              <a:t>‹#›</a:t>
            </a:fld>
            <a:endParaRPr lang="en-US" sz="900">
              <a:solidFill>
                <a:schemeClr val="tx1"/>
              </a:solidFill>
              <a:latin typeface="+mj-lt"/>
              <a:ea typeface="Sky Text"/>
            </a:endParaRPr>
          </a:p>
        </p:txBody>
      </p:sp>
      <p:sp>
        <p:nvSpPr>
          <p:cNvPr id="9" name="Rectangle 8">
            <a:extLst>
              <a:ext uri="{FF2B5EF4-FFF2-40B4-BE49-F238E27FC236}">
                <a16:creationId xmlns:a16="http://schemas.microsoft.com/office/drawing/2014/main" id="{AD3D9D02-B47B-CD40-9AB9-9E26D3B43D90}"/>
              </a:ext>
            </a:extLst>
          </p:cNvPr>
          <p:cNvSpPr/>
          <p:nvPr userDrawn="1"/>
        </p:nvSpPr>
        <p:spPr>
          <a:xfrm rot="5400000">
            <a:off x="-3253582" y="3253582"/>
            <a:ext cx="6583363" cy="76200"/>
          </a:xfrm>
          <a:prstGeom prst="rect">
            <a:avLst/>
          </a:prstGeom>
          <a:gradFill>
            <a:gsLst>
              <a:gs pos="0">
                <a:srgbClr val="FF9E00"/>
              </a:gs>
              <a:gs pos="100000">
                <a:srgbClr val="0071FF"/>
              </a:gs>
              <a:gs pos="35000">
                <a:srgbClr val="E10000"/>
              </a:gs>
              <a:gs pos="85000">
                <a:srgbClr val="21429C"/>
              </a:gs>
              <a:gs pos="60000">
                <a:srgbClr val="B5007D"/>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427813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line and Content-NL">
    <p:spTree>
      <p:nvGrpSpPr>
        <p:cNvPr id="1" name=""/>
        <p:cNvGrpSpPr/>
        <p:nvPr/>
      </p:nvGrpSpPr>
      <p:grpSpPr>
        <a:xfrm>
          <a:off x="0" y="0"/>
          <a:ext cx="0" cy="0"/>
          <a:chOff x="0" y="0"/>
          <a:chExt cx="0" cy="0"/>
        </a:xfrm>
      </p:grpSpPr>
      <p:sp>
        <p:nvSpPr>
          <p:cNvPr id="6" name="TextBox 5"/>
          <p:cNvSpPr txBox="1"/>
          <p:nvPr userDrawn="1"/>
        </p:nvSpPr>
        <p:spPr>
          <a:xfrm>
            <a:off x="5542111" y="6096467"/>
            <a:ext cx="620416" cy="256686"/>
          </a:xfrm>
          <a:prstGeom prst="rect">
            <a:avLst/>
          </a:prstGeom>
          <a:noFill/>
        </p:spPr>
        <p:txBody>
          <a:bodyPr wrap="square" lIns="117043" tIns="58522" rIns="117043" bIns="58522" anchor="b">
            <a:spAutoFit/>
          </a:bodyPr>
          <a:lstStyle>
            <a:lvl1pPr eaLnBrk="0" hangingPunct="0">
              <a:defRPr sz="2400">
                <a:solidFill>
                  <a:schemeClr val="tx1"/>
                </a:solidFill>
                <a:latin typeface="Sky InfoText Rg" pitchFamily="34" charset="0"/>
                <a:ea typeface="ＭＳ Ｐゴシック" charset="-128"/>
              </a:defRPr>
            </a:lvl1pPr>
            <a:lvl2pPr marL="37931725" indent="-37474525" eaLnBrk="0" hangingPunct="0">
              <a:defRPr sz="2400">
                <a:solidFill>
                  <a:schemeClr val="tx1"/>
                </a:solidFill>
                <a:latin typeface="Sky InfoText Rg" pitchFamily="34" charset="0"/>
                <a:ea typeface="ＭＳ Ｐゴシック" charset="-128"/>
              </a:defRPr>
            </a:lvl2pPr>
            <a:lvl3pPr eaLnBrk="0" hangingPunct="0">
              <a:defRPr sz="2400">
                <a:solidFill>
                  <a:schemeClr val="tx1"/>
                </a:solidFill>
                <a:latin typeface="Sky InfoText Rg" pitchFamily="34" charset="0"/>
                <a:ea typeface="ＭＳ Ｐゴシック" charset="-128"/>
              </a:defRPr>
            </a:lvl3pPr>
            <a:lvl4pPr eaLnBrk="0" hangingPunct="0">
              <a:defRPr sz="2400">
                <a:solidFill>
                  <a:schemeClr val="tx1"/>
                </a:solidFill>
                <a:latin typeface="Sky InfoText Rg" pitchFamily="34" charset="0"/>
                <a:ea typeface="ＭＳ Ｐゴシック" charset="-128"/>
              </a:defRPr>
            </a:lvl4pPr>
            <a:lvl5pPr eaLnBrk="0" hangingPunct="0">
              <a:defRPr sz="2400">
                <a:solidFill>
                  <a:schemeClr val="tx1"/>
                </a:solidFill>
                <a:latin typeface="Sky InfoText Rg" pitchFamily="34" charset="0"/>
                <a:ea typeface="ＭＳ Ｐゴシック" charset="-128"/>
              </a:defRPr>
            </a:lvl5pPr>
            <a:lvl6pPr marL="457200" eaLnBrk="0" fontAlgn="base" hangingPunct="0">
              <a:spcBef>
                <a:spcPct val="0"/>
              </a:spcBef>
              <a:spcAft>
                <a:spcPct val="0"/>
              </a:spcAft>
              <a:defRPr sz="2400">
                <a:solidFill>
                  <a:schemeClr val="tx1"/>
                </a:solidFill>
                <a:latin typeface="Sky InfoText Rg" pitchFamily="34" charset="0"/>
                <a:ea typeface="ＭＳ Ｐゴシック" charset="-128"/>
              </a:defRPr>
            </a:lvl6pPr>
            <a:lvl7pPr marL="914400" eaLnBrk="0" fontAlgn="base" hangingPunct="0">
              <a:spcBef>
                <a:spcPct val="0"/>
              </a:spcBef>
              <a:spcAft>
                <a:spcPct val="0"/>
              </a:spcAft>
              <a:defRPr sz="2400">
                <a:solidFill>
                  <a:schemeClr val="tx1"/>
                </a:solidFill>
                <a:latin typeface="Sky InfoText Rg" pitchFamily="34" charset="0"/>
                <a:ea typeface="ＭＳ Ｐゴシック" charset="-128"/>
              </a:defRPr>
            </a:lvl7pPr>
            <a:lvl8pPr marL="1371600" eaLnBrk="0" fontAlgn="base" hangingPunct="0">
              <a:spcBef>
                <a:spcPct val="0"/>
              </a:spcBef>
              <a:spcAft>
                <a:spcPct val="0"/>
              </a:spcAft>
              <a:defRPr sz="2400">
                <a:solidFill>
                  <a:schemeClr val="tx1"/>
                </a:solidFill>
                <a:latin typeface="Sky InfoText Rg" pitchFamily="34" charset="0"/>
                <a:ea typeface="ＭＳ Ｐゴシック" charset="-128"/>
              </a:defRPr>
            </a:lvl8pPr>
            <a:lvl9pPr marL="1828800" eaLnBrk="0" fontAlgn="base" hangingPunct="0">
              <a:spcBef>
                <a:spcPct val="0"/>
              </a:spcBef>
              <a:spcAft>
                <a:spcPct val="0"/>
              </a:spcAft>
              <a:defRPr sz="2400">
                <a:solidFill>
                  <a:schemeClr val="tx1"/>
                </a:solidFill>
                <a:latin typeface="Sky InfoText Rg" pitchFamily="34" charset="0"/>
                <a:ea typeface="ＭＳ Ｐゴシック" charset="-128"/>
              </a:defRPr>
            </a:lvl9pPr>
          </a:lstStyle>
          <a:p>
            <a:pPr algn="ctr" eaLnBrk="1" hangingPunct="1"/>
            <a:fld id="{A3E74764-7F79-4AA1-A99C-FCB3B3696879}" type="slidenum">
              <a:rPr lang="en-US" sz="900">
                <a:solidFill>
                  <a:schemeClr val="tx1"/>
                </a:solidFill>
                <a:latin typeface="+mj-lt"/>
                <a:ea typeface="Sky Text"/>
              </a:rPr>
              <a:pPr algn="ctr" eaLnBrk="1" hangingPunct="1"/>
              <a:t>‹#›</a:t>
            </a:fld>
            <a:endParaRPr lang="en-US" sz="900">
              <a:solidFill>
                <a:schemeClr val="tx1"/>
              </a:solidFill>
              <a:latin typeface="+mj-lt"/>
              <a:ea typeface="Sky Text"/>
            </a:endParaRPr>
          </a:p>
        </p:txBody>
      </p:sp>
      <p:sp>
        <p:nvSpPr>
          <p:cNvPr id="2" name="Title 1"/>
          <p:cNvSpPr>
            <a:spLocks noGrp="1"/>
          </p:cNvSpPr>
          <p:nvPr>
            <p:ph type="title" hasCustomPrompt="1"/>
          </p:nvPr>
        </p:nvSpPr>
        <p:spPr>
          <a:xfrm>
            <a:off x="596901" y="584200"/>
            <a:ext cx="10510838" cy="1017588"/>
          </a:xfrm>
        </p:spPr>
        <p:txBody>
          <a:bodyPr lIns="0" tIns="0" rIns="0" bIns="0">
            <a:noAutofit/>
          </a:bodyPr>
          <a:lstStyle>
            <a:lvl1pPr marL="0" marR="0" indent="0" algn="l" defTabSz="1170356" rtl="0" eaLnBrk="1" fontAlgn="auto" latinLnBrk="0" hangingPunct="1">
              <a:lnSpc>
                <a:spcPts val="3000"/>
              </a:lnSpc>
              <a:spcBef>
                <a:spcPts val="0"/>
              </a:spcBef>
              <a:spcAft>
                <a:spcPts val="0"/>
              </a:spcAft>
              <a:buClrTx/>
              <a:buSzTx/>
              <a:buFontTx/>
              <a:buNone/>
              <a:tabLst/>
              <a:defRPr lang="en-GB" sz="2800" kern="1200" dirty="0">
                <a:gradFill>
                  <a:gsLst>
                    <a:gs pos="0">
                      <a:srgbClr val="FF9E00"/>
                    </a:gs>
                    <a:gs pos="100000">
                      <a:srgbClr val="0071FF"/>
                    </a:gs>
                    <a:gs pos="35000">
                      <a:srgbClr val="E10000"/>
                    </a:gs>
                    <a:gs pos="85000">
                      <a:srgbClr val="21429C"/>
                    </a:gs>
                    <a:gs pos="60000">
                      <a:srgbClr val="B5007D"/>
                    </a:gs>
                  </a:gsLst>
                  <a:lin ang="0" scaled="1"/>
                </a:gradFill>
                <a:latin typeface="+mj-lt"/>
                <a:ea typeface="+mj-ea"/>
                <a:cs typeface="Sky Text Light"/>
              </a:defRPr>
            </a:lvl1pPr>
          </a:lstStyle>
          <a:p>
            <a:r>
              <a:rPr lang="en-US"/>
              <a:t>Heading Sky text 28pt</a:t>
            </a:r>
            <a:endParaRPr lang="en-GB"/>
          </a:p>
        </p:txBody>
      </p:sp>
      <p:sp>
        <p:nvSpPr>
          <p:cNvPr id="3" name="Content Placeholder 2"/>
          <p:cNvSpPr>
            <a:spLocks noGrp="1"/>
          </p:cNvSpPr>
          <p:nvPr>
            <p:ph idx="1" hasCustomPrompt="1"/>
          </p:nvPr>
        </p:nvSpPr>
        <p:spPr>
          <a:xfrm>
            <a:off x="596901" y="1617027"/>
            <a:ext cx="10510838" cy="4054476"/>
          </a:xfrm>
        </p:spPr>
        <p:txBody>
          <a:bodyPr lIns="0" tIns="0" rIns="0" bIns="0"/>
          <a:lstStyle>
            <a:lvl1pPr>
              <a:buClr>
                <a:srgbClr val="0644A1"/>
              </a:buClr>
              <a:defRPr sz="1800">
                <a:solidFill>
                  <a:srgbClr val="323232"/>
                </a:solidFill>
              </a:defRPr>
            </a:lvl1pPr>
            <a:lvl2pPr>
              <a:buClr>
                <a:srgbClr val="0644A1"/>
              </a:buClr>
              <a:defRPr sz="1600">
                <a:solidFill>
                  <a:srgbClr val="323232"/>
                </a:solidFill>
              </a:defRPr>
            </a:lvl2pPr>
            <a:lvl3pPr>
              <a:buClr>
                <a:srgbClr val="0644A1"/>
              </a:buClr>
              <a:defRPr sz="1400">
                <a:solidFill>
                  <a:srgbClr val="323232"/>
                </a:solidFill>
              </a:defRPr>
            </a:lvl3pPr>
            <a:lvl4pPr>
              <a:buClr>
                <a:srgbClr val="0644A1"/>
              </a:buClr>
              <a:defRPr sz="1200">
                <a:solidFill>
                  <a:srgbClr val="323232"/>
                </a:solidFill>
              </a:defRPr>
            </a:lvl4pPr>
          </a:lstStyle>
          <a:p>
            <a:r>
              <a:rPr lang="en-US"/>
              <a:t>Bullet point Sky text 18pt</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10"/>
          </p:nvPr>
        </p:nvSpPr>
        <p:spPr>
          <a:xfrm>
            <a:off x="596901" y="5751713"/>
            <a:ext cx="4677815" cy="333375"/>
          </a:xfrm>
        </p:spPr>
        <p:txBody>
          <a:bodyPr anchor="b"/>
          <a:lstStyle>
            <a:lvl1pPr marL="0" indent="0">
              <a:buNone/>
              <a:defRPr sz="900">
                <a:solidFill>
                  <a:srgbClr val="000000"/>
                </a:solidFill>
              </a:defRPr>
            </a:lvl1pPr>
          </a:lstStyle>
          <a:p>
            <a:pPr lvl="0"/>
            <a:r>
              <a:rPr lang="en-US"/>
              <a:t>Edit Master text styles</a:t>
            </a:r>
          </a:p>
        </p:txBody>
      </p:sp>
      <p:sp>
        <p:nvSpPr>
          <p:cNvPr id="8" name="Rectangle 7">
            <a:extLst>
              <a:ext uri="{FF2B5EF4-FFF2-40B4-BE49-F238E27FC236}">
                <a16:creationId xmlns:a16="http://schemas.microsoft.com/office/drawing/2014/main" id="{060BD964-F2E2-E946-97AD-53CD448707E5}"/>
              </a:ext>
            </a:extLst>
          </p:cNvPr>
          <p:cNvSpPr/>
          <p:nvPr userDrawn="1"/>
        </p:nvSpPr>
        <p:spPr>
          <a:xfrm rot="5400000">
            <a:off x="-3253582" y="3253582"/>
            <a:ext cx="6583363" cy="76200"/>
          </a:xfrm>
          <a:prstGeom prst="rect">
            <a:avLst/>
          </a:prstGeom>
          <a:gradFill>
            <a:gsLst>
              <a:gs pos="0">
                <a:srgbClr val="FF9E00"/>
              </a:gs>
              <a:gs pos="100000">
                <a:srgbClr val="0071FF"/>
              </a:gs>
              <a:gs pos="35000">
                <a:srgbClr val="E10000"/>
              </a:gs>
              <a:gs pos="85000">
                <a:srgbClr val="21429C"/>
              </a:gs>
              <a:gs pos="60000">
                <a:srgbClr val="B5007D"/>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181166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eadline and Content 2-N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01" y="584200"/>
            <a:ext cx="10510838" cy="1017588"/>
          </a:xfrm>
        </p:spPr>
        <p:txBody>
          <a:bodyPr/>
          <a:lstStyle>
            <a:lvl1pPr>
              <a:lnSpc>
                <a:spcPts val="3000"/>
              </a:lnSpc>
              <a:spcBef>
                <a:spcPts val="0"/>
              </a:spcBef>
              <a:defRPr>
                <a:latin typeface="+mj-lt"/>
              </a:defRPr>
            </a:lvl1pPr>
          </a:lstStyle>
          <a:p>
            <a:r>
              <a:rPr lang="en-US"/>
              <a:t>Heading Sky text 28pt</a:t>
            </a:r>
            <a:endParaRPr lang="en-GB"/>
          </a:p>
        </p:txBody>
      </p:sp>
      <p:sp>
        <p:nvSpPr>
          <p:cNvPr id="3" name="Content Placeholder 2"/>
          <p:cNvSpPr>
            <a:spLocks noGrp="1"/>
          </p:cNvSpPr>
          <p:nvPr>
            <p:ph sz="half" idx="1" hasCustomPrompt="1"/>
          </p:nvPr>
        </p:nvSpPr>
        <p:spPr>
          <a:xfrm>
            <a:off x="596900" y="1617029"/>
            <a:ext cx="5139592" cy="4054474"/>
          </a:xfrm>
        </p:spPr>
        <p:txBody>
          <a:bodyPr>
            <a:noAutofit/>
          </a:bodyPr>
          <a:lstStyle>
            <a:lvl1pPr>
              <a:defRPr sz="1800">
                <a:solidFill>
                  <a:srgbClr val="323232"/>
                </a:solidFill>
              </a:defRPr>
            </a:lvl1pPr>
            <a:lvl2pPr>
              <a:defRPr sz="1600">
                <a:solidFill>
                  <a:srgbClr val="323232"/>
                </a:solidFill>
              </a:defRPr>
            </a:lvl2pPr>
            <a:lvl3pPr>
              <a:defRPr sz="1400">
                <a:solidFill>
                  <a:srgbClr val="323232"/>
                </a:solidFill>
              </a:defRPr>
            </a:lvl3pPr>
            <a:lvl4pPr>
              <a:defRPr sz="1200">
                <a:solidFill>
                  <a:srgbClr val="323232"/>
                </a:solidFill>
              </a:defRPr>
            </a:lvl4pPr>
            <a:lvl5pPr>
              <a:defRPr sz="1500"/>
            </a:lvl5pPr>
            <a:lvl6pPr>
              <a:defRPr sz="2300"/>
            </a:lvl6pPr>
            <a:lvl7pPr>
              <a:defRPr sz="2300"/>
            </a:lvl7pPr>
            <a:lvl8pPr>
              <a:defRPr sz="2300"/>
            </a:lvl8pPr>
            <a:lvl9pPr>
              <a:defRPr sz="2300"/>
            </a:lvl9pPr>
          </a:lstStyle>
          <a:p>
            <a:r>
              <a:rPr lang="en-US"/>
              <a:t>Bullet point Sky text 18pt</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hasCustomPrompt="1"/>
          </p:nvPr>
        </p:nvSpPr>
        <p:spPr>
          <a:xfrm>
            <a:off x="5973763" y="1617029"/>
            <a:ext cx="5133975" cy="4054474"/>
          </a:xfrm>
        </p:spPr>
        <p:txBody>
          <a:bodyPr>
            <a:noAutofit/>
          </a:bodyPr>
          <a:lstStyle>
            <a:lvl1pPr>
              <a:defRPr sz="1800">
                <a:solidFill>
                  <a:srgbClr val="323232"/>
                </a:solidFill>
              </a:defRPr>
            </a:lvl1pPr>
            <a:lvl2pPr>
              <a:defRPr sz="1600">
                <a:solidFill>
                  <a:srgbClr val="323232"/>
                </a:solidFill>
              </a:defRPr>
            </a:lvl2pPr>
            <a:lvl3pPr>
              <a:defRPr sz="1400">
                <a:solidFill>
                  <a:srgbClr val="323232"/>
                </a:solidFill>
              </a:defRPr>
            </a:lvl3pPr>
            <a:lvl4pPr>
              <a:defRPr sz="1200">
                <a:solidFill>
                  <a:srgbClr val="323232"/>
                </a:solidFill>
              </a:defRPr>
            </a:lvl4pPr>
            <a:lvl5pPr>
              <a:defRPr sz="1500"/>
            </a:lvl5pPr>
            <a:lvl6pPr>
              <a:defRPr sz="2300"/>
            </a:lvl6pPr>
            <a:lvl7pPr>
              <a:defRPr sz="2300"/>
            </a:lvl7pPr>
            <a:lvl8pPr>
              <a:defRPr sz="2300"/>
            </a:lvl8pPr>
            <a:lvl9pPr>
              <a:defRPr sz="2300"/>
            </a:lvl9pPr>
          </a:lstStyle>
          <a:p>
            <a:r>
              <a:rPr lang="en-US"/>
              <a:t>Bullet point Sky text 18pt</a:t>
            </a:r>
          </a:p>
          <a:p>
            <a:pPr lvl="1"/>
            <a:r>
              <a:rPr lang="en-US"/>
              <a:t>Second level</a:t>
            </a:r>
          </a:p>
          <a:p>
            <a:pPr lvl="2"/>
            <a:r>
              <a:rPr lang="en-US"/>
              <a:t>Third level</a:t>
            </a:r>
          </a:p>
          <a:p>
            <a:pPr lvl="3"/>
            <a:r>
              <a:rPr lang="en-US"/>
              <a:t>Fourth level</a:t>
            </a:r>
          </a:p>
        </p:txBody>
      </p:sp>
      <p:sp>
        <p:nvSpPr>
          <p:cNvPr id="9" name="TextBox 8">
            <a:extLst>
              <a:ext uri="{FF2B5EF4-FFF2-40B4-BE49-F238E27FC236}">
                <a16:creationId xmlns:a16="http://schemas.microsoft.com/office/drawing/2014/main" id="{8D38A737-86D3-D248-994C-31E28E338663}"/>
              </a:ext>
            </a:extLst>
          </p:cNvPr>
          <p:cNvSpPr txBox="1"/>
          <p:nvPr userDrawn="1"/>
        </p:nvSpPr>
        <p:spPr>
          <a:xfrm>
            <a:off x="5542111" y="6096467"/>
            <a:ext cx="620416" cy="256686"/>
          </a:xfrm>
          <a:prstGeom prst="rect">
            <a:avLst/>
          </a:prstGeom>
          <a:noFill/>
        </p:spPr>
        <p:txBody>
          <a:bodyPr wrap="square" lIns="117043" tIns="58522" rIns="117043" bIns="58522" anchor="b">
            <a:spAutoFit/>
          </a:bodyPr>
          <a:lstStyle>
            <a:lvl1pPr eaLnBrk="0" hangingPunct="0">
              <a:defRPr sz="2400">
                <a:solidFill>
                  <a:schemeClr val="tx1"/>
                </a:solidFill>
                <a:latin typeface="Sky InfoText Rg" pitchFamily="34" charset="0"/>
                <a:ea typeface="ＭＳ Ｐゴシック" charset="-128"/>
              </a:defRPr>
            </a:lvl1pPr>
            <a:lvl2pPr marL="37931725" indent="-37474525" eaLnBrk="0" hangingPunct="0">
              <a:defRPr sz="2400">
                <a:solidFill>
                  <a:schemeClr val="tx1"/>
                </a:solidFill>
                <a:latin typeface="Sky InfoText Rg" pitchFamily="34" charset="0"/>
                <a:ea typeface="ＭＳ Ｐゴシック" charset="-128"/>
              </a:defRPr>
            </a:lvl2pPr>
            <a:lvl3pPr eaLnBrk="0" hangingPunct="0">
              <a:defRPr sz="2400">
                <a:solidFill>
                  <a:schemeClr val="tx1"/>
                </a:solidFill>
                <a:latin typeface="Sky InfoText Rg" pitchFamily="34" charset="0"/>
                <a:ea typeface="ＭＳ Ｐゴシック" charset="-128"/>
              </a:defRPr>
            </a:lvl3pPr>
            <a:lvl4pPr eaLnBrk="0" hangingPunct="0">
              <a:defRPr sz="2400">
                <a:solidFill>
                  <a:schemeClr val="tx1"/>
                </a:solidFill>
                <a:latin typeface="Sky InfoText Rg" pitchFamily="34" charset="0"/>
                <a:ea typeface="ＭＳ Ｐゴシック" charset="-128"/>
              </a:defRPr>
            </a:lvl4pPr>
            <a:lvl5pPr eaLnBrk="0" hangingPunct="0">
              <a:defRPr sz="2400">
                <a:solidFill>
                  <a:schemeClr val="tx1"/>
                </a:solidFill>
                <a:latin typeface="Sky InfoText Rg" pitchFamily="34" charset="0"/>
                <a:ea typeface="ＭＳ Ｐゴシック" charset="-128"/>
              </a:defRPr>
            </a:lvl5pPr>
            <a:lvl6pPr marL="457200" eaLnBrk="0" fontAlgn="base" hangingPunct="0">
              <a:spcBef>
                <a:spcPct val="0"/>
              </a:spcBef>
              <a:spcAft>
                <a:spcPct val="0"/>
              </a:spcAft>
              <a:defRPr sz="2400">
                <a:solidFill>
                  <a:schemeClr val="tx1"/>
                </a:solidFill>
                <a:latin typeface="Sky InfoText Rg" pitchFamily="34" charset="0"/>
                <a:ea typeface="ＭＳ Ｐゴシック" charset="-128"/>
              </a:defRPr>
            </a:lvl6pPr>
            <a:lvl7pPr marL="914400" eaLnBrk="0" fontAlgn="base" hangingPunct="0">
              <a:spcBef>
                <a:spcPct val="0"/>
              </a:spcBef>
              <a:spcAft>
                <a:spcPct val="0"/>
              </a:spcAft>
              <a:defRPr sz="2400">
                <a:solidFill>
                  <a:schemeClr val="tx1"/>
                </a:solidFill>
                <a:latin typeface="Sky InfoText Rg" pitchFamily="34" charset="0"/>
                <a:ea typeface="ＭＳ Ｐゴシック" charset="-128"/>
              </a:defRPr>
            </a:lvl7pPr>
            <a:lvl8pPr marL="1371600" eaLnBrk="0" fontAlgn="base" hangingPunct="0">
              <a:spcBef>
                <a:spcPct val="0"/>
              </a:spcBef>
              <a:spcAft>
                <a:spcPct val="0"/>
              </a:spcAft>
              <a:defRPr sz="2400">
                <a:solidFill>
                  <a:schemeClr val="tx1"/>
                </a:solidFill>
                <a:latin typeface="Sky InfoText Rg" pitchFamily="34" charset="0"/>
                <a:ea typeface="ＭＳ Ｐゴシック" charset="-128"/>
              </a:defRPr>
            </a:lvl8pPr>
            <a:lvl9pPr marL="1828800" eaLnBrk="0" fontAlgn="base" hangingPunct="0">
              <a:spcBef>
                <a:spcPct val="0"/>
              </a:spcBef>
              <a:spcAft>
                <a:spcPct val="0"/>
              </a:spcAft>
              <a:defRPr sz="2400">
                <a:solidFill>
                  <a:schemeClr val="tx1"/>
                </a:solidFill>
                <a:latin typeface="Sky InfoText Rg" pitchFamily="34" charset="0"/>
                <a:ea typeface="ＭＳ Ｐゴシック" charset="-128"/>
              </a:defRPr>
            </a:lvl9pPr>
          </a:lstStyle>
          <a:p>
            <a:pPr algn="ctr" eaLnBrk="1" hangingPunct="1"/>
            <a:fld id="{A3E74764-7F79-4AA1-A99C-FCB3B3696879}" type="slidenum">
              <a:rPr lang="en-US" sz="900">
                <a:solidFill>
                  <a:schemeClr val="tx1"/>
                </a:solidFill>
                <a:latin typeface="+mj-lt"/>
                <a:ea typeface="Sky Text"/>
              </a:rPr>
              <a:pPr algn="ctr" eaLnBrk="1" hangingPunct="1"/>
              <a:t>‹#›</a:t>
            </a:fld>
            <a:endParaRPr lang="en-US" sz="900">
              <a:solidFill>
                <a:schemeClr val="tx1"/>
              </a:solidFill>
              <a:latin typeface="+mj-lt"/>
              <a:ea typeface="Sky Text"/>
            </a:endParaRPr>
          </a:p>
        </p:txBody>
      </p:sp>
      <p:sp>
        <p:nvSpPr>
          <p:cNvPr id="10" name="Text Placeholder 4">
            <a:extLst>
              <a:ext uri="{FF2B5EF4-FFF2-40B4-BE49-F238E27FC236}">
                <a16:creationId xmlns:a16="http://schemas.microsoft.com/office/drawing/2014/main" id="{C24FD413-3AF6-E345-B320-99A145828362}"/>
              </a:ext>
            </a:extLst>
          </p:cNvPr>
          <p:cNvSpPr>
            <a:spLocks noGrp="1"/>
          </p:cNvSpPr>
          <p:nvPr>
            <p:ph type="body" sz="quarter" idx="10"/>
          </p:nvPr>
        </p:nvSpPr>
        <p:spPr>
          <a:xfrm>
            <a:off x="596901" y="5751713"/>
            <a:ext cx="4677815" cy="333375"/>
          </a:xfrm>
        </p:spPr>
        <p:txBody>
          <a:bodyPr anchor="b"/>
          <a:lstStyle>
            <a:lvl1pPr marL="0" indent="0">
              <a:buNone/>
              <a:defRPr sz="900">
                <a:solidFill>
                  <a:srgbClr val="000000"/>
                </a:solidFill>
              </a:defRPr>
            </a:lvl1pPr>
          </a:lstStyle>
          <a:p>
            <a:pPr lvl="0"/>
            <a:r>
              <a:rPr lang="en-US"/>
              <a:t>Edit Master text styles</a:t>
            </a:r>
          </a:p>
        </p:txBody>
      </p:sp>
      <p:sp>
        <p:nvSpPr>
          <p:cNvPr id="11" name="Rectangle 10">
            <a:extLst>
              <a:ext uri="{FF2B5EF4-FFF2-40B4-BE49-F238E27FC236}">
                <a16:creationId xmlns:a16="http://schemas.microsoft.com/office/drawing/2014/main" id="{FA1414DD-F1FF-C843-903F-988C0A8FD14F}"/>
              </a:ext>
            </a:extLst>
          </p:cNvPr>
          <p:cNvSpPr/>
          <p:nvPr userDrawn="1"/>
        </p:nvSpPr>
        <p:spPr>
          <a:xfrm rot="5400000">
            <a:off x="-3253582" y="3253582"/>
            <a:ext cx="6583363" cy="76200"/>
          </a:xfrm>
          <a:prstGeom prst="rect">
            <a:avLst/>
          </a:prstGeom>
          <a:gradFill>
            <a:gsLst>
              <a:gs pos="0">
                <a:srgbClr val="FF9E00"/>
              </a:gs>
              <a:gs pos="100000">
                <a:srgbClr val="0071FF"/>
              </a:gs>
              <a:gs pos="35000">
                <a:srgbClr val="E10000"/>
              </a:gs>
              <a:gs pos="85000">
                <a:srgbClr val="21429C"/>
              </a:gs>
              <a:gs pos="60000">
                <a:srgbClr val="B5007D"/>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084185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eadline only-N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lnSpc>
                <a:spcPts val="3000"/>
              </a:lnSpc>
              <a:spcBef>
                <a:spcPts val="0"/>
              </a:spcBef>
              <a:defRPr sz="2800">
                <a:latin typeface="+mj-lt"/>
              </a:defRPr>
            </a:lvl1pPr>
          </a:lstStyle>
          <a:p>
            <a:r>
              <a:rPr lang="en-US"/>
              <a:t>Heading Sky text 28pt</a:t>
            </a:r>
            <a:endParaRPr lang="en-GB"/>
          </a:p>
        </p:txBody>
      </p:sp>
      <p:sp>
        <p:nvSpPr>
          <p:cNvPr id="7" name="TextBox 6">
            <a:extLst>
              <a:ext uri="{FF2B5EF4-FFF2-40B4-BE49-F238E27FC236}">
                <a16:creationId xmlns:a16="http://schemas.microsoft.com/office/drawing/2014/main" id="{5FDA7EFF-A56F-EA4F-8F5D-BBB210D4127B}"/>
              </a:ext>
            </a:extLst>
          </p:cNvPr>
          <p:cNvSpPr txBox="1"/>
          <p:nvPr userDrawn="1"/>
        </p:nvSpPr>
        <p:spPr>
          <a:xfrm>
            <a:off x="5542111" y="6096467"/>
            <a:ext cx="620416" cy="256686"/>
          </a:xfrm>
          <a:prstGeom prst="rect">
            <a:avLst/>
          </a:prstGeom>
          <a:noFill/>
        </p:spPr>
        <p:txBody>
          <a:bodyPr wrap="square" lIns="117043" tIns="58522" rIns="117043" bIns="58522" anchor="b">
            <a:spAutoFit/>
          </a:bodyPr>
          <a:lstStyle>
            <a:lvl1pPr eaLnBrk="0" hangingPunct="0">
              <a:defRPr sz="2400">
                <a:solidFill>
                  <a:schemeClr val="tx1"/>
                </a:solidFill>
                <a:latin typeface="Sky InfoText Rg" pitchFamily="34" charset="0"/>
                <a:ea typeface="ＭＳ Ｐゴシック" charset="-128"/>
              </a:defRPr>
            </a:lvl1pPr>
            <a:lvl2pPr marL="37931725" indent="-37474525" eaLnBrk="0" hangingPunct="0">
              <a:defRPr sz="2400">
                <a:solidFill>
                  <a:schemeClr val="tx1"/>
                </a:solidFill>
                <a:latin typeface="Sky InfoText Rg" pitchFamily="34" charset="0"/>
                <a:ea typeface="ＭＳ Ｐゴシック" charset="-128"/>
              </a:defRPr>
            </a:lvl2pPr>
            <a:lvl3pPr eaLnBrk="0" hangingPunct="0">
              <a:defRPr sz="2400">
                <a:solidFill>
                  <a:schemeClr val="tx1"/>
                </a:solidFill>
                <a:latin typeface="Sky InfoText Rg" pitchFamily="34" charset="0"/>
                <a:ea typeface="ＭＳ Ｐゴシック" charset="-128"/>
              </a:defRPr>
            </a:lvl3pPr>
            <a:lvl4pPr eaLnBrk="0" hangingPunct="0">
              <a:defRPr sz="2400">
                <a:solidFill>
                  <a:schemeClr val="tx1"/>
                </a:solidFill>
                <a:latin typeface="Sky InfoText Rg" pitchFamily="34" charset="0"/>
                <a:ea typeface="ＭＳ Ｐゴシック" charset="-128"/>
              </a:defRPr>
            </a:lvl4pPr>
            <a:lvl5pPr eaLnBrk="0" hangingPunct="0">
              <a:defRPr sz="2400">
                <a:solidFill>
                  <a:schemeClr val="tx1"/>
                </a:solidFill>
                <a:latin typeface="Sky InfoText Rg" pitchFamily="34" charset="0"/>
                <a:ea typeface="ＭＳ Ｐゴシック" charset="-128"/>
              </a:defRPr>
            </a:lvl5pPr>
            <a:lvl6pPr marL="457200" eaLnBrk="0" fontAlgn="base" hangingPunct="0">
              <a:spcBef>
                <a:spcPct val="0"/>
              </a:spcBef>
              <a:spcAft>
                <a:spcPct val="0"/>
              </a:spcAft>
              <a:defRPr sz="2400">
                <a:solidFill>
                  <a:schemeClr val="tx1"/>
                </a:solidFill>
                <a:latin typeface="Sky InfoText Rg" pitchFamily="34" charset="0"/>
                <a:ea typeface="ＭＳ Ｐゴシック" charset="-128"/>
              </a:defRPr>
            </a:lvl6pPr>
            <a:lvl7pPr marL="914400" eaLnBrk="0" fontAlgn="base" hangingPunct="0">
              <a:spcBef>
                <a:spcPct val="0"/>
              </a:spcBef>
              <a:spcAft>
                <a:spcPct val="0"/>
              </a:spcAft>
              <a:defRPr sz="2400">
                <a:solidFill>
                  <a:schemeClr val="tx1"/>
                </a:solidFill>
                <a:latin typeface="Sky InfoText Rg" pitchFamily="34" charset="0"/>
                <a:ea typeface="ＭＳ Ｐゴシック" charset="-128"/>
              </a:defRPr>
            </a:lvl7pPr>
            <a:lvl8pPr marL="1371600" eaLnBrk="0" fontAlgn="base" hangingPunct="0">
              <a:spcBef>
                <a:spcPct val="0"/>
              </a:spcBef>
              <a:spcAft>
                <a:spcPct val="0"/>
              </a:spcAft>
              <a:defRPr sz="2400">
                <a:solidFill>
                  <a:schemeClr val="tx1"/>
                </a:solidFill>
                <a:latin typeface="Sky InfoText Rg" pitchFamily="34" charset="0"/>
                <a:ea typeface="ＭＳ Ｐゴシック" charset="-128"/>
              </a:defRPr>
            </a:lvl8pPr>
            <a:lvl9pPr marL="1828800" eaLnBrk="0" fontAlgn="base" hangingPunct="0">
              <a:spcBef>
                <a:spcPct val="0"/>
              </a:spcBef>
              <a:spcAft>
                <a:spcPct val="0"/>
              </a:spcAft>
              <a:defRPr sz="2400">
                <a:solidFill>
                  <a:schemeClr val="tx1"/>
                </a:solidFill>
                <a:latin typeface="Sky InfoText Rg" pitchFamily="34" charset="0"/>
                <a:ea typeface="ＭＳ Ｐゴシック" charset="-128"/>
              </a:defRPr>
            </a:lvl9pPr>
          </a:lstStyle>
          <a:p>
            <a:pPr algn="ctr" eaLnBrk="1" hangingPunct="1"/>
            <a:fld id="{A3E74764-7F79-4AA1-A99C-FCB3B3696879}" type="slidenum">
              <a:rPr lang="en-US" sz="900">
                <a:solidFill>
                  <a:schemeClr val="tx1"/>
                </a:solidFill>
                <a:latin typeface="+mj-lt"/>
                <a:ea typeface="Sky Text"/>
              </a:rPr>
              <a:pPr algn="ctr" eaLnBrk="1" hangingPunct="1"/>
              <a:t>‹#›</a:t>
            </a:fld>
            <a:endParaRPr lang="en-US" sz="900">
              <a:solidFill>
                <a:schemeClr val="tx1"/>
              </a:solidFill>
              <a:latin typeface="+mj-lt"/>
              <a:ea typeface="Sky Text"/>
            </a:endParaRPr>
          </a:p>
        </p:txBody>
      </p:sp>
      <p:sp>
        <p:nvSpPr>
          <p:cNvPr id="8" name="Text Placeholder 4">
            <a:extLst>
              <a:ext uri="{FF2B5EF4-FFF2-40B4-BE49-F238E27FC236}">
                <a16:creationId xmlns:a16="http://schemas.microsoft.com/office/drawing/2014/main" id="{818A7582-9D6B-2A4B-8DFE-660DE726755A}"/>
              </a:ext>
            </a:extLst>
          </p:cNvPr>
          <p:cNvSpPr>
            <a:spLocks noGrp="1"/>
          </p:cNvSpPr>
          <p:nvPr>
            <p:ph type="body" sz="quarter" idx="10"/>
          </p:nvPr>
        </p:nvSpPr>
        <p:spPr>
          <a:xfrm>
            <a:off x="596901" y="5751713"/>
            <a:ext cx="4677815" cy="333375"/>
          </a:xfrm>
        </p:spPr>
        <p:txBody>
          <a:bodyPr anchor="b"/>
          <a:lstStyle>
            <a:lvl1pPr marL="0" indent="0">
              <a:buNone/>
              <a:defRPr sz="900">
                <a:solidFill>
                  <a:srgbClr val="000000"/>
                </a:solidFill>
              </a:defRPr>
            </a:lvl1pPr>
          </a:lstStyle>
          <a:p>
            <a:pPr lvl="0"/>
            <a:r>
              <a:rPr lang="en-US"/>
              <a:t>Edit Master text styles</a:t>
            </a:r>
          </a:p>
        </p:txBody>
      </p:sp>
      <p:sp>
        <p:nvSpPr>
          <p:cNvPr id="6" name="Rectangle 5">
            <a:extLst>
              <a:ext uri="{FF2B5EF4-FFF2-40B4-BE49-F238E27FC236}">
                <a16:creationId xmlns:a16="http://schemas.microsoft.com/office/drawing/2014/main" id="{E10BB793-F845-5640-9F18-1F2FF8B8C14E}"/>
              </a:ext>
            </a:extLst>
          </p:cNvPr>
          <p:cNvSpPr/>
          <p:nvPr userDrawn="1"/>
        </p:nvSpPr>
        <p:spPr>
          <a:xfrm rot="5400000">
            <a:off x="-3253582" y="3253582"/>
            <a:ext cx="6583363" cy="76200"/>
          </a:xfrm>
          <a:prstGeom prst="rect">
            <a:avLst/>
          </a:prstGeom>
          <a:gradFill>
            <a:gsLst>
              <a:gs pos="0">
                <a:srgbClr val="FF9E00"/>
              </a:gs>
              <a:gs pos="100000">
                <a:srgbClr val="0071FF"/>
              </a:gs>
              <a:gs pos="35000">
                <a:srgbClr val="E10000"/>
              </a:gs>
              <a:gs pos="85000">
                <a:srgbClr val="21429C"/>
              </a:gs>
              <a:gs pos="60000">
                <a:srgbClr val="B5007D"/>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322390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NL">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FB51EE-244D-0749-8FE7-11C5C387FCAF}"/>
              </a:ext>
            </a:extLst>
          </p:cNvPr>
          <p:cNvSpPr txBox="1"/>
          <p:nvPr userDrawn="1"/>
        </p:nvSpPr>
        <p:spPr>
          <a:xfrm>
            <a:off x="5542111" y="6096467"/>
            <a:ext cx="620416" cy="256686"/>
          </a:xfrm>
          <a:prstGeom prst="rect">
            <a:avLst/>
          </a:prstGeom>
          <a:noFill/>
        </p:spPr>
        <p:txBody>
          <a:bodyPr wrap="square" lIns="117043" tIns="58522" rIns="117043" bIns="58522" anchor="b">
            <a:spAutoFit/>
          </a:bodyPr>
          <a:lstStyle>
            <a:lvl1pPr eaLnBrk="0" hangingPunct="0">
              <a:defRPr sz="2400">
                <a:solidFill>
                  <a:schemeClr val="tx1"/>
                </a:solidFill>
                <a:latin typeface="Sky InfoText Rg" pitchFamily="34" charset="0"/>
                <a:ea typeface="ＭＳ Ｐゴシック" charset="-128"/>
              </a:defRPr>
            </a:lvl1pPr>
            <a:lvl2pPr marL="37931725" indent="-37474525" eaLnBrk="0" hangingPunct="0">
              <a:defRPr sz="2400">
                <a:solidFill>
                  <a:schemeClr val="tx1"/>
                </a:solidFill>
                <a:latin typeface="Sky InfoText Rg" pitchFamily="34" charset="0"/>
                <a:ea typeface="ＭＳ Ｐゴシック" charset="-128"/>
              </a:defRPr>
            </a:lvl2pPr>
            <a:lvl3pPr eaLnBrk="0" hangingPunct="0">
              <a:defRPr sz="2400">
                <a:solidFill>
                  <a:schemeClr val="tx1"/>
                </a:solidFill>
                <a:latin typeface="Sky InfoText Rg" pitchFamily="34" charset="0"/>
                <a:ea typeface="ＭＳ Ｐゴシック" charset="-128"/>
              </a:defRPr>
            </a:lvl3pPr>
            <a:lvl4pPr eaLnBrk="0" hangingPunct="0">
              <a:defRPr sz="2400">
                <a:solidFill>
                  <a:schemeClr val="tx1"/>
                </a:solidFill>
                <a:latin typeface="Sky InfoText Rg" pitchFamily="34" charset="0"/>
                <a:ea typeface="ＭＳ Ｐゴシック" charset="-128"/>
              </a:defRPr>
            </a:lvl4pPr>
            <a:lvl5pPr eaLnBrk="0" hangingPunct="0">
              <a:defRPr sz="2400">
                <a:solidFill>
                  <a:schemeClr val="tx1"/>
                </a:solidFill>
                <a:latin typeface="Sky InfoText Rg" pitchFamily="34" charset="0"/>
                <a:ea typeface="ＭＳ Ｐゴシック" charset="-128"/>
              </a:defRPr>
            </a:lvl5pPr>
            <a:lvl6pPr marL="457200" eaLnBrk="0" fontAlgn="base" hangingPunct="0">
              <a:spcBef>
                <a:spcPct val="0"/>
              </a:spcBef>
              <a:spcAft>
                <a:spcPct val="0"/>
              </a:spcAft>
              <a:defRPr sz="2400">
                <a:solidFill>
                  <a:schemeClr val="tx1"/>
                </a:solidFill>
                <a:latin typeface="Sky InfoText Rg" pitchFamily="34" charset="0"/>
                <a:ea typeface="ＭＳ Ｐゴシック" charset="-128"/>
              </a:defRPr>
            </a:lvl6pPr>
            <a:lvl7pPr marL="914400" eaLnBrk="0" fontAlgn="base" hangingPunct="0">
              <a:spcBef>
                <a:spcPct val="0"/>
              </a:spcBef>
              <a:spcAft>
                <a:spcPct val="0"/>
              </a:spcAft>
              <a:defRPr sz="2400">
                <a:solidFill>
                  <a:schemeClr val="tx1"/>
                </a:solidFill>
                <a:latin typeface="Sky InfoText Rg" pitchFamily="34" charset="0"/>
                <a:ea typeface="ＭＳ Ｐゴシック" charset="-128"/>
              </a:defRPr>
            </a:lvl7pPr>
            <a:lvl8pPr marL="1371600" eaLnBrk="0" fontAlgn="base" hangingPunct="0">
              <a:spcBef>
                <a:spcPct val="0"/>
              </a:spcBef>
              <a:spcAft>
                <a:spcPct val="0"/>
              </a:spcAft>
              <a:defRPr sz="2400">
                <a:solidFill>
                  <a:schemeClr val="tx1"/>
                </a:solidFill>
                <a:latin typeface="Sky InfoText Rg" pitchFamily="34" charset="0"/>
                <a:ea typeface="ＭＳ Ｐゴシック" charset="-128"/>
              </a:defRPr>
            </a:lvl8pPr>
            <a:lvl9pPr marL="1828800" eaLnBrk="0" fontAlgn="base" hangingPunct="0">
              <a:spcBef>
                <a:spcPct val="0"/>
              </a:spcBef>
              <a:spcAft>
                <a:spcPct val="0"/>
              </a:spcAft>
              <a:defRPr sz="2400">
                <a:solidFill>
                  <a:schemeClr val="tx1"/>
                </a:solidFill>
                <a:latin typeface="Sky InfoText Rg" pitchFamily="34" charset="0"/>
                <a:ea typeface="ＭＳ Ｐゴシック" charset="-128"/>
              </a:defRPr>
            </a:lvl9pPr>
          </a:lstStyle>
          <a:p>
            <a:pPr algn="ctr" eaLnBrk="1" hangingPunct="1"/>
            <a:fld id="{A3E74764-7F79-4AA1-A99C-FCB3B3696879}" type="slidenum">
              <a:rPr lang="en-US" sz="900">
                <a:solidFill>
                  <a:schemeClr val="tx1"/>
                </a:solidFill>
                <a:latin typeface="+mj-lt"/>
                <a:ea typeface="Sky Text"/>
              </a:rPr>
              <a:pPr algn="ctr" eaLnBrk="1" hangingPunct="1"/>
              <a:t>‹#›</a:t>
            </a:fld>
            <a:endParaRPr lang="en-US" sz="900">
              <a:solidFill>
                <a:schemeClr val="tx1"/>
              </a:solidFill>
              <a:latin typeface="+mj-lt"/>
              <a:ea typeface="Sky Text"/>
            </a:endParaRPr>
          </a:p>
        </p:txBody>
      </p:sp>
      <p:sp>
        <p:nvSpPr>
          <p:cNvPr id="4" name="Rectangle 3">
            <a:extLst>
              <a:ext uri="{FF2B5EF4-FFF2-40B4-BE49-F238E27FC236}">
                <a16:creationId xmlns:a16="http://schemas.microsoft.com/office/drawing/2014/main" id="{8FA0EA18-594C-D34F-A484-C0048D877BA7}"/>
              </a:ext>
            </a:extLst>
          </p:cNvPr>
          <p:cNvSpPr/>
          <p:nvPr userDrawn="1"/>
        </p:nvSpPr>
        <p:spPr>
          <a:xfrm rot="5400000">
            <a:off x="-3253582" y="3253582"/>
            <a:ext cx="6583363" cy="76200"/>
          </a:xfrm>
          <a:prstGeom prst="rect">
            <a:avLst/>
          </a:prstGeom>
          <a:gradFill>
            <a:gsLst>
              <a:gs pos="0">
                <a:srgbClr val="FF9E00"/>
              </a:gs>
              <a:gs pos="100000">
                <a:srgbClr val="0071FF"/>
              </a:gs>
              <a:gs pos="35000">
                <a:srgbClr val="E10000"/>
              </a:gs>
              <a:gs pos="85000">
                <a:srgbClr val="21429C"/>
              </a:gs>
              <a:gs pos="60000">
                <a:srgbClr val="B5007D"/>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574436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 Placeholder 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422ECAF-592E-2742-A8B4-BAFECA80D3AF}"/>
              </a:ext>
            </a:extLst>
          </p:cNvPr>
          <p:cNvSpPr>
            <a:spLocks noGrp="1"/>
          </p:cNvSpPr>
          <p:nvPr>
            <p:ph type="pic" sz="quarter" idx="10" hasCustomPrompt="1"/>
          </p:nvPr>
        </p:nvSpPr>
        <p:spPr>
          <a:xfrm>
            <a:off x="-2" y="0"/>
            <a:ext cx="11704639" cy="6583363"/>
          </a:xfrm>
          <a:solidFill>
            <a:schemeClr val="bg1">
              <a:lumMod val="95000"/>
            </a:schemeClr>
          </a:solidFill>
          <a:ln>
            <a:noFill/>
          </a:ln>
        </p:spPr>
        <p:txBody>
          <a:bodyPr anchor="ctr"/>
          <a:lstStyle>
            <a:lvl1pPr marL="0" indent="0" algn="ctr">
              <a:buFontTx/>
              <a:buNone/>
              <a:defRPr/>
            </a:lvl1pPr>
          </a:lstStyle>
          <a:p>
            <a:r>
              <a:rPr lang="en-US"/>
              <a:t>Drag image here</a:t>
            </a:r>
          </a:p>
        </p:txBody>
      </p:sp>
    </p:spTree>
    <p:extLst>
      <p:ext uri="{BB962C8B-B14F-4D97-AF65-F5344CB8AC3E}">
        <p14:creationId xmlns:p14="http://schemas.microsoft.com/office/powerpoint/2010/main" val="156542875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 Placeholder 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422ECAF-592E-2742-A8B4-BAFECA80D3AF}"/>
              </a:ext>
            </a:extLst>
          </p:cNvPr>
          <p:cNvSpPr>
            <a:spLocks noGrp="1"/>
          </p:cNvSpPr>
          <p:nvPr>
            <p:ph type="pic" sz="quarter" idx="10" hasCustomPrompt="1"/>
          </p:nvPr>
        </p:nvSpPr>
        <p:spPr>
          <a:xfrm>
            <a:off x="-1" y="0"/>
            <a:ext cx="5845630" cy="6583363"/>
          </a:xfrm>
          <a:solidFill>
            <a:schemeClr val="bg1">
              <a:lumMod val="95000"/>
            </a:schemeClr>
          </a:solidFill>
          <a:ln>
            <a:noFill/>
          </a:ln>
        </p:spPr>
        <p:txBody>
          <a:bodyPr anchor="ctr"/>
          <a:lstStyle>
            <a:lvl1pPr marL="0" indent="0" algn="ctr">
              <a:buFontTx/>
              <a:buNone/>
              <a:defRPr/>
            </a:lvl1pPr>
          </a:lstStyle>
          <a:p>
            <a:r>
              <a:rPr lang="en-US"/>
              <a:t>Drag image here</a:t>
            </a:r>
          </a:p>
        </p:txBody>
      </p:sp>
      <p:sp>
        <p:nvSpPr>
          <p:cNvPr id="10" name="Picture Placeholder 2">
            <a:extLst>
              <a:ext uri="{FF2B5EF4-FFF2-40B4-BE49-F238E27FC236}">
                <a16:creationId xmlns:a16="http://schemas.microsoft.com/office/drawing/2014/main" id="{1F689F95-F7B2-F94C-88BE-7B8EC3E04C04}"/>
              </a:ext>
            </a:extLst>
          </p:cNvPr>
          <p:cNvSpPr>
            <a:spLocks noGrp="1"/>
          </p:cNvSpPr>
          <p:nvPr>
            <p:ph type="pic" sz="quarter" idx="12" hasCustomPrompt="1"/>
          </p:nvPr>
        </p:nvSpPr>
        <p:spPr>
          <a:xfrm>
            <a:off x="5845629" y="0"/>
            <a:ext cx="5859009" cy="6583363"/>
          </a:xfrm>
          <a:solidFill>
            <a:schemeClr val="bg1">
              <a:lumMod val="95000"/>
            </a:schemeClr>
          </a:solidFill>
          <a:ln>
            <a:noFill/>
          </a:ln>
        </p:spPr>
        <p:txBody>
          <a:bodyPr anchor="ctr"/>
          <a:lstStyle>
            <a:lvl1pPr marL="0" indent="0" algn="ctr">
              <a:buFontTx/>
              <a:buNone/>
              <a:defRPr/>
            </a:lvl1pPr>
          </a:lstStyle>
          <a:p>
            <a:r>
              <a:rPr lang="en-US"/>
              <a:t>Drag image here</a:t>
            </a:r>
          </a:p>
        </p:txBody>
      </p:sp>
    </p:spTree>
    <p:extLst>
      <p:ext uri="{BB962C8B-B14F-4D97-AF65-F5344CB8AC3E}">
        <p14:creationId xmlns:p14="http://schemas.microsoft.com/office/powerpoint/2010/main" val="168353326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mage Placeholder 3">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50E749BF-9C93-1247-825E-08855363E874}"/>
              </a:ext>
            </a:extLst>
          </p:cNvPr>
          <p:cNvSpPr>
            <a:spLocks noGrp="1"/>
          </p:cNvSpPr>
          <p:nvPr>
            <p:ph type="pic" sz="quarter" idx="13" hasCustomPrompt="1"/>
          </p:nvPr>
        </p:nvSpPr>
        <p:spPr>
          <a:xfrm>
            <a:off x="-2" y="-1"/>
            <a:ext cx="5859009" cy="3290207"/>
          </a:xfrm>
          <a:solidFill>
            <a:schemeClr val="bg1">
              <a:lumMod val="95000"/>
            </a:schemeClr>
          </a:solidFill>
          <a:ln>
            <a:noFill/>
          </a:ln>
        </p:spPr>
        <p:txBody>
          <a:bodyPr anchor="ctr"/>
          <a:lstStyle>
            <a:lvl1pPr marL="0" indent="0" algn="ctr">
              <a:buFontTx/>
              <a:buNone/>
              <a:defRPr/>
            </a:lvl1pPr>
          </a:lstStyle>
          <a:p>
            <a:r>
              <a:rPr lang="en-US"/>
              <a:t>Drag image here</a:t>
            </a:r>
          </a:p>
        </p:txBody>
      </p:sp>
      <p:sp>
        <p:nvSpPr>
          <p:cNvPr id="14" name="Picture Placeholder 2">
            <a:extLst>
              <a:ext uri="{FF2B5EF4-FFF2-40B4-BE49-F238E27FC236}">
                <a16:creationId xmlns:a16="http://schemas.microsoft.com/office/drawing/2014/main" id="{476C71CA-4204-2E40-9A5A-093606814E16}"/>
              </a:ext>
            </a:extLst>
          </p:cNvPr>
          <p:cNvSpPr>
            <a:spLocks noGrp="1"/>
          </p:cNvSpPr>
          <p:nvPr>
            <p:ph type="pic" sz="quarter" idx="15" hasCustomPrompt="1"/>
          </p:nvPr>
        </p:nvSpPr>
        <p:spPr>
          <a:xfrm>
            <a:off x="5859008" y="-1"/>
            <a:ext cx="5845630" cy="3290207"/>
          </a:xfrm>
          <a:solidFill>
            <a:schemeClr val="bg1">
              <a:lumMod val="95000"/>
            </a:schemeClr>
          </a:solidFill>
          <a:ln>
            <a:noFill/>
          </a:ln>
        </p:spPr>
        <p:txBody>
          <a:bodyPr anchor="ctr"/>
          <a:lstStyle>
            <a:lvl1pPr marL="0" indent="0" algn="ctr">
              <a:buFontTx/>
              <a:buNone/>
              <a:defRPr/>
            </a:lvl1pPr>
          </a:lstStyle>
          <a:p>
            <a:r>
              <a:rPr lang="en-US"/>
              <a:t>Drag image here</a:t>
            </a:r>
          </a:p>
        </p:txBody>
      </p:sp>
      <p:sp>
        <p:nvSpPr>
          <p:cNvPr id="15" name="Picture Placeholder 2">
            <a:extLst>
              <a:ext uri="{FF2B5EF4-FFF2-40B4-BE49-F238E27FC236}">
                <a16:creationId xmlns:a16="http://schemas.microsoft.com/office/drawing/2014/main" id="{0E386B42-295A-7D4E-9ECF-3804A4D9A783}"/>
              </a:ext>
            </a:extLst>
          </p:cNvPr>
          <p:cNvSpPr>
            <a:spLocks noGrp="1"/>
          </p:cNvSpPr>
          <p:nvPr>
            <p:ph type="pic" sz="quarter" idx="16" hasCustomPrompt="1"/>
          </p:nvPr>
        </p:nvSpPr>
        <p:spPr>
          <a:xfrm>
            <a:off x="-1" y="3290206"/>
            <a:ext cx="5859008" cy="3290207"/>
          </a:xfrm>
          <a:solidFill>
            <a:schemeClr val="bg1">
              <a:lumMod val="95000"/>
            </a:schemeClr>
          </a:solidFill>
          <a:ln>
            <a:noFill/>
          </a:ln>
        </p:spPr>
        <p:txBody>
          <a:bodyPr anchor="ctr"/>
          <a:lstStyle>
            <a:lvl1pPr marL="0" indent="0" algn="ctr">
              <a:buFontTx/>
              <a:buNone/>
              <a:defRPr/>
            </a:lvl1pPr>
          </a:lstStyle>
          <a:p>
            <a:r>
              <a:rPr lang="en-US"/>
              <a:t>Drag image here</a:t>
            </a:r>
          </a:p>
        </p:txBody>
      </p:sp>
      <p:sp>
        <p:nvSpPr>
          <p:cNvPr id="16" name="Picture Placeholder 2">
            <a:extLst>
              <a:ext uri="{FF2B5EF4-FFF2-40B4-BE49-F238E27FC236}">
                <a16:creationId xmlns:a16="http://schemas.microsoft.com/office/drawing/2014/main" id="{5796028E-C9FE-1F4D-BC03-0EC6AFA34E5F}"/>
              </a:ext>
            </a:extLst>
          </p:cNvPr>
          <p:cNvSpPr>
            <a:spLocks noGrp="1"/>
          </p:cNvSpPr>
          <p:nvPr>
            <p:ph type="pic" sz="quarter" idx="17" hasCustomPrompt="1"/>
          </p:nvPr>
        </p:nvSpPr>
        <p:spPr>
          <a:xfrm>
            <a:off x="5859008" y="3290206"/>
            <a:ext cx="5845630" cy="3290207"/>
          </a:xfrm>
          <a:solidFill>
            <a:schemeClr val="bg1">
              <a:lumMod val="95000"/>
            </a:schemeClr>
          </a:solidFill>
          <a:ln>
            <a:noFill/>
          </a:ln>
        </p:spPr>
        <p:txBody>
          <a:bodyPr anchor="ctr"/>
          <a:lstStyle>
            <a:lvl1pPr marL="0" indent="0" algn="ctr">
              <a:buFontTx/>
              <a:buNone/>
              <a:defRPr/>
            </a:lvl1pPr>
          </a:lstStyle>
          <a:p>
            <a:r>
              <a:rPr lang="en-US"/>
              <a:t>Drag image here</a:t>
            </a:r>
          </a:p>
        </p:txBody>
      </p:sp>
    </p:spTree>
    <p:extLst>
      <p:ext uri="{BB962C8B-B14F-4D97-AF65-F5344CB8AC3E}">
        <p14:creationId xmlns:p14="http://schemas.microsoft.com/office/powerpoint/2010/main" val="2098330983"/>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511538D-00A3-974D-BC1A-AF082FBC3A8C}"/>
              </a:ext>
            </a:extLst>
          </p:cNvPr>
          <p:cNvSpPr/>
          <p:nvPr userDrawn="1"/>
        </p:nvSpPr>
        <p:spPr>
          <a:xfrm>
            <a:off x="285749" y="281781"/>
            <a:ext cx="11133139" cy="6019801"/>
          </a:xfrm>
          <a:prstGeom prst="rect">
            <a:avLst/>
          </a:prstGeom>
          <a:gradFill>
            <a:gsLst>
              <a:gs pos="0">
                <a:srgbClr val="FFEB00"/>
              </a:gs>
              <a:gs pos="100000">
                <a:srgbClr val="FF6400"/>
              </a:gs>
            </a:gsLst>
            <a:lin ang="206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96900" y="2953127"/>
            <a:ext cx="10510839" cy="677108"/>
          </a:xfrm>
        </p:spPr>
        <p:txBody>
          <a:bodyPr anchor="ctr">
            <a:spAutoFit/>
          </a:bodyPr>
          <a:lstStyle>
            <a:lvl1pPr algn="ctr">
              <a:lnSpc>
                <a:spcPct val="100000"/>
              </a:lnSpc>
              <a:spcBef>
                <a:spcPts val="0"/>
              </a:spcBef>
              <a:defRPr sz="4400">
                <a:solidFill>
                  <a:schemeClr val="bg1"/>
                </a:solidFill>
                <a:latin typeface="+mj-lt"/>
              </a:defRPr>
            </a:lvl1pPr>
          </a:lstStyle>
          <a:p>
            <a:r>
              <a:rPr lang="en-US"/>
              <a:t>Title Sky text 44pt</a:t>
            </a:r>
            <a:endParaRPr lang="en-GB"/>
          </a:p>
        </p:txBody>
      </p:sp>
    </p:spTree>
    <p:extLst>
      <p:ext uri="{BB962C8B-B14F-4D97-AF65-F5344CB8AC3E}">
        <p14:creationId xmlns:p14="http://schemas.microsoft.com/office/powerpoint/2010/main" val="27297030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extLst>
    <p:ext uri="{DCECCB84-F9BA-43D5-87BE-67443E8EF086}">
      <p15:sldGuideLst xmlns:p15="http://schemas.microsoft.com/office/powerpoint/2012/main">
        <p15:guide id="1" orient="horz" pos="2073">
          <p15:clr>
            <a:srgbClr val="FBAE40"/>
          </p15:clr>
        </p15:guide>
        <p15:guide id="2" pos="368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Headline and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902466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8AB112C6-EAA0-0748-9F65-5DBF3A62CA45}"/>
              </a:ext>
            </a:extLst>
          </p:cNvPr>
          <p:cNvSpPr/>
          <p:nvPr userDrawn="1"/>
        </p:nvSpPr>
        <p:spPr>
          <a:xfrm rot="5400000">
            <a:off x="-3253582" y="3253582"/>
            <a:ext cx="6583363" cy="76200"/>
          </a:xfrm>
          <a:prstGeom prst="rect">
            <a:avLst/>
          </a:prstGeom>
          <a:gradFill>
            <a:gsLst>
              <a:gs pos="0">
                <a:srgbClr val="FF9E00"/>
              </a:gs>
              <a:gs pos="100000">
                <a:srgbClr val="0071FF"/>
              </a:gs>
              <a:gs pos="35000">
                <a:srgbClr val="E10000"/>
              </a:gs>
              <a:gs pos="85000">
                <a:srgbClr val="21429C"/>
              </a:gs>
              <a:gs pos="60000">
                <a:srgbClr val="B5007D"/>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FDA7EFF-A56F-EA4F-8F5D-BBB210D4127B}"/>
              </a:ext>
            </a:extLst>
          </p:cNvPr>
          <p:cNvSpPr txBox="1"/>
          <p:nvPr userDrawn="1"/>
        </p:nvSpPr>
        <p:spPr>
          <a:xfrm>
            <a:off x="5778581" y="6421822"/>
            <a:ext cx="147476" cy="138499"/>
          </a:xfrm>
          <a:prstGeom prst="rect">
            <a:avLst/>
          </a:prstGeom>
          <a:noFill/>
        </p:spPr>
        <p:txBody>
          <a:bodyPr wrap="none" lIns="0" tIns="0" rIns="0" bIns="0" anchor="b">
            <a:spAutoFit/>
          </a:bodyPr>
          <a:lstStyle>
            <a:lvl1pPr eaLnBrk="0" hangingPunct="0">
              <a:defRPr sz="2400">
                <a:solidFill>
                  <a:schemeClr val="tx1"/>
                </a:solidFill>
                <a:latin typeface="Sky InfoText Rg" pitchFamily="34" charset="0"/>
                <a:ea typeface="ＭＳ Ｐゴシック" charset="-128"/>
              </a:defRPr>
            </a:lvl1pPr>
            <a:lvl2pPr marL="37931725" indent="-37474525" eaLnBrk="0" hangingPunct="0">
              <a:defRPr sz="2400">
                <a:solidFill>
                  <a:schemeClr val="tx1"/>
                </a:solidFill>
                <a:latin typeface="Sky InfoText Rg" pitchFamily="34" charset="0"/>
                <a:ea typeface="ＭＳ Ｐゴシック" charset="-128"/>
              </a:defRPr>
            </a:lvl2pPr>
            <a:lvl3pPr eaLnBrk="0" hangingPunct="0">
              <a:defRPr sz="2400">
                <a:solidFill>
                  <a:schemeClr val="tx1"/>
                </a:solidFill>
                <a:latin typeface="Sky InfoText Rg" pitchFamily="34" charset="0"/>
                <a:ea typeface="ＭＳ Ｐゴシック" charset="-128"/>
              </a:defRPr>
            </a:lvl3pPr>
            <a:lvl4pPr eaLnBrk="0" hangingPunct="0">
              <a:defRPr sz="2400">
                <a:solidFill>
                  <a:schemeClr val="tx1"/>
                </a:solidFill>
                <a:latin typeface="Sky InfoText Rg" pitchFamily="34" charset="0"/>
                <a:ea typeface="ＭＳ Ｐゴシック" charset="-128"/>
              </a:defRPr>
            </a:lvl4pPr>
            <a:lvl5pPr eaLnBrk="0" hangingPunct="0">
              <a:defRPr sz="2400">
                <a:solidFill>
                  <a:schemeClr val="tx1"/>
                </a:solidFill>
                <a:latin typeface="Sky InfoText Rg" pitchFamily="34" charset="0"/>
                <a:ea typeface="ＭＳ Ｐゴシック" charset="-128"/>
              </a:defRPr>
            </a:lvl5pPr>
            <a:lvl6pPr marL="457200" eaLnBrk="0" fontAlgn="base" hangingPunct="0">
              <a:spcBef>
                <a:spcPct val="0"/>
              </a:spcBef>
              <a:spcAft>
                <a:spcPct val="0"/>
              </a:spcAft>
              <a:defRPr sz="2400">
                <a:solidFill>
                  <a:schemeClr val="tx1"/>
                </a:solidFill>
                <a:latin typeface="Sky InfoText Rg" pitchFamily="34" charset="0"/>
                <a:ea typeface="ＭＳ Ｐゴシック" charset="-128"/>
              </a:defRPr>
            </a:lvl6pPr>
            <a:lvl7pPr marL="914400" eaLnBrk="0" fontAlgn="base" hangingPunct="0">
              <a:spcBef>
                <a:spcPct val="0"/>
              </a:spcBef>
              <a:spcAft>
                <a:spcPct val="0"/>
              </a:spcAft>
              <a:defRPr sz="2400">
                <a:solidFill>
                  <a:schemeClr val="tx1"/>
                </a:solidFill>
                <a:latin typeface="Sky InfoText Rg" pitchFamily="34" charset="0"/>
                <a:ea typeface="ＭＳ Ｐゴシック" charset="-128"/>
              </a:defRPr>
            </a:lvl7pPr>
            <a:lvl8pPr marL="1371600" eaLnBrk="0" fontAlgn="base" hangingPunct="0">
              <a:spcBef>
                <a:spcPct val="0"/>
              </a:spcBef>
              <a:spcAft>
                <a:spcPct val="0"/>
              </a:spcAft>
              <a:defRPr sz="2400">
                <a:solidFill>
                  <a:schemeClr val="tx1"/>
                </a:solidFill>
                <a:latin typeface="Sky InfoText Rg" pitchFamily="34" charset="0"/>
                <a:ea typeface="ＭＳ Ｐゴシック" charset="-128"/>
              </a:defRPr>
            </a:lvl8pPr>
            <a:lvl9pPr marL="1828800" eaLnBrk="0" fontAlgn="base" hangingPunct="0">
              <a:spcBef>
                <a:spcPct val="0"/>
              </a:spcBef>
              <a:spcAft>
                <a:spcPct val="0"/>
              </a:spcAft>
              <a:defRPr sz="2400">
                <a:solidFill>
                  <a:schemeClr val="tx1"/>
                </a:solidFill>
                <a:latin typeface="Sky InfoText Rg" pitchFamily="34" charset="0"/>
                <a:ea typeface="ＭＳ Ｐゴシック" charset="-128"/>
              </a:defRPr>
            </a:lvl9pPr>
          </a:lstStyle>
          <a:p>
            <a:pPr algn="ctr" eaLnBrk="1" hangingPunct="1"/>
            <a:fld id="{A3E74764-7F79-4AA1-A99C-FCB3B3696879}" type="slidenum">
              <a:rPr lang="en-US" sz="900" noProof="0" smtClean="0">
                <a:solidFill>
                  <a:schemeClr val="tx1"/>
                </a:solidFill>
                <a:latin typeface="+mj-lt"/>
                <a:ea typeface="Sky Text"/>
              </a:rPr>
              <a:pPr algn="ctr" eaLnBrk="1" hangingPunct="1"/>
              <a:t>‹#›</a:t>
            </a:fld>
            <a:endParaRPr lang="en-US" sz="900" noProof="0">
              <a:solidFill>
                <a:schemeClr val="tx1"/>
              </a:solidFill>
              <a:latin typeface="+mj-lt"/>
              <a:ea typeface="Sky Text"/>
            </a:endParaRPr>
          </a:p>
        </p:txBody>
      </p:sp>
      <p:sp>
        <p:nvSpPr>
          <p:cNvPr id="12" name="Title Placeholder 1"/>
          <p:cNvSpPr>
            <a:spLocks noGrp="1"/>
          </p:cNvSpPr>
          <p:nvPr>
            <p:ph type="title"/>
          </p:nvPr>
        </p:nvSpPr>
        <p:spPr>
          <a:xfrm>
            <a:off x="596900" y="584200"/>
            <a:ext cx="10510839" cy="763200"/>
          </a:xfrm>
          <a:prstGeom prst="rect">
            <a:avLst/>
          </a:prstGeom>
        </p:spPr>
        <p:txBody>
          <a:bodyPr vert="horz" lIns="0" tIns="0" rIns="0" bIns="0" rtlCol="0" anchor="t" anchorCtr="0">
            <a:noAutofit/>
          </a:bodyPr>
          <a:lstStyle/>
          <a:p>
            <a:endParaRPr lang="en-GB"/>
          </a:p>
        </p:txBody>
      </p:sp>
      <p:sp>
        <p:nvSpPr>
          <p:cNvPr id="4" name="Content Placeholder 3"/>
          <p:cNvSpPr>
            <a:spLocks noGrp="1"/>
          </p:cNvSpPr>
          <p:nvPr>
            <p:ph sz="quarter" idx="11"/>
          </p:nvPr>
        </p:nvSpPr>
        <p:spPr>
          <a:xfrm>
            <a:off x="597600" y="2073600"/>
            <a:ext cx="4896000" cy="3844800"/>
          </a:xfrm>
          <a:noFill/>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quarter" idx="12"/>
          </p:nvPr>
        </p:nvSpPr>
        <p:spPr>
          <a:xfrm>
            <a:off x="6211739" y="2073600"/>
            <a:ext cx="4896000" cy="3844800"/>
          </a:xfrm>
          <a:noFill/>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9" name="Text Placeholder 4"/>
          <p:cNvSpPr>
            <a:spLocks noGrp="1"/>
          </p:cNvSpPr>
          <p:nvPr>
            <p:ph type="body" sz="quarter" idx="10"/>
          </p:nvPr>
        </p:nvSpPr>
        <p:spPr>
          <a:xfrm>
            <a:off x="596901" y="6004800"/>
            <a:ext cx="10510836" cy="333375"/>
          </a:xfrm>
          <a:noFill/>
        </p:spPr>
        <p:txBody>
          <a:bodyPr anchor="b"/>
          <a:lstStyle>
            <a:lvl1pPr marL="0" indent="0">
              <a:spcBef>
                <a:spcPts val="0"/>
              </a:spcBef>
              <a:buNone/>
              <a:defRPr sz="900">
                <a:solidFill>
                  <a:srgbClr val="000000"/>
                </a:solidFill>
              </a:defRPr>
            </a:lvl1pPr>
          </a:lstStyle>
          <a:p>
            <a:pPr lvl="0"/>
            <a:r>
              <a:rPr lang="en-US"/>
              <a:t>Edit Master text styles</a:t>
            </a:r>
          </a:p>
        </p:txBody>
      </p:sp>
    </p:spTree>
    <p:extLst>
      <p:ext uri="{BB962C8B-B14F-4D97-AF65-F5344CB8AC3E}">
        <p14:creationId xmlns:p14="http://schemas.microsoft.com/office/powerpoint/2010/main" val="151536973"/>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Section Break 1">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A091BE-5AB4-8842-A985-C26B3FAE0987}"/>
              </a:ext>
            </a:extLst>
          </p:cNvPr>
          <p:cNvSpPr/>
          <p:nvPr userDrawn="1"/>
        </p:nvSpPr>
        <p:spPr>
          <a:xfrm>
            <a:off x="285749" y="281781"/>
            <a:ext cx="11133139" cy="6019801"/>
          </a:xfrm>
          <a:prstGeom prst="rect">
            <a:avLst/>
          </a:prstGeom>
          <a:gradFill>
            <a:gsLst>
              <a:gs pos="0">
                <a:srgbClr val="FF6400"/>
              </a:gs>
              <a:gs pos="100000">
                <a:srgbClr val="FF00A5"/>
              </a:gs>
            </a:gsLst>
            <a:lin ang="206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874CD87-BA88-3C46-9011-B0FD0A28F32C}"/>
              </a:ext>
            </a:extLst>
          </p:cNvPr>
          <p:cNvSpPr>
            <a:spLocks noGrp="1"/>
          </p:cNvSpPr>
          <p:nvPr>
            <p:ph type="title" hasCustomPrompt="1"/>
          </p:nvPr>
        </p:nvSpPr>
        <p:spPr>
          <a:xfrm>
            <a:off x="596900" y="2953127"/>
            <a:ext cx="10510839" cy="677108"/>
          </a:xfrm>
        </p:spPr>
        <p:txBody>
          <a:bodyPr anchor="ctr">
            <a:spAutoFit/>
          </a:bodyPr>
          <a:lstStyle>
            <a:lvl1pPr algn="ctr">
              <a:lnSpc>
                <a:spcPct val="100000"/>
              </a:lnSpc>
              <a:spcBef>
                <a:spcPts val="0"/>
              </a:spcBef>
              <a:defRPr sz="4400">
                <a:solidFill>
                  <a:schemeClr val="bg1"/>
                </a:solidFill>
                <a:latin typeface="+mj-lt"/>
              </a:defRPr>
            </a:lvl1pPr>
          </a:lstStyle>
          <a:p>
            <a:r>
              <a:rPr lang="en-US"/>
              <a:t>Title Sky text 44pt</a:t>
            </a:r>
            <a:endParaRPr lang="en-GB"/>
          </a:p>
        </p:txBody>
      </p:sp>
    </p:spTree>
    <p:extLst>
      <p:ext uri="{BB962C8B-B14F-4D97-AF65-F5344CB8AC3E}">
        <p14:creationId xmlns:p14="http://schemas.microsoft.com/office/powerpoint/2010/main" val="32303456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extLst>
    <p:ext uri="{DCECCB84-F9BA-43D5-87BE-67443E8EF086}">
      <p15:sldGuideLst xmlns:p15="http://schemas.microsoft.com/office/powerpoint/2012/main">
        <p15:guide id="1" orient="horz" pos="2073">
          <p15:clr>
            <a:srgbClr val="FBAE40"/>
          </p15:clr>
        </p15:guide>
        <p15:guide id="2" pos="3686">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2356CD-5F6B-ED44-8AF2-F5EE86C948B6}"/>
              </a:ext>
            </a:extLst>
          </p:cNvPr>
          <p:cNvSpPr/>
          <p:nvPr userDrawn="1"/>
        </p:nvSpPr>
        <p:spPr>
          <a:xfrm>
            <a:off x="285749" y="281781"/>
            <a:ext cx="11133139" cy="6019801"/>
          </a:xfrm>
          <a:prstGeom prst="rect">
            <a:avLst/>
          </a:prstGeom>
          <a:gradFill>
            <a:gsLst>
              <a:gs pos="100000">
                <a:srgbClr val="6E00FF"/>
              </a:gs>
              <a:gs pos="0">
                <a:srgbClr val="FF00A5"/>
              </a:gs>
            </a:gsLst>
            <a:lin ang="206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02E79A0D-5A92-6549-A3BA-FB6C2A5E9F28}"/>
              </a:ext>
            </a:extLst>
          </p:cNvPr>
          <p:cNvSpPr>
            <a:spLocks noGrp="1"/>
          </p:cNvSpPr>
          <p:nvPr>
            <p:ph type="title" hasCustomPrompt="1"/>
          </p:nvPr>
        </p:nvSpPr>
        <p:spPr>
          <a:xfrm>
            <a:off x="596900" y="2953127"/>
            <a:ext cx="10510839" cy="677108"/>
          </a:xfrm>
        </p:spPr>
        <p:txBody>
          <a:bodyPr anchor="ctr">
            <a:spAutoFit/>
          </a:bodyPr>
          <a:lstStyle>
            <a:lvl1pPr algn="ctr">
              <a:lnSpc>
                <a:spcPct val="100000"/>
              </a:lnSpc>
              <a:spcBef>
                <a:spcPts val="0"/>
              </a:spcBef>
              <a:defRPr sz="4400">
                <a:solidFill>
                  <a:schemeClr val="bg1"/>
                </a:solidFill>
                <a:latin typeface="+mj-lt"/>
              </a:defRPr>
            </a:lvl1pPr>
          </a:lstStyle>
          <a:p>
            <a:r>
              <a:rPr lang="en-US"/>
              <a:t>Title Sky text 44pt</a:t>
            </a:r>
            <a:endParaRPr lang="en-GB"/>
          </a:p>
        </p:txBody>
      </p:sp>
    </p:spTree>
    <p:extLst>
      <p:ext uri="{BB962C8B-B14F-4D97-AF65-F5344CB8AC3E}">
        <p14:creationId xmlns:p14="http://schemas.microsoft.com/office/powerpoint/2010/main" val="34517873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extLst>
    <p:ext uri="{DCECCB84-F9BA-43D5-87BE-67443E8EF086}">
      <p15:sldGuideLst xmlns:p15="http://schemas.microsoft.com/office/powerpoint/2012/main">
        <p15:guide id="1" orient="horz" pos="2073">
          <p15:clr>
            <a:srgbClr val="FBAE40"/>
          </p15:clr>
        </p15:guide>
        <p15:guide id="2" pos="3686">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Section Break 2">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77F02F-D94C-954F-A8E9-DFC6F146690A}"/>
              </a:ext>
            </a:extLst>
          </p:cNvPr>
          <p:cNvSpPr/>
          <p:nvPr userDrawn="1"/>
        </p:nvSpPr>
        <p:spPr>
          <a:xfrm>
            <a:off x="285749" y="281781"/>
            <a:ext cx="11133139" cy="6019801"/>
          </a:xfrm>
          <a:prstGeom prst="rect">
            <a:avLst/>
          </a:prstGeom>
          <a:gradFill>
            <a:gsLst>
              <a:gs pos="0">
                <a:srgbClr val="6E00FF"/>
              </a:gs>
              <a:gs pos="100000">
                <a:srgbClr val="00FFDC"/>
              </a:gs>
            </a:gsLst>
            <a:lin ang="206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4C2F201-3E04-6F4A-A8AC-904D535903B2}"/>
              </a:ext>
            </a:extLst>
          </p:cNvPr>
          <p:cNvSpPr>
            <a:spLocks noGrp="1"/>
          </p:cNvSpPr>
          <p:nvPr>
            <p:ph type="title" hasCustomPrompt="1"/>
          </p:nvPr>
        </p:nvSpPr>
        <p:spPr>
          <a:xfrm>
            <a:off x="596900" y="2953127"/>
            <a:ext cx="10510839" cy="677108"/>
          </a:xfrm>
        </p:spPr>
        <p:txBody>
          <a:bodyPr anchor="ctr">
            <a:spAutoFit/>
          </a:bodyPr>
          <a:lstStyle>
            <a:lvl1pPr algn="ctr">
              <a:lnSpc>
                <a:spcPct val="100000"/>
              </a:lnSpc>
              <a:spcBef>
                <a:spcPts val="0"/>
              </a:spcBef>
              <a:defRPr sz="4400">
                <a:solidFill>
                  <a:schemeClr val="bg1"/>
                </a:solidFill>
                <a:latin typeface="+mj-lt"/>
              </a:defRPr>
            </a:lvl1pPr>
          </a:lstStyle>
          <a:p>
            <a:r>
              <a:rPr lang="en-US"/>
              <a:t>Title Sky text 44pt</a:t>
            </a:r>
            <a:endParaRPr lang="en-GB"/>
          </a:p>
        </p:txBody>
      </p:sp>
    </p:spTree>
    <p:extLst>
      <p:ext uri="{BB962C8B-B14F-4D97-AF65-F5344CB8AC3E}">
        <p14:creationId xmlns:p14="http://schemas.microsoft.com/office/powerpoint/2010/main" val="21819723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extLst>
    <p:ext uri="{DCECCB84-F9BA-43D5-87BE-67443E8EF086}">
      <p15:sldGuideLst xmlns:p15="http://schemas.microsoft.com/office/powerpoint/2012/main">
        <p15:guide id="1" orient="horz" pos="2073">
          <p15:clr>
            <a:srgbClr val="FBAE40"/>
          </p15:clr>
        </p15:guide>
        <p15:guide id="2" pos="368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Headline and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8AB112C6-EAA0-0748-9F65-5DBF3A62CA45}"/>
              </a:ext>
            </a:extLst>
          </p:cNvPr>
          <p:cNvSpPr/>
          <p:nvPr userDrawn="1"/>
        </p:nvSpPr>
        <p:spPr>
          <a:xfrm rot="5400000">
            <a:off x="-3253582" y="3253582"/>
            <a:ext cx="6583363" cy="76200"/>
          </a:xfrm>
          <a:prstGeom prst="rect">
            <a:avLst/>
          </a:prstGeom>
          <a:gradFill>
            <a:gsLst>
              <a:gs pos="0">
                <a:srgbClr val="FF9E00"/>
              </a:gs>
              <a:gs pos="100000">
                <a:srgbClr val="0071FF"/>
              </a:gs>
              <a:gs pos="35000">
                <a:srgbClr val="E10000"/>
              </a:gs>
              <a:gs pos="85000">
                <a:srgbClr val="21429C"/>
              </a:gs>
              <a:gs pos="60000">
                <a:srgbClr val="B5007D"/>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FDA7EFF-A56F-EA4F-8F5D-BBB210D4127B}"/>
              </a:ext>
            </a:extLst>
          </p:cNvPr>
          <p:cNvSpPr txBox="1"/>
          <p:nvPr userDrawn="1"/>
        </p:nvSpPr>
        <p:spPr>
          <a:xfrm>
            <a:off x="5778581" y="6421822"/>
            <a:ext cx="147476" cy="138499"/>
          </a:xfrm>
          <a:prstGeom prst="rect">
            <a:avLst/>
          </a:prstGeom>
          <a:noFill/>
        </p:spPr>
        <p:txBody>
          <a:bodyPr wrap="none" lIns="0" tIns="0" rIns="0" bIns="0" anchor="b">
            <a:spAutoFit/>
          </a:bodyPr>
          <a:lstStyle>
            <a:lvl1pPr eaLnBrk="0" hangingPunct="0">
              <a:defRPr sz="2400">
                <a:solidFill>
                  <a:schemeClr val="tx1"/>
                </a:solidFill>
                <a:latin typeface="Sky InfoText Rg" pitchFamily="34" charset="0"/>
                <a:ea typeface="ＭＳ Ｐゴシック" charset="-128"/>
              </a:defRPr>
            </a:lvl1pPr>
            <a:lvl2pPr marL="37931725" indent="-37474525" eaLnBrk="0" hangingPunct="0">
              <a:defRPr sz="2400">
                <a:solidFill>
                  <a:schemeClr val="tx1"/>
                </a:solidFill>
                <a:latin typeface="Sky InfoText Rg" pitchFamily="34" charset="0"/>
                <a:ea typeface="ＭＳ Ｐゴシック" charset="-128"/>
              </a:defRPr>
            </a:lvl2pPr>
            <a:lvl3pPr eaLnBrk="0" hangingPunct="0">
              <a:defRPr sz="2400">
                <a:solidFill>
                  <a:schemeClr val="tx1"/>
                </a:solidFill>
                <a:latin typeface="Sky InfoText Rg" pitchFamily="34" charset="0"/>
                <a:ea typeface="ＭＳ Ｐゴシック" charset="-128"/>
              </a:defRPr>
            </a:lvl3pPr>
            <a:lvl4pPr eaLnBrk="0" hangingPunct="0">
              <a:defRPr sz="2400">
                <a:solidFill>
                  <a:schemeClr val="tx1"/>
                </a:solidFill>
                <a:latin typeface="Sky InfoText Rg" pitchFamily="34" charset="0"/>
                <a:ea typeface="ＭＳ Ｐゴシック" charset="-128"/>
              </a:defRPr>
            </a:lvl4pPr>
            <a:lvl5pPr eaLnBrk="0" hangingPunct="0">
              <a:defRPr sz="2400">
                <a:solidFill>
                  <a:schemeClr val="tx1"/>
                </a:solidFill>
                <a:latin typeface="Sky InfoText Rg" pitchFamily="34" charset="0"/>
                <a:ea typeface="ＭＳ Ｐゴシック" charset="-128"/>
              </a:defRPr>
            </a:lvl5pPr>
            <a:lvl6pPr marL="457200" eaLnBrk="0" fontAlgn="base" hangingPunct="0">
              <a:spcBef>
                <a:spcPct val="0"/>
              </a:spcBef>
              <a:spcAft>
                <a:spcPct val="0"/>
              </a:spcAft>
              <a:defRPr sz="2400">
                <a:solidFill>
                  <a:schemeClr val="tx1"/>
                </a:solidFill>
                <a:latin typeface="Sky InfoText Rg" pitchFamily="34" charset="0"/>
                <a:ea typeface="ＭＳ Ｐゴシック" charset="-128"/>
              </a:defRPr>
            </a:lvl6pPr>
            <a:lvl7pPr marL="914400" eaLnBrk="0" fontAlgn="base" hangingPunct="0">
              <a:spcBef>
                <a:spcPct val="0"/>
              </a:spcBef>
              <a:spcAft>
                <a:spcPct val="0"/>
              </a:spcAft>
              <a:defRPr sz="2400">
                <a:solidFill>
                  <a:schemeClr val="tx1"/>
                </a:solidFill>
                <a:latin typeface="Sky InfoText Rg" pitchFamily="34" charset="0"/>
                <a:ea typeface="ＭＳ Ｐゴシック" charset="-128"/>
              </a:defRPr>
            </a:lvl7pPr>
            <a:lvl8pPr marL="1371600" eaLnBrk="0" fontAlgn="base" hangingPunct="0">
              <a:spcBef>
                <a:spcPct val="0"/>
              </a:spcBef>
              <a:spcAft>
                <a:spcPct val="0"/>
              </a:spcAft>
              <a:defRPr sz="2400">
                <a:solidFill>
                  <a:schemeClr val="tx1"/>
                </a:solidFill>
                <a:latin typeface="Sky InfoText Rg" pitchFamily="34" charset="0"/>
                <a:ea typeface="ＭＳ Ｐゴシック" charset="-128"/>
              </a:defRPr>
            </a:lvl8pPr>
            <a:lvl9pPr marL="1828800" eaLnBrk="0" fontAlgn="base" hangingPunct="0">
              <a:spcBef>
                <a:spcPct val="0"/>
              </a:spcBef>
              <a:spcAft>
                <a:spcPct val="0"/>
              </a:spcAft>
              <a:defRPr sz="2400">
                <a:solidFill>
                  <a:schemeClr val="tx1"/>
                </a:solidFill>
                <a:latin typeface="Sky InfoText Rg" pitchFamily="34" charset="0"/>
                <a:ea typeface="ＭＳ Ｐゴシック" charset="-128"/>
              </a:defRPr>
            </a:lvl9pPr>
          </a:lstStyle>
          <a:p>
            <a:pPr algn="ctr" eaLnBrk="1" hangingPunct="1"/>
            <a:fld id="{A3E74764-7F79-4AA1-A99C-FCB3B3696879}" type="slidenum">
              <a:rPr lang="en-US" sz="900" noProof="0" smtClean="0">
                <a:solidFill>
                  <a:schemeClr val="tx1"/>
                </a:solidFill>
                <a:latin typeface="+mj-lt"/>
                <a:ea typeface="Sky Text"/>
              </a:rPr>
              <a:pPr algn="ctr" eaLnBrk="1" hangingPunct="1"/>
              <a:t>‹#›</a:t>
            </a:fld>
            <a:endParaRPr lang="en-US" sz="900" noProof="0">
              <a:solidFill>
                <a:schemeClr val="tx1"/>
              </a:solidFill>
              <a:latin typeface="+mj-lt"/>
              <a:ea typeface="Sky Text"/>
            </a:endParaRPr>
          </a:p>
        </p:txBody>
      </p:sp>
      <p:sp>
        <p:nvSpPr>
          <p:cNvPr id="12" name="Title Placeholder 1"/>
          <p:cNvSpPr>
            <a:spLocks noGrp="1"/>
          </p:cNvSpPr>
          <p:nvPr>
            <p:ph type="title"/>
          </p:nvPr>
        </p:nvSpPr>
        <p:spPr>
          <a:xfrm>
            <a:off x="596900" y="584200"/>
            <a:ext cx="10510839" cy="763200"/>
          </a:xfrm>
          <a:prstGeom prst="rect">
            <a:avLst/>
          </a:prstGeom>
        </p:spPr>
        <p:txBody>
          <a:bodyPr vert="horz" lIns="0" tIns="0" rIns="0" bIns="0" rtlCol="0" anchor="t" anchorCtr="0">
            <a:noAutofit/>
          </a:bodyPr>
          <a:lstStyle/>
          <a:p>
            <a:endParaRPr lang="en-GB"/>
          </a:p>
        </p:txBody>
      </p:sp>
      <p:sp>
        <p:nvSpPr>
          <p:cNvPr id="8" name="Content Placeholder 3"/>
          <p:cNvSpPr>
            <a:spLocks noGrp="1"/>
          </p:cNvSpPr>
          <p:nvPr>
            <p:ph sz="quarter" idx="11"/>
          </p:nvPr>
        </p:nvSpPr>
        <p:spPr>
          <a:xfrm>
            <a:off x="597600" y="2073600"/>
            <a:ext cx="3024000" cy="3844800"/>
          </a:xfrm>
          <a:noFill/>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9" name="Content Placeholder 3"/>
          <p:cNvSpPr>
            <a:spLocks noGrp="1"/>
          </p:cNvSpPr>
          <p:nvPr>
            <p:ph sz="quarter" idx="12"/>
          </p:nvPr>
        </p:nvSpPr>
        <p:spPr>
          <a:xfrm>
            <a:off x="8083739" y="2073600"/>
            <a:ext cx="3024000" cy="3844800"/>
          </a:xfrm>
          <a:noFill/>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quarter" idx="13"/>
          </p:nvPr>
        </p:nvSpPr>
        <p:spPr>
          <a:xfrm>
            <a:off x="4340319" y="2073600"/>
            <a:ext cx="3024000" cy="3844800"/>
          </a:xfrm>
          <a:noFill/>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13" name="Text Placeholder 4"/>
          <p:cNvSpPr>
            <a:spLocks noGrp="1"/>
          </p:cNvSpPr>
          <p:nvPr>
            <p:ph type="body" sz="quarter" idx="10"/>
          </p:nvPr>
        </p:nvSpPr>
        <p:spPr>
          <a:xfrm>
            <a:off x="596901" y="6004800"/>
            <a:ext cx="10510836" cy="333375"/>
          </a:xfrm>
          <a:noFill/>
        </p:spPr>
        <p:txBody>
          <a:bodyPr anchor="b"/>
          <a:lstStyle>
            <a:lvl1pPr marL="0" indent="0">
              <a:spcBef>
                <a:spcPts val="0"/>
              </a:spcBef>
              <a:buNone/>
              <a:defRPr sz="900">
                <a:solidFill>
                  <a:srgbClr val="000000"/>
                </a:solidFill>
              </a:defRPr>
            </a:lvl1pPr>
          </a:lstStyle>
          <a:p>
            <a:pPr lvl="0"/>
            <a:r>
              <a:rPr lang="en-US"/>
              <a:t>Edit Master text styles</a:t>
            </a:r>
          </a:p>
        </p:txBody>
      </p:sp>
    </p:spTree>
    <p:extLst>
      <p:ext uri="{BB962C8B-B14F-4D97-AF65-F5344CB8AC3E}">
        <p14:creationId xmlns:p14="http://schemas.microsoft.com/office/powerpoint/2010/main" val="26037211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Headline and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8AB112C6-EAA0-0748-9F65-5DBF3A62CA45}"/>
              </a:ext>
            </a:extLst>
          </p:cNvPr>
          <p:cNvSpPr/>
          <p:nvPr userDrawn="1"/>
        </p:nvSpPr>
        <p:spPr>
          <a:xfrm rot="5400000">
            <a:off x="-3253582" y="3253582"/>
            <a:ext cx="6583363" cy="76200"/>
          </a:xfrm>
          <a:prstGeom prst="rect">
            <a:avLst/>
          </a:prstGeom>
          <a:gradFill>
            <a:gsLst>
              <a:gs pos="0">
                <a:srgbClr val="FF9E00"/>
              </a:gs>
              <a:gs pos="100000">
                <a:srgbClr val="0071FF"/>
              </a:gs>
              <a:gs pos="35000">
                <a:srgbClr val="E10000"/>
              </a:gs>
              <a:gs pos="85000">
                <a:srgbClr val="21429C"/>
              </a:gs>
              <a:gs pos="60000">
                <a:srgbClr val="B5007D"/>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FDA7EFF-A56F-EA4F-8F5D-BBB210D4127B}"/>
              </a:ext>
            </a:extLst>
          </p:cNvPr>
          <p:cNvSpPr txBox="1"/>
          <p:nvPr userDrawn="1"/>
        </p:nvSpPr>
        <p:spPr>
          <a:xfrm>
            <a:off x="5778581" y="6421822"/>
            <a:ext cx="147476" cy="138499"/>
          </a:xfrm>
          <a:prstGeom prst="rect">
            <a:avLst/>
          </a:prstGeom>
          <a:noFill/>
        </p:spPr>
        <p:txBody>
          <a:bodyPr wrap="none" lIns="0" tIns="0" rIns="0" bIns="0" anchor="b">
            <a:spAutoFit/>
          </a:bodyPr>
          <a:lstStyle>
            <a:lvl1pPr eaLnBrk="0" hangingPunct="0">
              <a:defRPr sz="2400">
                <a:solidFill>
                  <a:schemeClr val="tx1"/>
                </a:solidFill>
                <a:latin typeface="Sky InfoText Rg" pitchFamily="34" charset="0"/>
                <a:ea typeface="ＭＳ Ｐゴシック" charset="-128"/>
              </a:defRPr>
            </a:lvl1pPr>
            <a:lvl2pPr marL="37931725" indent="-37474525" eaLnBrk="0" hangingPunct="0">
              <a:defRPr sz="2400">
                <a:solidFill>
                  <a:schemeClr val="tx1"/>
                </a:solidFill>
                <a:latin typeface="Sky InfoText Rg" pitchFamily="34" charset="0"/>
                <a:ea typeface="ＭＳ Ｐゴシック" charset="-128"/>
              </a:defRPr>
            </a:lvl2pPr>
            <a:lvl3pPr eaLnBrk="0" hangingPunct="0">
              <a:defRPr sz="2400">
                <a:solidFill>
                  <a:schemeClr val="tx1"/>
                </a:solidFill>
                <a:latin typeface="Sky InfoText Rg" pitchFamily="34" charset="0"/>
                <a:ea typeface="ＭＳ Ｐゴシック" charset="-128"/>
              </a:defRPr>
            </a:lvl3pPr>
            <a:lvl4pPr eaLnBrk="0" hangingPunct="0">
              <a:defRPr sz="2400">
                <a:solidFill>
                  <a:schemeClr val="tx1"/>
                </a:solidFill>
                <a:latin typeface="Sky InfoText Rg" pitchFamily="34" charset="0"/>
                <a:ea typeface="ＭＳ Ｐゴシック" charset="-128"/>
              </a:defRPr>
            </a:lvl4pPr>
            <a:lvl5pPr eaLnBrk="0" hangingPunct="0">
              <a:defRPr sz="2400">
                <a:solidFill>
                  <a:schemeClr val="tx1"/>
                </a:solidFill>
                <a:latin typeface="Sky InfoText Rg" pitchFamily="34" charset="0"/>
                <a:ea typeface="ＭＳ Ｐゴシック" charset="-128"/>
              </a:defRPr>
            </a:lvl5pPr>
            <a:lvl6pPr marL="457200" eaLnBrk="0" fontAlgn="base" hangingPunct="0">
              <a:spcBef>
                <a:spcPct val="0"/>
              </a:spcBef>
              <a:spcAft>
                <a:spcPct val="0"/>
              </a:spcAft>
              <a:defRPr sz="2400">
                <a:solidFill>
                  <a:schemeClr val="tx1"/>
                </a:solidFill>
                <a:latin typeface="Sky InfoText Rg" pitchFamily="34" charset="0"/>
                <a:ea typeface="ＭＳ Ｐゴシック" charset="-128"/>
              </a:defRPr>
            </a:lvl6pPr>
            <a:lvl7pPr marL="914400" eaLnBrk="0" fontAlgn="base" hangingPunct="0">
              <a:spcBef>
                <a:spcPct val="0"/>
              </a:spcBef>
              <a:spcAft>
                <a:spcPct val="0"/>
              </a:spcAft>
              <a:defRPr sz="2400">
                <a:solidFill>
                  <a:schemeClr val="tx1"/>
                </a:solidFill>
                <a:latin typeface="Sky InfoText Rg" pitchFamily="34" charset="0"/>
                <a:ea typeface="ＭＳ Ｐゴシック" charset="-128"/>
              </a:defRPr>
            </a:lvl7pPr>
            <a:lvl8pPr marL="1371600" eaLnBrk="0" fontAlgn="base" hangingPunct="0">
              <a:spcBef>
                <a:spcPct val="0"/>
              </a:spcBef>
              <a:spcAft>
                <a:spcPct val="0"/>
              </a:spcAft>
              <a:defRPr sz="2400">
                <a:solidFill>
                  <a:schemeClr val="tx1"/>
                </a:solidFill>
                <a:latin typeface="Sky InfoText Rg" pitchFamily="34" charset="0"/>
                <a:ea typeface="ＭＳ Ｐゴシック" charset="-128"/>
              </a:defRPr>
            </a:lvl8pPr>
            <a:lvl9pPr marL="1828800" eaLnBrk="0" fontAlgn="base" hangingPunct="0">
              <a:spcBef>
                <a:spcPct val="0"/>
              </a:spcBef>
              <a:spcAft>
                <a:spcPct val="0"/>
              </a:spcAft>
              <a:defRPr sz="2400">
                <a:solidFill>
                  <a:schemeClr val="tx1"/>
                </a:solidFill>
                <a:latin typeface="Sky InfoText Rg" pitchFamily="34" charset="0"/>
                <a:ea typeface="ＭＳ Ｐゴシック" charset="-128"/>
              </a:defRPr>
            </a:lvl9pPr>
          </a:lstStyle>
          <a:p>
            <a:pPr algn="ctr" eaLnBrk="1" hangingPunct="1"/>
            <a:fld id="{A3E74764-7F79-4AA1-A99C-FCB3B3696879}" type="slidenum">
              <a:rPr lang="en-US" sz="900" noProof="0" smtClean="0">
                <a:solidFill>
                  <a:schemeClr val="tx1"/>
                </a:solidFill>
                <a:latin typeface="+mj-lt"/>
                <a:ea typeface="Sky Text"/>
              </a:rPr>
              <a:pPr algn="ctr" eaLnBrk="1" hangingPunct="1"/>
              <a:t>‹#›</a:t>
            </a:fld>
            <a:endParaRPr lang="en-US" sz="900" noProof="0">
              <a:solidFill>
                <a:schemeClr val="tx1"/>
              </a:solidFill>
              <a:latin typeface="+mj-lt"/>
              <a:ea typeface="Sky Text"/>
            </a:endParaRPr>
          </a:p>
        </p:txBody>
      </p:sp>
      <p:sp>
        <p:nvSpPr>
          <p:cNvPr id="12" name="Title Placeholder 1"/>
          <p:cNvSpPr>
            <a:spLocks noGrp="1"/>
          </p:cNvSpPr>
          <p:nvPr>
            <p:ph type="title"/>
          </p:nvPr>
        </p:nvSpPr>
        <p:spPr>
          <a:xfrm>
            <a:off x="596900" y="584200"/>
            <a:ext cx="10510839" cy="763200"/>
          </a:xfrm>
          <a:prstGeom prst="rect">
            <a:avLst/>
          </a:prstGeom>
        </p:spPr>
        <p:txBody>
          <a:bodyPr vert="horz" lIns="0" tIns="0" rIns="0" bIns="0" rtlCol="0" anchor="t" anchorCtr="0">
            <a:noAutofit/>
          </a:bodyPr>
          <a:lstStyle/>
          <a:p>
            <a:endParaRPr lang="en-GB"/>
          </a:p>
        </p:txBody>
      </p:sp>
      <p:sp>
        <p:nvSpPr>
          <p:cNvPr id="8" name="Content Placeholder 3"/>
          <p:cNvSpPr>
            <a:spLocks noGrp="1"/>
          </p:cNvSpPr>
          <p:nvPr>
            <p:ph sz="quarter" idx="11"/>
          </p:nvPr>
        </p:nvSpPr>
        <p:spPr>
          <a:xfrm>
            <a:off x="597600" y="2073600"/>
            <a:ext cx="2088000" cy="3844800"/>
          </a:xfrm>
          <a:noFill/>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9" name="Content Placeholder 3"/>
          <p:cNvSpPr>
            <a:spLocks noGrp="1"/>
          </p:cNvSpPr>
          <p:nvPr>
            <p:ph sz="quarter" idx="12"/>
          </p:nvPr>
        </p:nvSpPr>
        <p:spPr>
          <a:xfrm>
            <a:off x="3404980" y="2073600"/>
            <a:ext cx="2088000" cy="3844800"/>
          </a:xfrm>
          <a:noFill/>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quarter" idx="13"/>
          </p:nvPr>
        </p:nvSpPr>
        <p:spPr>
          <a:xfrm>
            <a:off x="6212360" y="2073600"/>
            <a:ext cx="2088000" cy="3844800"/>
          </a:xfrm>
          <a:noFill/>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quarter" idx="14"/>
          </p:nvPr>
        </p:nvSpPr>
        <p:spPr>
          <a:xfrm>
            <a:off x="9019739" y="2073600"/>
            <a:ext cx="2088000" cy="3844800"/>
          </a:xfrm>
          <a:noFill/>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4"/>
          <p:cNvSpPr>
            <a:spLocks noGrp="1"/>
          </p:cNvSpPr>
          <p:nvPr>
            <p:ph type="body" sz="quarter" idx="10"/>
          </p:nvPr>
        </p:nvSpPr>
        <p:spPr>
          <a:xfrm>
            <a:off x="596901" y="6004800"/>
            <a:ext cx="10510836" cy="333375"/>
          </a:xfrm>
          <a:noFill/>
        </p:spPr>
        <p:txBody>
          <a:bodyPr anchor="b"/>
          <a:lstStyle>
            <a:lvl1pPr marL="0" indent="0">
              <a:spcBef>
                <a:spcPts val="0"/>
              </a:spcBef>
              <a:buNone/>
              <a:defRPr sz="900">
                <a:solidFill>
                  <a:srgbClr val="000000"/>
                </a:solidFill>
              </a:defRPr>
            </a:lvl1pPr>
          </a:lstStyle>
          <a:p>
            <a:pPr lvl="0"/>
            <a:r>
              <a:rPr lang="en-US"/>
              <a:t>Edit Master text styles</a:t>
            </a:r>
          </a:p>
        </p:txBody>
      </p:sp>
    </p:spTree>
    <p:extLst>
      <p:ext uri="{BB962C8B-B14F-4D97-AF65-F5344CB8AC3E}">
        <p14:creationId xmlns:p14="http://schemas.microsoft.com/office/powerpoint/2010/main" val="104729786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Headline and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8AB112C6-EAA0-0748-9F65-5DBF3A62CA45}"/>
              </a:ext>
            </a:extLst>
          </p:cNvPr>
          <p:cNvSpPr/>
          <p:nvPr userDrawn="1"/>
        </p:nvSpPr>
        <p:spPr>
          <a:xfrm rot="5400000">
            <a:off x="-3253582" y="3253582"/>
            <a:ext cx="6583363" cy="76200"/>
          </a:xfrm>
          <a:prstGeom prst="rect">
            <a:avLst/>
          </a:prstGeom>
          <a:gradFill>
            <a:gsLst>
              <a:gs pos="0">
                <a:srgbClr val="FF9E00"/>
              </a:gs>
              <a:gs pos="100000">
                <a:srgbClr val="0071FF"/>
              </a:gs>
              <a:gs pos="35000">
                <a:srgbClr val="E10000"/>
              </a:gs>
              <a:gs pos="85000">
                <a:srgbClr val="21429C"/>
              </a:gs>
              <a:gs pos="60000">
                <a:srgbClr val="B5007D"/>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FDA7EFF-A56F-EA4F-8F5D-BBB210D4127B}"/>
              </a:ext>
            </a:extLst>
          </p:cNvPr>
          <p:cNvSpPr txBox="1"/>
          <p:nvPr userDrawn="1"/>
        </p:nvSpPr>
        <p:spPr>
          <a:xfrm>
            <a:off x="5778581" y="6421822"/>
            <a:ext cx="147476" cy="138499"/>
          </a:xfrm>
          <a:prstGeom prst="rect">
            <a:avLst/>
          </a:prstGeom>
          <a:noFill/>
        </p:spPr>
        <p:txBody>
          <a:bodyPr wrap="none" lIns="0" tIns="0" rIns="0" bIns="0" anchor="b">
            <a:spAutoFit/>
          </a:bodyPr>
          <a:lstStyle>
            <a:lvl1pPr eaLnBrk="0" hangingPunct="0">
              <a:defRPr sz="2400">
                <a:solidFill>
                  <a:schemeClr val="tx1"/>
                </a:solidFill>
                <a:latin typeface="Sky InfoText Rg" pitchFamily="34" charset="0"/>
                <a:ea typeface="ＭＳ Ｐゴシック" charset="-128"/>
              </a:defRPr>
            </a:lvl1pPr>
            <a:lvl2pPr marL="37931725" indent="-37474525" eaLnBrk="0" hangingPunct="0">
              <a:defRPr sz="2400">
                <a:solidFill>
                  <a:schemeClr val="tx1"/>
                </a:solidFill>
                <a:latin typeface="Sky InfoText Rg" pitchFamily="34" charset="0"/>
                <a:ea typeface="ＭＳ Ｐゴシック" charset="-128"/>
              </a:defRPr>
            </a:lvl2pPr>
            <a:lvl3pPr eaLnBrk="0" hangingPunct="0">
              <a:defRPr sz="2400">
                <a:solidFill>
                  <a:schemeClr val="tx1"/>
                </a:solidFill>
                <a:latin typeface="Sky InfoText Rg" pitchFamily="34" charset="0"/>
                <a:ea typeface="ＭＳ Ｐゴシック" charset="-128"/>
              </a:defRPr>
            </a:lvl3pPr>
            <a:lvl4pPr eaLnBrk="0" hangingPunct="0">
              <a:defRPr sz="2400">
                <a:solidFill>
                  <a:schemeClr val="tx1"/>
                </a:solidFill>
                <a:latin typeface="Sky InfoText Rg" pitchFamily="34" charset="0"/>
                <a:ea typeface="ＭＳ Ｐゴシック" charset="-128"/>
              </a:defRPr>
            </a:lvl4pPr>
            <a:lvl5pPr eaLnBrk="0" hangingPunct="0">
              <a:defRPr sz="2400">
                <a:solidFill>
                  <a:schemeClr val="tx1"/>
                </a:solidFill>
                <a:latin typeface="Sky InfoText Rg" pitchFamily="34" charset="0"/>
                <a:ea typeface="ＭＳ Ｐゴシック" charset="-128"/>
              </a:defRPr>
            </a:lvl5pPr>
            <a:lvl6pPr marL="457200" eaLnBrk="0" fontAlgn="base" hangingPunct="0">
              <a:spcBef>
                <a:spcPct val="0"/>
              </a:spcBef>
              <a:spcAft>
                <a:spcPct val="0"/>
              </a:spcAft>
              <a:defRPr sz="2400">
                <a:solidFill>
                  <a:schemeClr val="tx1"/>
                </a:solidFill>
                <a:latin typeface="Sky InfoText Rg" pitchFamily="34" charset="0"/>
                <a:ea typeface="ＭＳ Ｐゴシック" charset="-128"/>
              </a:defRPr>
            </a:lvl6pPr>
            <a:lvl7pPr marL="914400" eaLnBrk="0" fontAlgn="base" hangingPunct="0">
              <a:spcBef>
                <a:spcPct val="0"/>
              </a:spcBef>
              <a:spcAft>
                <a:spcPct val="0"/>
              </a:spcAft>
              <a:defRPr sz="2400">
                <a:solidFill>
                  <a:schemeClr val="tx1"/>
                </a:solidFill>
                <a:latin typeface="Sky InfoText Rg" pitchFamily="34" charset="0"/>
                <a:ea typeface="ＭＳ Ｐゴシック" charset="-128"/>
              </a:defRPr>
            </a:lvl7pPr>
            <a:lvl8pPr marL="1371600" eaLnBrk="0" fontAlgn="base" hangingPunct="0">
              <a:spcBef>
                <a:spcPct val="0"/>
              </a:spcBef>
              <a:spcAft>
                <a:spcPct val="0"/>
              </a:spcAft>
              <a:defRPr sz="2400">
                <a:solidFill>
                  <a:schemeClr val="tx1"/>
                </a:solidFill>
                <a:latin typeface="Sky InfoText Rg" pitchFamily="34" charset="0"/>
                <a:ea typeface="ＭＳ Ｐゴシック" charset="-128"/>
              </a:defRPr>
            </a:lvl8pPr>
            <a:lvl9pPr marL="1828800" eaLnBrk="0" fontAlgn="base" hangingPunct="0">
              <a:spcBef>
                <a:spcPct val="0"/>
              </a:spcBef>
              <a:spcAft>
                <a:spcPct val="0"/>
              </a:spcAft>
              <a:defRPr sz="2400">
                <a:solidFill>
                  <a:schemeClr val="tx1"/>
                </a:solidFill>
                <a:latin typeface="Sky InfoText Rg" pitchFamily="34" charset="0"/>
                <a:ea typeface="ＭＳ Ｐゴシック" charset="-128"/>
              </a:defRPr>
            </a:lvl9pPr>
          </a:lstStyle>
          <a:p>
            <a:pPr algn="ctr" eaLnBrk="1" hangingPunct="1"/>
            <a:fld id="{A3E74764-7F79-4AA1-A99C-FCB3B3696879}" type="slidenum">
              <a:rPr lang="en-US" sz="900" noProof="0" smtClean="0">
                <a:solidFill>
                  <a:schemeClr val="tx1"/>
                </a:solidFill>
                <a:latin typeface="+mj-lt"/>
                <a:ea typeface="Sky Text"/>
              </a:rPr>
              <a:pPr algn="ctr" eaLnBrk="1" hangingPunct="1"/>
              <a:t>‹#›</a:t>
            </a:fld>
            <a:endParaRPr lang="en-US" sz="900" noProof="0">
              <a:solidFill>
                <a:schemeClr val="tx1"/>
              </a:solidFill>
              <a:latin typeface="+mj-lt"/>
              <a:ea typeface="Sky Text"/>
            </a:endParaRPr>
          </a:p>
        </p:txBody>
      </p:sp>
      <p:sp>
        <p:nvSpPr>
          <p:cNvPr id="12" name="Title Placeholder 1"/>
          <p:cNvSpPr>
            <a:spLocks noGrp="1"/>
          </p:cNvSpPr>
          <p:nvPr>
            <p:ph type="title"/>
          </p:nvPr>
        </p:nvSpPr>
        <p:spPr>
          <a:xfrm>
            <a:off x="596900" y="584200"/>
            <a:ext cx="10510839" cy="763200"/>
          </a:xfrm>
          <a:prstGeom prst="rect">
            <a:avLst/>
          </a:prstGeom>
        </p:spPr>
        <p:txBody>
          <a:bodyPr vert="horz" lIns="0" tIns="0" rIns="0" bIns="0" rtlCol="0" anchor="t" anchorCtr="0">
            <a:noAutofit/>
          </a:bodyPr>
          <a:lstStyle/>
          <a:p>
            <a:endParaRPr lang="en-GB"/>
          </a:p>
        </p:txBody>
      </p:sp>
      <p:sp>
        <p:nvSpPr>
          <p:cNvPr id="8" name="Content Placeholder 3"/>
          <p:cNvSpPr>
            <a:spLocks noGrp="1"/>
          </p:cNvSpPr>
          <p:nvPr>
            <p:ph sz="quarter" idx="11"/>
          </p:nvPr>
        </p:nvSpPr>
        <p:spPr>
          <a:xfrm>
            <a:off x="597600" y="2073600"/>
            <a:ext cx="6660000" cy="3844800"/>
          </a:xfrm>
          <a:noFill/>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9" name="Content Placeholder 3"/>
          <p:cNvSpPr>
            <a:spLocks noGrp="1"/>
          </p:cNvSpPr>
          <p:nvPr>
            <p:ph sz="quarter" idx="14"/>
          </p:nvPr>
        </p:nvSpPr>
        <p:spPr>
          <a:xfrm>
            <a:off x="7761600" y="2073600"/>
            <a:ext cx="3348000" cy="3844800"/>
          </a:xfrm>
          <a:noFill/>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10" name="Text Placeholder 4"/>
          <p:cNvSpPr>
            <a:spLocks noGrp="1"/>
          </p:cNvSpPr>
          <p:nvPr>
            <p:ph type="body" sz="quarter" idx="10"/>
          </p:nvPr>
        </p:nvSpPr>
        <p:spPr>
          <a:xfrm>
            <a:off x="596901" y="6004800"/>
            <a:ext cx="10510836" cy="333375"/>
          </a:xfrm>
          <a:noFill/>
        </p:spPr>
        <p:txBody>
          <a:bodyPr anchor="b"/>
          <a:lstStyle>
            <a:lvl1pPr marL="0" indent="0">
              <a:spcBef>
                <a:spcPts val="0"/>
              </a:spcBef>
              <a:buNone/>
              <a:defRPr sz="900">
                <a:solidFill>
                  <a:srgbClr val="000000"/>
                </a:solidFill>
              </a:defRPr>
            </a:lvl1pPr>
          </a:lstStyle>
          <a:p>
            <a:pPr lvl="0"/>
            <a:r>
              <a:rPr lang="en-US"/>
              <a:t>Edit Master text styles</a:t>
            </a:r>
          </a:p>
        </p:txBody>
      </p:sp>
    </p:spTree>
    <p:extLst>
      <p:ext uri="{BB962C8B-B14F-4D97-AF65-F5344CB8AC3E}">
        <p14:creationId xmlns:p14="http://schemas.microsoft.com/office/powerpoint/2010/main" val="129638159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Headline and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8AB112C6-EAA0-0748-9F65-5DBF3A62CA45}"/>
              </a:ext>
            </a:extLst>
          </p:cNvPr>
          <p:cNvSpPr/>
          <p:nvPr userDrawn="1"/>
        </p:nvSpPr>
        <p:spPr>
          <a:xfrm rot="5400000">
            <a:off x="-3253582" y="3253582"/>
            <a:ext cx="6583363" cy="76200"/>
          </a:xfrm>
          <a:prstGeom prst="rect">
            <a:avLst/>
          </a:prstGeom>
          <a:gradFill>
            <a:gsLst>
              <a:gs pos="0">
                <a:srgbClr val="FF9E00"/>
              </a:gs>
              <a:gs pos="100000">
                <a:srgbClr val="0071FF"/>
              </a:gs>
              <a:gs pos="35000">
                <a:srgbClr val="E10000"/>
              </a:gs>
              <a:gs pos="85000">
                <a:srgbClr val="21429C"/>
              </a:gs>
              <a:gs pos="60000">
                <a:srgbClr val="B5007D"/>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FDA7EFF-A56F-EA4F-8F5D-BBB210D4127B}"/>
              </a:ext>
            </a:extLst>
          </p:cNvPr>
          <p:cNvSpPr txBox="1"/>
          <p:nvPr userDrawn="1"/>
        </p:nvSpPr>
        <p:spPr>
          <a:xfrm>
            <a:off x="5778581" y="6421822"/>
            <a:ext cx="147476" cy="138499"/>
          </a:xfrm>
          <a:prstGeom prst="rect">
            <a:avLst/>
          </a:prstGeom>
          <a:noFill/>
        </p:spPr>
        <p:txBody>
          <a:bodyPr wrap="none" lIns="0" tIns="0" rIns="0" bIns="0" anchor="b">
            <a:spAutoFit/>
          </a:bodyPr>
          <a:lstStyle>
            <a:lvl1pPr eaLnBrk="0" hangingPunct="0">
              <a:defRPr sz="2400">
                <a:solidFill>
                  <a:schemeClr val="tx1"/>
                </a:solidFill>
                <a:latin typeface="Sky InfoText Rg" pitchFamily="34" charset="0"/>
                <a:ea typeface="ＭＳ Ｐゴシック" charset="-128"/>
              </a:defRPr>
            </a:lvl1pPr>
            <a:lvl2pPr marL="37931725" indent="-37474525" eaLnBrk="0" hangingPunct="0">
              <a:defRPr sz="2400">
                <a:solidFill>
                  <a:schemeClr val="tx1"/>
                </a:solidFill>
                <a:latin typeface="Sky InfoText Rg" pitchFamily="34" charset="0"/>
                <a:ea typeface="ＭＳ Ｐゴシック" charset="-128"/>
              </a:defRPr>
            </a:lvl2pPr>
            <a:lvl3pPr eaLnBrk="0" hangingPunct="0">
              <a:defRPr sz="2400">
                <a:solidFill>
                  <a:schemeClr val="tx1"/>
                </a:solidFill>
                <a:latin typeface="Sky InfoText Rg" pitchFamily="34" charset="0"/>
                <a:ea typeface="ＭＳ Ｐゴシック" charset="-128"/>
              </a:defRPr>
            </a:lvl3pPr>
            <a:lvl4pPr eaLnBrk="0" hangingPunct="0">
              <a:defRPr sz="2400">
                <a:solidFill>
                  <a:schemeClr val="tx1"/>
                </a:solidFill>
                <a:latin typeface="Sky InfoText Rg" pitchFamily="34" charset="0"/>
                <a:ea typeface="ＭＳ Ｐゴシック" charset="-128"/>
              </a:defRPr>
            </a:lvl4pPr>
            <a:lvl5pPr eaLnBrk="0" hangingPunct="0">
              <a:defRPr sz="2400">
                <a:solidFill>
                  <a:schemeClr val="tx1"/>
                </a:solidFill>
                <a:latin typeface="Sky InfoText Rg" pitchFamily="34" charset="0"/>
                <a:ea typeface="ＭＳ Ｐゴシック" charset="-128"/>
              </a:defRPr>
            </a:lvl5pPr>
            <a:lvl6pPr marL="457200" eaLnBrk="0" fontAlgn="base" hangingPunct="0">
              <a:spcBef>
                <a:spcPct val="0"/>
              </a:spcBef>
              <a:spcAft>
                <a:spcPct val="0"/>
              </a:spcAft>
              <a:defRPr sz="2400">
                <a:solidFill>
                  <a:schemeClr val="tx1"/>
                </a:solidFill>
                <a:latin typeface="Sky InfoText Rg" pitchFamily="34" charset="0"/>
                <a:ea typeface="ＭＳ Ｐゴシック" charset="-128"/>
              </a:defRPr>
            </a:lvl6pPr>
            <a:lvl7pPr marL="914400" eaLnBrk="0" fontAlgn="base" hangingPunct="0">
              <a:spcBef>
                <a:spcPct val="0"/>
              </a:spcBef>
              <a:spcAft>
                <a:spcPct val="0"/>
              </a:spcAft>
              <a:defRPr sz="2400">
                <a:solidFill>
                  <a:schemeClr val="tx1"/>
                </a:solidFill>
                <a:latin typeface="Sky InfoText Rg" pitchFamily="34" charset="0"/>
                <a:ea typeface="ＭＳ Ｐゴシック" charset="-128"/>
              </a:defRPr>
            </a:lvl7pPr>
            <a:lvl8pPr marL="1371600" eaLnBrk="0" fontAlgn="base" hangingPunct="0">
              <a:spcBef>
                <a:spcPct val="0"/>
              </a:spcBef>
              <a:spcAft>
                <a:spcPct val="0"/>
              </a:spcAft>
              <a:defRPr sz="2400">
                <a:solidFill>
                  <a:schemeClr val="tx1"/>
                </a:solidFill>
                <a:latin typeface="Sky InfoText Rg" pitchFamily="34" charset="0"/>
                <a:ea typeface="ＭＳ Ｐゴシック" charset="-128"/>
              </a:defRPr>
            </a:lvl8pPr>
            <a:lvl9pPr marL="1828800" eaLnBrk="0" fontAlgn="base" hangingPunct="0">
              <a:spcBef>
                <a:spcPct val="0"/>
              </a:spcBef>
              <a:spcAft>
                <a:spcPct val="0"/>
              </a:spcAft>
              <a:defRPr sz="2400">
                <a:solidFill>
                  <a:schemeClr val="tx1"/>
                </a:solidFill>
                <a:latin typeface="Sky InfoText Rg" pitchFamily="34" charset="0"/>
                <a:ea typeface="ＭＳ Ｐゴシック" charset="-128"/>
              </a:defRPr>
            </a:lvl9pPr>
          </a:lstStyle>
          <a:p>
            <a:pPr algn="ctr" eaLnBrk="1" hangingPunct="1"/>
            <a:fld id="{A3E74764-7F79-4AA1-A99C-FCB3B3696879}" type="slidenum">
              <a:rPr lang="en-US" sz="900" noProof="0" smtClean="0">
                <a:solidFill>
                  <a:schemeClr val="tx1"/>
                </a:solidFill>
                <a:latin typeface="+mj-lt"/>
                <a:ea typeface="Sky Text"/>
              </a:rPr>
              <a:pPr algn="ctr" eaLnBrk="1" hangingPunct="1"/>
              <a:t>‹#›</a:t>
            </a:fld>
            <a:endParaRPr lang="en-US" sz="900" noProof="0">
              <a:solidFill>
                <a:schemeClr val="tx1"/>
              </a:solidFill>
              <a:latin typeface="+mj-lt"/>
              <a:ea typeface="Sky Text"/>
            </a:endParaRPr>
          </a:p>
        </p:txBody>
      </p:sp>
      <p:sp>
        <p:nvSpPr>
          <p:cNvPr id="12" name="Title Placeholder 1"/>
          <p:cNvSpPr>
            <a:spLocks noGrp="1"/>
          </p:cNvSpPr>
          <p:nvPr>
            <p:ph type="title"/>
          </p:nvPr>
        </p:nvSpPr>
        <p:spPr>
          <a:xfrm>
            <a:off x="596900" y="584200"/>
            <a:ext cx="10510839" cy="763200"/>
          </a:xfrm>
          <a:prstGeom prst="rect">
            <a:avLst/>
          </a:prstGeom>
        </p:spPr>
        <p:txBody>
          <a:bodyPr vert="horz" lIns="0" tIns="0" rIns="0" bIns="0" rtlCol="0" anchor="t" anchorCtr="0">
            <a:noAutofit/>
          </a:bodyPr>
          <a:lstStyle/>
          <a:p>
            <a:endParaRPr lang="en-GB"/>
          </a:p>
        </p:txBody>
      </p:sp>
      <p:sp>
        <p:nvSpPr>
          <p:cNvPr id="8" name="Content Placeholder 3"/>
          <p:cNvSpPr>
            <a:spLocks noGrp="1"/>
          </p:cNvSpPr>
          <p:nvPr>
            <p:ph sz="quarter" idx="11"/>
          </p:nvPr>
        </p:nvSpPr>
        <p:spPr>
          <a:xfrm>
            <a:off x="597600" y="2073600"/>
            <a:ext cx="4896000" cy="1620000"/>
          </a:xfrm>
          <a:noFill/>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9" name="Content Placeholder 3"/>
          <p:cNvSpPr>
            <a:spLocks noGrp="1"/>
          </p:cNvSpPr>
          <p:nvPr>
            <p:ph sz="quarter" idx="12"/>
          </p:nvPr>
        </p:nvSpPr>
        <p:spPr>
          <a:xfrm>
            <a:off x="6211739" y="2073600"/>
            <a:ext cx="4896000" cy="1620000"/>
          </a:xfrm>
          <a:noFill/>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quarter" idx="13"/>
          </p:nvPr>
        </p:nvSpPr>
        <p:spPr>
          <a:xfrm>
            <a:off x="597600" y="4298400"/>
            <a:ext cx="4896000" cy="1620000"/>
          </a:xfrm>
          <a:noFill/>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quarter" idx="14"/>
          </p:nvPr>
        </p:nvSpPr>
        <p:spPr>
          <a:xfrm>
            <a:off x="6211739" y="4298400"/>
            <a:ext cx="4896000" cy="1620000"/>
          </a:xfrm>
          <a:noFill/>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4"/>
          <p:cNvSpPr>
            <a:spLocks noGrp="1"/>
          </p:cNvSpPr>
          <p:nvPr>
            <p:ph type="body" sz="quarter" idx="10"/>
          </p:nvPr>
        </p:nvSpPr>
        <p:spPr>
          <a:xfrm>
            <a:off x="596901" y="6004800"/>
            <a:ext cx="10510836" cy="333375"/>
          </a:xfrm>
          <a:noFill/>
        </p:spPr>
        <p:txBody>
          <a:bodyPr anchor="b"/>
          <a:lstStyle>
            <a:lvl1pPr marL="0" indent="0">
              <a:spcBef>
                <a:spcPts val="0"/>
              </a:spcBef>
              <a:buNone/>
              <a:defRPr sz="900">
                <a:solidFill>
                  <a:srgbClr val="000000"/>
                </a:solidFill>
              </a:defRPr>
            </a:lvl1pPr>
          </a:lstStyle>
          <a:p>
            <a:pPr lvl="0"/>
            <a:r>
              <a:rPr lang="en-US"/>
              <a:t>Edit Master text styles</a:t>
            </a:r>
          </a:p>
        </p:txBody>
      </p:sp>
    </p:spTree>
    <p:extLst>
      <p:ext uri="{BB962C8B-B14F-4D97-AF65-F5344CB8AC3E}">
        <p14:creationId xmlns:p14="http://schemas.microsoft.com/office/powerpoint/2010/main" val="6103199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2.xml"/><Relationship Id="rId3" Type="http://schemas.openxmlformats.org/officeDocument/2006/relationships/slideLayout" Target="../slideLayouts/slideLayout21.xml"/><Relationship Id="rId21" Type="http://schemas.openxmlformats.org/officeDocument/2006/relationships/image" Target="../media/image1.emf"/><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oleObject" Target="../embeddings/oleObject12.bin"/><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ags" Target="../tags/tag13.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theme" Target="../theme/theme3.xml"/><Relationship Id="rId3" Type="http://schemas.openxmlformats.org/officeDocument/2006/relationships/slideLayout" Target="../slideLayouts/slideLayout38.xml"/><Relationship Id="rId21" Type="http://schemas.openxmlformats.org/officeDocument/2006/relationships/image" Target="../media/image1.emf"/><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oleObject" Target="../embeddings/oleObject13.bin"/><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19" Type="http://schemas.openxmlformats.org/officeDocument/2006/relationships/tags" Target="../tags/tag1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0"/>
            </p:custDataLst>
            <p:extLst>
              <p:ext uri="{D42A27DB-BD31-4B8C-83A1-F6EECF244321}">
                <p14:modId xmlns:p14="http://schemas.microsoft.com/office/powerpoint/2010/main" val="4391886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1" imgW="359" imgH="360" progId="TCLayout.ActiveDocument.1">
                  <p:embed/>
                </p:oleObj>
              </mc:Choice>
              <mc:Fallback>
                <p:oleObj name="think-cell Slide" r:id="rId21" imgW="359" imgH="360" progId="TCLayout.ActiveDocument.1">
                  <p:embed/>
                  <p:pic>
                    <p:nvPicPr>
                      <p:cNvPr id="4" name="Object 3" hidden="1"/>
                      <p:cNvPicPr/>
                      <p:nvPr/>
                    </p:nvPicPr>
                    <p:blipFill>
                      <a:blip r:embed="rId22"/>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96900" y="584200"/>
            <a:ext cx="10510839" cy="763200"/>
          </a:xfrm>
          <a:prstGeom prst="rect">
            <a:avLst/>
          </a:prstGeom>
        </p:spPr>
        <p:txBody>
          <a:bodyPr vert="horz" lIns="0" tIns="0" rIns="0" bIns="0" rtlCol="0" anchor="t" anchorCtr="0">
            <a:noAutofit/>
          </a:bodyPr>
          <a:lstStyle/>
          <a:p>
            <a:endParaRPr lang="en-GB"/>
          </a:p>
        </p:txBody>
      </p:sp>
      <p:sp>
        <p:nvSpPr>
          <p:cNvPr id="3" name="Text Placeholder 2"/>
          <p:cNvSpPr>
            <a:spLocks noGrp="1"/>
          </p:cNvSpPr>
          <p:nvPr>
            <p:ph type="body" idx="1"/>
          </p:nvPr>
        </p:nvSpPr>
        <p:spPr>
          <a:xfrm>
            <a:off x="596900" y="1602000"/>
            <a:ext cx="10510839" cy="4316400"/>
          </a:xfrm>
          <a:prstGeom prst="rect">
            <a:avLst/>
          </a:prstGeom>
          <a:solidFill>
            <a:schemeClr val="bg1"/>
          </a:solidFill>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982954148"/>
      </p:ext>
    </p:extLst>
  </p:cSld>
  <p:clrMap bg1="lt1" tx1="dk1" bg2="lt2" tx2="dk2" accent1="accent1" accent2="accent2" accent3="accent3" accent4="accent4" accent5="accent5" accent6="accent6" hlink="hlink" folHlink="folHlink"/>
  <p:sldLayoutIdLst>
    <p:sldLayoutId id="2147483657" r:id="rId1"/>
    <p:sldLayoutId id="2147483736" r:id="rId2"/>
    <p:sldLayoutId id="2147483726" r:id="rId3"/>
    <p:sldLayoutId id="2147483737" r:id="rId4"/>
    <p:sldLayoutId id="2147483727" r:id="rId5"/>
    <p:sldLayoutId id="2147483729" r:id="rId6"/>
    <p:sldLayoutId id="2147483730" r:id="rId7"/>
    <p:sldLayoutId id="2147483731" r:id="rId8"/>
    <p:sldLayoutId id="2147483732" r:id="rId9"/>
    <p:sldLayoutId id="2147483733" r:id="rId10"/>
    <p:sldLayoutId id="2147483734" r:id="rId11"/>
    <p:sldLayoutId id="2147483735" r:id="rId12"/>
    <p:sldLayoutId id="2147483707" r:id="rId13"/>
    <p:sldLayoutId id="2147483709" r:id="rId14"/>
    <p:sldLayoutId id="2147483708" r:id="rId15"/>
    <p:sldLayoutId id="2147483710" r:id="rId16"/>
    <p:sldLayoutId id="2147483738" r:id="rId17"/>
    <p:sldLayoutId id="2147483752" r:id="rId18"/>
  </p:sldLayoutIdLst>
  <p:transition>
    <p:fade/>
  </p:transition>
  <p:txStyles>
    <p:titleStyle>
      <a:lvl1pPr marL="0" algn="l" defTabSz="1170356" rtl="0" eaLnBrk="1" latinLnBrk="0" hangingPunct="1">
        <a:lnSpc>
          <a:spcPct val="80000"/>
        </a:lnSpc>
        <a:spcBef>
          <a:spcPts val="768"/>
        </a:spcBef>
        <a:spcAft>
          <a:spcPts val="0"/>
        </a:spcAft>
        <a:buNone/>
        <a:defRPr lang="en-GB" sz="2800" kern="1200" dirty="0">
          <a:gradFill flip="none" rotWithShape="1">
            <a:gsLst>
              <a:gs pos="0">
                <a:srgbClr val="FF9E00"/>
              </a:gs>
              <a:gs pos="100000">
                <a:srgbClr val="0071FF"/>
              </a:gs>
              <a:gs pos="35000">
                <a:srgbClr val="E10000"/>
              </a:gs>
              <a:gs pos="85000">
                <a:srgbClr val="21429C"/>
              </a:gs>
              <a:gs pos="60000">
                <a:srgbClr val="B5007D"/>
              </a:gs>
            </a:gsLst>
            <a:lin ang="0" scaled="1"/>
            <a:tileRect/>
          </a:gradFill>
          <a:latin typeface="+mj-lt"/>
          <a:ea typeface="+mj-ea"/>
          <a:cs typeface="Sky Text Light"/>
        </a:defRPr>
      </a:lvl1pPr>
    </p:titleStyle>
    <p:bodyStyle>
      <a:lvl1pPr marL="216000" indent="-216000" algn="l" defTabSz="1170432" rtl="0" eaLnBrk="1" latinLnBrk="0" hangingPunct="1">
        <a:spcBef>
          <a:spcPts val="0"/>
        </a:spcBef>
        <a:spcAft>
          <a:spcPts val="600"/>
        </a:spcAft>
        <a:buClr>
          <a:srgbClr val="0644A1"/>
        </a:buClr>
        <a:buFont typeface="Arial" pitchFamily="34" charset="0"/>
        <a:buChar char="•"/>
        <a:defRPr sz="1400" kern="1200">
          <a:solidFill>
            <a:schemeClr val="tx1"/>
          </a:solidFill>
          <a:latin typeface="+mn-lt"/>
          <a:ea typeface="+mn-ea"/>
          <a:cs typeface="+mn-cs"/>
        </a:defRPr>
      </a:lvl1pPr>
      <a:lvl2pPr marL="504000" indent="-216000" algn="l" defTabSz="1170432" rtl="0" eaLnBrk="1" latinLnBrk="0" hangingPunct="1">
        <a:spcBef>
          <a:spcPts val="0"/>
        </a:spcBef>
        <a:spcAft>
          <a:spcPts val="600"/>
        </a:spcAft>
        <a:buClr>
          <a:srgbClr val="0644A1"/>
        </a:buClr>
        <a:buFont typeface="Arial" pitchFamily="34" charset="0"/>
        <a:buChar char="–"/>
        <a:tabLst/>
        <a:defRPr sz="1400" kern="1200">
          <a:solidFill>
            <a:schemeClr val="tx1"/>
          </a:solidFill>
          <a:latin typeface="+mn-lt"/>
          <a:ea typeface="+mn-ea"/>
          <a:cs typeface="+mn-cs"/>
        </a:defRPr>
      </a:lvl2pPr>
      <a:lvl3pPr marL="792000" indent="-216000" algn="l" defTabSz="1170432" rtl="0" eaLnBrk="1" latinLnBrk="0" hangingPunct="1">
        <a:spcBef>
          <a:spcPts val="0"/>
        </a:spcBef>
        <a:spcAft>
          <a:spcPts val="600"/>
        </a:spcAft>
        <a:buClr>
          <a:srgbClr val="0644A1"/>
        </a:buClr>
        <a:buFont typeface="Lucida Grande"/>
        <a:buChar char="­"/>
        <a:tabLst/>
        <a:defRPr sz="1400" kern="1200">
          <a:solidFill>
            <a:schemeClr val="tx1"/>
          </a:solidFill>
          <a:latin typeface="+mn-lt"/>
          <a:ea typeface="+mn-ea"/>
          <a:cs typeface="+mn-cs"/>
        </a:defRPr>
      </a:lvl3pPr>
      <a:lvl4pPr marL="1080000" indent="-216000" algn="l" defTabSz="1170432" rtl="0" eaLnBrk="1" latinLnBrk="0" hangingPunct="1">
        <a:spcBef>
          <a:spcPts val="0"/>
        </a:spcBef>
        <a:spcAft>
          <a:spcPts val="600"/>
        </a:spcAft>
        <a:buClr>
          <a:srgbClr val="0644A1"/>
        </a:buClr>
        <a:buFont typeface="Arial" pitchFamily="34" charset="0"/>
        <a:buChar char="–"/>
        <a:tabLst/>
        <a:defRPr sz="1400" kern="1200">
          <a:solidFill>
            <a:schemeClr val="tx1"/>
          </a:solidFill>
          <a:latin typeface="+mn-lt"/>
          <a:ea typeface="+mn-ea"/>
          <a:cs typeface="+mn-cs"/>
        </a:defRPr>
      </a:lvl4pPr>
      <a:lvl5pPr marL="2633472" indent="-292608" algn="l" defTabSz="1170432"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218688"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3904"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89120"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74336"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9pPr>
    </p:bodyStyle>
    <p:otherStyle>
      <a:defPPr>
        <a:defRPr lang="en-US"/>
      </a:defPPr>
      <a:lvl1pPr marL="0" algn="l" defTabSz="1170432" rtl="0" eaLnBrk="1" latinLnBrk="0" hangingPunct="1">
        <a:defRPr sz="2300" kern="1200">
          <a:solidFill>
            <a:schemeClr val="tx1"/>
          </a:solidFill>
          <a:latin typeface="+mn-lt"/>
          <a:ea typeface="+mn-ea"/>
          <a:cs typeface="+mn-cs"/>
        </a:defRPr>
      </a:lvl1pPr>
      <a:lvl2pPr marL="585216" algn="l" defTabSz="1170432" rtl="0" eaLnBrk="1" latinLnBrk="0" hangingPunct="1">
        <a:defRPr sz="2300" kern="1200">
          <a:solidFill>
            <a:schemeClr val="tx1"/>
          </a:solidFill>
          <a:latin typeface="+mn-lt"/>
          <a:ea typeface="+mn-ea"/>
          <a:cs typeface="+mn-cs"/>
        </a:defRPr>
      </a:lvl2pPr>
      <a:lvl3pPr marL="1170432" algn="l" defTabSz="1170432" rtl="0" eaLnBrk="1" latinLnBrk="0" hangingPunct="1">
        <a:defRPr sz="2300" kern="1200">
          <a:solidFill>
            <a:schemeClr val="tx1"/>
          </a:solidFill>
          <a:latin typeface="+mn-lt"/>
          <a:ea typeface="+mn-ea"/>
          <a:cs typeface="+mn-cs"/>
        </a:defRPr>
      </a:lvl3pPr>
      <a:lvl4pPr marL="1755648" algn="l" defTabSz="1170432" rtl="0" eaLnBrk="1" latinLnBrk="0" hangingPunct="1">
        <a:defRPr sz="2300" kern="1200">
          <a:solidFill>
            <a:schemeClr val="tx1"/>
          </a:solidFill>
          <a:latin typeface="+mn-lt"/>
          <a:ea typeface="+mn-ea"/>
          <a:cs typeface="+mn-cs"/>
        </a:defRPr>
      </a:lvl4pPr>
      <a:lvl5pPr marL="2340864" algn="l" defTabSz="1170432" rtl="0" eaLnBrk="1" latinLnBrk="0" hangingPunct="1">
        <a:defRPr sz="2300" kern="1200">
          <a:solidFill>
            <a:schemeClr val="tx1"/>
          </a:solidFill>
          <a:latin typeface="+mn-lt"/>
          <a:ea typeface="+mn-ea"/>
          <a:cs typeface="+mn-cs"/>
        </a:defRPr>
      </a:lvl5pPr>
      <a:lvl6pPr marL="2926080" algn="l" defTabSz="1170432" rtl="0" eaLnBrk="1" latinLnBrk="0" hangingPunct="1">
        <a:defRPr sz="2300" kern="1200">
          <a:solidFill>
            <a:schemeClr val="tx1"/>
          </a:solidFill>
          <a:latin typeface="+mn-lt"/>
          <a:ea typeface="+mn-ea"/>
          <a:cs typeface="+mn-cs"/>
        </a:defRPr>
      </a:lvl6pPr>
      <a:lvl7pPr marL="3511296" algn="l" defTabSz="1170432" rtl="0" eaLnBrk="1" latinLnBrk="0" hangingPunct="1">
        <a:defRPr sz="2300" kern="1200">
          <a:solidFill>
            <a:schemeClr val="tx1"/>
          </a:solidFill>
          <a:latin typeface="+mn-lt"/>
          <a:ea typeface="+mn-ea"/>
          <a:cs typeface="+mn-cs"/>
        </a:defRPr>
      </a:lvl7pPr>
      <a:lvl8pPr marL="4096512" algn="l" defTabSz="1170432" rtl="0" eaLnBrk="1" latinLnBrk="0" hangingPunct="1">
        <a:defRPr sz="2300" kern="1200">
          <a:solidFill>
            <a:schemeClr val="tx1"/>
          </a:solidFill>
          <a:latin typeface="+mn-lt"/>
          <a:ea typeface="+mn-ea"/>
          <a:cs typeface="+mn-cs"/>
        </a:defRPr>
      </a:lvl8pPr>
      <a:lvl9pPr marL="4681728" algn="l" defTabSz="1170432" rtl="0" eaLnBrk="1" latinLnBrk="0" hangingPunct="1">
        <a:defRPr sz="23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73" userDrawn="1">
          <p15:clr>
            <a:srgbClr val="F26B43"/>
          </p15:clr>
        </p15:guide>
        <p15:guide id="2" pos="368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9"/>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0" imgW="359" imgH="360" progId="TCLayout.ActiveDocument.1">
                  <p:embed/>
                </p:oleObj>
              </mc:Choice>
              <mc:Fallback>
                <p:oleObj name="think-cell Slide" r:id="rId20" imgW="359" imgH="360" progId="TCLayout.ActiveDocument.1">
                  <p:embed/>
                  <p:pic>
                    <p:nvPicPr>
                      <p:cNvPr id="4" name="Object 3" hidden="1"/>
                      <p:cNvPicPr/>
                      <p:nvPr/>
                    </p:nvPicPr>
                    <p:blipFill>
                      <a:blip r:embed="rId21"/>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96900" y="584200"/>
            <a:ext cx="10510839" cy="1017588"/>
          </a:xfrm>
          <a:prstGeom prst="rect">
            <a:avLst/>
          </a:prstGeom>
        </p:spPr>
        <p:txBody>
          <a:bodyPr vert="horz" lIns="0" tIns="0" rIns="0" bIns="0" rtlCol="0" anchor="t" anchorCtr="0">
            <a:noAutofit/>
          </a:bodyPr>
          <a:lstStyle/>
          <a:p>
            <a:endParaRPr lang="en-GB"/>
          </a:p>
        </p:txBody>
      </p:sp>
      <p:sp>
        <p:nvSpPr>
          <p:cNvPr id="3" name="Text Placeholder 2"/>
          <p:cNvSpPr>
            <a:spLocks noGrp="1"/>
          </p:cNvSpPr>
          <p:nvPr>
            <p:ph type="body" idx="1"/>
          </p:nvPr>
        </p:nvSpPr>
        <p:spPr>
          <a:xfrm>
            <a:off x="596900" y="1617029"/>
            <a:ext cx="10510839" cy="4054474"/>
          </a:xfrm>
          <a:prstGeom prst="rect">
            <a:avLst/>
          </a:prstGeom>
          <a:solidFill>
            <a:schemeClr val="bg1"/>
          </a:solidFill>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615020333"/>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Lst>
  <p:transition>
    <p:fade/>
  </p:transition>
  <p:txStyles>
    <p:titleStyle>
      <a:lvl1pPr marL="0" algn="l" defTabSz="1170356" rtl="0" eaLnBrk="1" latinLnBrk="0" hangingPunct="1">
        <a:lnSpc>
          <a:spcPct val="80000"/>
        </a:lnSpc>
        <a:spcBef>
          <a:spcPts val="768"/>
        </a:spcBef>
        <a:spcAft>
          <a:spcPts val="0"/>
        </a:spcAft>
        <a:buNone/>
        <a:defRPr lang="en-GB" sz="2800" kern="1200" dirty="0">
          <a:gradFill flip="none" rotWithShape="1">
            <a:gsLst>
              <a:gs pos="0">
                <a:srgbClr val="FF9E00"/>
              </a:gs>
              <a:gs pos="100000">
                <a:srgbClr val="0071FF"/>
              </a:gs>
              <a:gs pos="35000">
                <a:srgbClr val="E10000"/>
              </a:gs>
              <a:gs pos="85000">
                <a:srgbClr val="21429C"/>
              </a:gs>
              <a:gs pos="60000">
                <a:srgbClr val="B5007D"/>
              </a:gs>
            </a:gsLst>
            <a:lin ang="0" scaled="1"/>
            <a:tileRect/>
          </a:gradFill>
          <a:latin typeface="+mj-lt"/>
          <a:ea typeface="+mj-ea"/>
          <a:cs typeface="Sky Text Light"/>
        </a:defRPr>
      </a:lvl1pPr>
    </p:titleStyle>
    <p:bodyStyle>
      <a:lvl1pPr marL="229617" indent="-229617" algn="l" defTabSz="1170432" rtl="0" eaLnBrk="1" latinLnBrk="0" hangingPunct="1">
        <a:spcBef>
          <a:spcPts val="768"/>
        </a:spcBef>
        <a:buClr>
          <a:srgbClr val="0644A1"/>
        </a:buClr>
        <a:buFont typeface="Arial" pitchFamily="34" charset="0"/>
        <a:buChar char="•"/>
        <a:defRPr sz="1800" kern="1200">
          <a:solidFill>
            <a:srgbClr val="323232"/>
          </a:solidFill>
          <a:latin typeface="+mn-lt"/>
          <a:ea typeface="+mn-ea"/>
          <a:cs typeface="+mn-cs"/>
        </a:defRPr>
      </a:lvl1pPr>
      <a:lvl2pPr marL="468000" indent="-216000" algn="l" defTabSz="1170432" rtl="0" eaLnBrk="1" latinLnBrk="0" hangingPunct="1">
        <a:spcBef>
          <a:spcPts val="600"/>
        </a:spcBef>
        <a:buClr>
          <a:srgbClr val="0644A1"/>
        </a:buClr>
        <a:buFont typeface="Arial" pitchFamily="34" charset="0"/>
        <a:buChar char="–"/>
        <a:tabLst/>
        <a:defRPr sz="1600" kern="1200">
          <a:solidFill>
            <a:srgbClr val="323232"/>
          </a:solidFill>
          <a:latin typeface="+mn-lt"/>
          <a:ea typeface="+mn-ea"/>
          <a:cs typeface="+mn-cs"/>
        </a:defRPr>
      </a:lvl2pPr>
      <a:lvl3pPr marL="640800" indent="-172800" algn="l" defTabSz="1170432" rtl="0" eaLnBrk="1" latinLnBrk="0" hangingPunct="1">
        <a:spcBef>
          <a:spcPts val="600"/>
        </a:spcBef>
        <a:buClr>
          <a:srgbClr val="0644A1"/>
        </a:buClr>
        <a:buFont typeface="Lucida Grande"/>
        <a:buChar char="­"/>
        <a:tabLst/>
        <a:defRPr sz="1400" kern="1200">
          <a:solidFill>
            <a:srgbClr val="323232"/>
          </a:solidFill>
          <a:latin typeface="+mn-lt"/>
          <a:ea typeface="+mn-ea"/>
          <a:cs typeface="+mn-cs"/>
        </a:defRPr>
      </a:lvl3pPr>
      <a:lvl4pPr marL="835200" indent="-179388" algn="l" defTabSz="1170432" rtl="0" eaLnBrk="1" latinLnBrk="0" hangingPunct="1">
        <a:spcBef>
          <a:spcPts val="600"/>
        </a:spcBef>
        <a:buClr>
          <a:srgbClr val="0644A1"/>
        </a:buClr>
        <a:buFont typeface="Arial" pitchFamily="34" charset="0"/>
        <a:buChar char="–"/>
        <a:tabLst/>
        <a:defRPr sz="1200" kern="1200">
          <a:solidFill>
            <a:srgbClr val="323232"/>
          </a:solidFill>
          <a:latin typeface="+mn-lt"/>
          <a:ea typeface="+mn-ea"/>
          <a:cs typeface="+mn-cs"/>
        </a:defRPr>
      </a:lvl4pPr>
      <a:lvl5pPr marL="2633472" indent="-292608" algn="l" defTabSz="1170432"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218688"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3904"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89120"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74336"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9pPr>
    </p:bodyStyle>
    <p:otherStyle>
      <a:defPPr>
        <a:defRPr lang="en-US"/>
      </a:defPPr>
      <a:lvl1pPr marL="0" algn="l" defTabSz="1170432" rtl="0" eaLnBrk="1" latinLnBrk="0" hangingPunct="1">
        <a:defRPr sz="2300" kern="1200">
          <a:solidFill>
            <a:schemeClr val="tx1"/>
          </a:solidFill>
          <a:latin typeface="+mn-lt"/>
          <a:ea typeface="+mn-ea"/>
          <a:cs typeface="+mn-cs"/>
        </a:defRPr>
      </a:lvl1pPr>
      <a:lvl2pPr marL="585216" algn="l" defTabSz="1170432" rtl="0" eaLnBrk="1" latinLnBrk="0" hangingPunct="1">
        <a:defRPr sz="2300" kern="1200">
          <a:solidFill>
            <a:schemeClr val="tx1"/>
          </a:solidFill>
          <a:latin typeface="+mn-lt"/>
          <a:ea typeface="+mn-ea"/>
          <a:cs typeface="+mn-cs"/>
        </a:defRPr>
      </a:lvl2pPr>
      <a:lvl3pPr marL="1170432" algn="l" defTabSz="1170432" rtl="0" eaLnBrk="1" latinLnBrk="0" hangingPunct="1">
        <a:defRPr sz="2300" kern="1200">
          <a:solidFill>
            <a:schemeClr val="tx1"/>
          </a:solidFill>
          <a:latin typeface="+mn-lt"/>
          <a:ea typeface="+mn-ea"/>
          <a:cs typeface="+mn-cs"/>
        </a:defRPr>
      </a:lvl3pPr>
      <a:lvl4pPr marL="1755648" algn="l" defTabSz="1170432" rtl="0" eaLnBrk="1" latinLnBrk="0" hangingPunct="1">
        <a:defRPr sz="2300" kern="1200">
          <a:solidFill>
            <a:schemeClr val="tx1"/>
          </a:solidFill>
          <a:latin typeface="+mn-lt"/>
          <a:ea typeface="+mn-ea"/>
          <a:cs typeface="+mn-cs"/>
        </a:defRPr>
      </a:lvl4pPr>
      <a:lvl5pPr marL="2340864" algn="l" defTabSz="1170432" rtl="0" eaLnBrk="1" latinLnBrk="0" hangingPunct="1">
        <a:defRPr sz="2300" kern="1200">
          <a:solidFill>
            <a:schemeClr val="tx1"/>
          </a:solidFill>
          <a:latin typeface="+mn-lt"/>
          <a:ea typeface="+mn-ea"/>
          <a:cs typeface="+mn-cs"/>
        </a:defRPr>
      </a:lvl5pPr>
      <a:lvl6pPr marL="2926080" algn="l" defTabSz="1170432" rtl="0" eaLnBrk="1" latinLnBrk="0" hangingPunct="1">
        <a:defRPr sz="2300" kern="1200">
          <a:solidFill>
            <a:schemeClr val="tx1"/>
          </a:solidFill>
          <a:latin typeface="+mn-lt"/>
          <a:ea typeface="+mn-ea"/>
          <a:cs typeface="+mn-cs"/>
        </a:defRPr>
      </a:lvl6pPr>
      <a:lvl7pPr marL="3511296" algn="l" defTabSz="1170432" rtl="0" eaLnBrk="1" latinLnBrk="0" hangingPunct="1">
        <a:defRPr sz="2300" kern="1200">
          <a:solidFill>
            <a:schemeClr val="tx1"/>
          </a:solidFill>
          <a:latin typeface="+mn-lt"/>
          <a:ea typeface="+mn-ea"/>
          <a:cs typeface="+mn-cs"/>
        </a:defRPr>
      </a:lvl7pPr>
      <a:lvl8pPr marL="4096512" algn="l" defTabSz="1170432" rtl="0" eaLnBrk="1" latinLnBrk="0" hangingPunct="1">
        <a:defRPr sz="2300" kern="1200">
          <a:solidFill>
            <a:schemeClr val="tx1"/>
          </a:solidFill>
          <a:latin typeface="+mn-lt"/>
          <a:ea typeface="+mn-ea"/>
          <a:cs typeface="+mn-cs"/>
        </a:defRPr>
      </a:lvl8pPr>
      <a:lvl9pPr marL="4681728" algn="l" defTabSz="1170432" rtl="0" eaLnBrk="1" latinLnBrk="0" hangingPunct="1">
        <a:defRPr sz="23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73">
          <p15:clr>
            <a:srgbClr val="F26B43"/>
          </p15:clr>
        </p15:guide>
        <p15:guide id="2" pos="368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9"/>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0" imgW="359" imgH="360" progId="TCLayout.ActiveDocument.1">
                  <p:embed/>
                </p:oleObj>
              </mc:Choice>
              <mc:Fallback>
                <p:oleObj name="think-cell Slide" r:id="rId20" imgW="359" imgH="360" progId="TCLayout.ActiveDocument.1">
                  <p:embed/>
                  <p:pic>
                    <p:nvPicPr>
                      <p:cNvPr id="4" name="Object 3" hidden="1"/>
                      <p:cNvPicPr/>
                      <p:nvPr/>
                    </p:nvPicPr>
                    <p:blipFill>
                      <a:blip r:embed="rId21"/>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96900" y="584200"/>
            <a:ext cx="10510839" cy="1017588"/>
          </a:xfrm>
          <a:prstGeom prst="rect">
            <a:avLst/>
          </a:prstGeom>
        </p:spPr>
        <p:txBody>
          <a:bodyPr vert="horz" lIns="0" tIns="0" rIns="0" bIns="0" rtlCol="0" anchor="t" anchorCtr="0">
            <a:noAutofit/>
          </a:bodyPr>
          <a:lstStyle/>
          <a:p>
            <a:endParaRPr lang="en-GB"/>
          </a:p>
        </p:txBody>
      </p:sp>
      <p:sp>
        <p:nvSpPr>
          <p:cNvPr id="3" name="Text Placeholder 2"/>
          <p:cNvSpPr>
            <a:spLocks noGrp="1"/>
          </p:cNvSpPr>
          <p:nvPr>
            <p:ph type="body" idx="1"/>
          </p:nvPr>
        </p:nvSpPr>
        <p:spPr>
          <a:xfrm>
            <a:off x="596900" y="1617029"/>
            <a:ext cx="10510839" cy="4054474"/>
          </a:xfrm>
          <a:prstGeom prst="rect">
            <a:avLst/>
          </a:prstGeom>
          <a:solidFill>
            <a:schemeClr val="bg1"/>
          </a:solidFill>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99025055"/>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Lst>
  <p:transition>
    <p:fade/>
  </p:transition>
  <p:txStyles>
    <p:titleStyle>
      <a:lvl1pPr marL="0" algn="l" defTabSz="1170356" rtl="0" eaLnBrk="1" latinLnBrk="0" hangingPunct="1">
        <a:lnSpc>
          <a:spcPct val="80000"/>
        </a:lnSpc>
        <a:spcBef>
          <a:spcPts val="768"/>
        </a:spcBef>
        <a:spcAft>
          <a:spcPts val="0"/>
        </a:spcAft>
        <a:buNone/>
        <a:defRPr lang="en-GB" sz="2800" kern="1200" dirty="0">
          <a:gradFill flip="none" rotWithShape="1">
            <a:gsLst>
              <a:gs pos="0">
                <a:srgbClr val="FF9E00"/>
              </a:gs>
              <a:gs pos="100000">
                <a:srgbClr val="0071FF"/>
              </a:gs>
              <a:gs pos="35000">
                <a:srgbClr val="E10000"/>
              </a:gs>
              <a:gs pos="85000">
                <a:srgbClr val="21429C"/>
              </a:gs>
              <a:gs pos="60000">
                <a:srgbClr val="B5007D"/>
              </a:gs>
            </a:gsLst>
            <a:lin ang="0" scaled="1"/>
            <a:tileRect/>
          </a:gradFill>
          <a:latin typeface="+mj-lt"/>
          <a:ea typeface="+mj-ea"/>
          <a:cs typeface="Sky Text Light"/>
        </a:defRPr>
      </a:lvl1pPr>
    </p:titleStyle>
    <p:bodyStyle>
      <a:lvl1pPr marL="229617" indent="-229617" algn="l" defTabSz="1170432" rtl="0" eaLnBrk="1" latinLnBrk="0" hangingPunct="1">
        <a:spcBef>
          <a:spcPts val="768"/>
        </a:spcBef>
        <a:buClr>
          <a:srgbClr val="0644A1"/>
        </a:buClr>
        <a:buFont typeface="Arial" pitchFamily="34" charset="0"/>
        <a:buChar char="•"/>
        <a:defRPr sz="1800" kern="1200">
          <a:solidFill>
            <a:srgbClr val="323232"/>
          </a:solidFill>
          <a:latin typeface="+mn-lt"/>
          <a:ea typeface="+mn-ea"/>
          <a:cs typeface="+mn-cs"/>
        </a:defRPr>
      </a:lvl1pPr>
      <a:lvl2pPr marL="468000" indent="-216000" algn="l" defTabSz="1170432" rtl="0" eaLnBrk="1" latinLnBrk="0" hangingPunct="1">
        <a:spcBef>
          <a:spcPts val="600"/>
        </a:spcBef>
        <a:buClr>
          <a:srgbClr val="0644A1"/>
        </a:buClr>
        <a:buFont typeface="Arial" pitchFamily="34" charset="0"/>
        <a:buChar char="–"/>
        <a:tabLst/>
        <a:defRPr sz="1600" kern="1200">
          <a:solidFill>
            <a:srgbClr val="323232"/>
          </a:solidFill>
          <a:latin typeface="+mn-lt"/>
          <a:ea typeface="+mn-ea"/>
          <a:cs typeface="+mn-cs"/>
        </a:defRPr>
      </a:lvl2pPr>
      <a:lvl3pPr marL="640800" indent="-172800" algn="l" defTabSz="1170432" rtl="0" eaLnBrk="1" latinLnBrk="0" hangingPunct="1">
        <a:spcBef>
          <a:spcPts val="600"/>
        </a:spcBef>
        <a:buClr>
          <a:srgbClr val="0644A1"/>
        </a:buClr>
        <a:buFont typeface="Lucida Grande"/>
        <a:buChar char="­"/>
        <a:tabLst/>
        <a:defRPr sz="1400" kern="1200">
          <a:solidFill>
            <a:srgbClr val="323232"/>
          </a:solidFill>
          <a:latin typeface="+mn-lt"/>
          <a:ea typeface="+mn-ea"/>
          <a:cs typeface="+mn-cs"/>
        </a:defRPr>
      </a:lvl3pPr>
      <a:lvl4pPr marL="835200" indent="-179388" algn="l" defTabSz="1170432" rtl="0" eaLnBrk="1" latinLnBrk="0" hangingPunct="1">
        <a:spcBef>
          <a:spcPts val="600"/>
        </a:spcBef>
        <a:buClr>
          <a:srgbClr val="0644A1"/>
        </a:buClr>
        <a:buFont typeface="Arial" pitchFamily="34" charset="0"/>
        <a:buChar char="–"/>
        <a:tabLst/>
        <a:defRPr sz="1200" kern="1200">
          <a:solidFill>
            <a:srgbClr val="323232"/>
          </a:solidFill>
          <a:latin typeface="+mn-lt"/>
          <a:ea typeface="+mn-ea"/>
          <a:cs typeface="+mn-cs"/>
        </a:defRPr>
      </a:lvl4pPr>
      <a:lvl5pPr marL="2633472" indent="-292608" algn="l" defTabSz="1170432"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218688"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3904"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89120"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74336"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9pPr>
    </p:bodyStyle>
    <p:otherStyle>
      <a:defPPr>
        <a:defRPr lang="en-US"/>
      </a:defPPr>
      <a:lvl1pPr marL="0" algn="l" defTabSz="1170432" rtl="0" eaLnBrk="1" latinLnBrk="0" hangingPunct="1">
        <a:defRPr sz="2300" kern="1200">
          <a:solidFill>
            <a:schemeClr val="tx1"/>
          </a:solidFill>
          <a:latin typeface="+mn-lt"/>
          <a:ea typeface="+mn-ea"/>
          <a:cs typeface="+mn-cs"/>
        </a:defRPr>
      </a:lvl1pPr>
      <a:lvl2pPr marL="585216" algn="l" defTabSz="1170432" rtl="0" eaLnBrk="1" latinLnBrk="0" hangingPunct="1">
        <a:defRPr sz="2300" kern="1200">
          <a:solidFill>
            <a:schemeClr val="tx1"/>
          </a:solidFill>
          <a:latin typeface="+mn-lt"/>
          <a:ea typeface="+mn-ea"/>
          <a:cs typeface="+mn-cs"/>
        </a:defRPr>
      </a:lvl2pPr>
      <a:lvl3pPr marL="1170432" algn="l" defTabSz="1170432" rtl="0" eaLnBrk="1" latinLnBrk="0" hangingPunct="1">
        <a:defRPr sz="2300" kern="1200">
          <a:solidFill>
            <a:schemeClr val="tx1"/>
          </a:solidFill>
          <a:latin typeface="+mn-lt"/>
          <a:ea typeface="+mn-ea"/>
          <a:cs typeface="+mn-cs"/>
        </a:defRPr>
      </a:lvl3pPr>
      <a:lvl4pPr marL="1755648" algn="l" defTabSz="1170432" rtl="0" eaLnBrk="1" latinLnBrk="0" hangingPunct="1">
        <a:defRPr sz="2300" kern="1200">
          <a:solidFill>
            <a:schemeClr val="tx1"/>
          </a:solidFill>
          <a:latin typeface="+mn-lt"/>
          <a:ea typeface="+mn-ea"/>
          <a:cs typeface="+mn-cs"/>
        </a:defRPr>
      </a:lvl4pPr>
      <a:lvl5pPr marL="2340864" algn="l" defTabSz="1170432" rtl="0" eaLnBrk="1" latinLnBrk="0" hangingPunct="1">
        <a:defRPr sz="2300" kern="1200">
          <a:solidFill>
            <a:schemeClr val="tx1"/>
          </a:solidFill>
          <a:latin typeface="+mn-lt"/>
          <a:ea typeface="+mn-ea"/>
          <a:cs typeface="+mn-cs"/>
        </a:defRPr>
      </a:lvl5pPr>
      <a:lvl6pPr marL="2926080" algn="l" defTabSz="1170432" rtl="0" eaLnBrk="1" latinLnBrk="0" hangingPunct="1">
        <a:defRPr sz="2300" kern="1200">
          <a:solidFill>
            <a:schemeClr val="tx1"/>
          </a:solidFill>
          <a:latin typeface="+mn-lt"/>
          <a:ea typeface="+mn-ea"/>
          <a:cs typeface="+mn-cs"/>
        </a:defRPr>
      </a:lvl6pPr>
      <a:lvl7pPr marL="3511296" algn="l" defTabSz="1170432" rtl="0" eaLnBrk="1" latinLnBrk="0" hangingPunct="1">
        <a:defRPr sz="2300" kern="1200">
          <a:solidFill>
            <a:schemeClr val="tx1"/>
          </a:solidFill>
          <a:latin typeface="+mn-lt"/>
          <a:ea typeface="+mn-ea"/>
          <a:cs typeface="+mn-cs"/>
        </a:defRPr>
      </a:lvl7pPr>
      <a:lvl8pPr marL="4096512" algn="l" defTabSz="1170432" rtl="0" eaLnBrk="1" latinLnBrk="0" hangingPunct="1">
        <a:defRPr sz="2300" kern="1200">
          <a:solidFill>
            <a:schemeClr val="tx1"/>
          </a:solidFill>
          <a:latin typeface="+mn-lt"/>
          <a:ea typeface="+mn-ea"/>
          <a:cs typeface="+mn-cs"/>
        </a:defRPr>
      </a:lvl8pPr>
      <a:lvl9pPr marL="4681728" algn="l" defTabSz="1170432" rtl="0" eaLnBrk="1" latinLnBrk="0" hangingPunct="1">
        <a:defRPr sz="23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73">
          <p15:clr>
            <a:srgbClr val="F26B43"/>
          </p15:clr>
        </p15:guide>
        <p15:guide id="2" pos="368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0.xml"/><Relationship Id="rId1" Type="http://schemas.openxmlformats.org/officeDocument/2006/relationships/tags" Target="../tags/tag15.xml"/><Relationship Id="rId5" Type="http://schemas.openxmlformats.org/officeDocument/2006/relationships/image" Target="../media/image5.png"/><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en/vault-business-bank-vault-bank-1144249/" TargetMode="External"/><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www.publicdomainpictures.net/view-image.php?image=23665" TargetMode="External"/><Relationship Id="rId2" Type="http://schemas.openxmlformats.org/officeDocument/2006/relationships/image" Target="../media/image13.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2E3A0-6DF6-3274-8F04-8DD8D6694E69}"/>
              </a:ext>
            </a:extLst>
          </p:cNvPr>
          <p:cNvSpPr>
            <a:spLocks noGrp="1"/>
          </p:cNvSpPr>
          <p:nvPr>
            <p:ph type="ctrTitle"/>
          </p:nvPr>
        </p:nvSpPr>
        <p:spPr>
          <a:xfrm>
            <a:off x="5852319" y="1045957"/>
            <a:ext cx="5476568" cy="674688"/>
          </a:xfrm>
        </p:spPr>
        <p:txBody>
          <a:bodyPr/>
          <a:lstStyle/>
          <a:p>
            <a:r>
              <a:rPr lang="en-US" sz="4800" i="1" dirty="0"/>
              <a:t>CASE STUDY</a:t>
            </a:r>
            <a:endParaRPr lang="en-IN" sz="4800" i="1" dirty="0"/>
          </a:p>
        </p:txBody>
      </p:sp>
      <p:sp>
        <p:nvSpPr>
          <p:cNvPr id="3" name="Subtitle 2">
            <a:extLst>
              <a:ext uri="{FF2B5EF4-FFF2-40B4-BE49-F238E27FC236}">
                <a16:creationId xmlns:a16="http://schemas.microsoft.com/office/drawing/2014/main" id="{DE099844-10F4-3139-0C5E-FDDC11A40EDE}"/>
              </a:ext>
            </a:extLst>
          </p:cNvPr>
          <p:cNvSpPr>
            <a:spLocks noGrp="1"/>
          </p:cNvSpPr>
          <p:nvPr>
            <p:ph type="subTitle" idx="1"/>
          </p:nvPr>
        </p:nvSpPr>
        <p:spPr>
          <a:xfrm>
            <a:off x="5852319" y="2754138"/>
            <a:ext cx="5779319" cy="2289810"/>
          </a:xfrm>
        </p:spPr>
        <p:txBody>
          <a:bodyPr/>
          <a:lstStyle/>
          <a:p>
            <a:r>
              <a:rPr lang="en-IN" sz="4800" i="1" dirty="0">
                <a:solidFill>
                  <a:srgbClr val="FF0000"/>
                </a:solidFill>
                <a:effectLst/>
                <a:latin typeface="Sky Text" panose="020B0506040202020204"/>
              </a:rPr>
              <a:t>BANGLADESH BANK CYBER-HEIST</a:t>
            </a:r>
            <a:endParaRPr lang="en-IN" sz="4800" i="1" dirty="0">
              <a:solidFill>
                <a:srgbClr val="FF0000"/>
              </a:solidFill>
              <a:latin typeface="Sky Text" panose="020B0506040202020204"/>
            </a:endParaRPr>
          </a:p>
        </p:txBody>
      </p:sp>
      <p:pic>
        <p:nvPicPr>
          <p:cNvPr id="4" name="Picture 3">
            <a:extLst>
              <a:ext uri="{FF2B5EF4-FFF2-40B4-BE49-F238E27FC236}">
                <a16:creationId xmlns:a16="http://schemas.microsoft.com/office/drawing/2014/main" id="{A85F99CE-B706-15E7-844D-66A71A6EAFC9}"/>
              </a:ext>
            </a:extLst>
          </p:cNvPr>
          <p:cNvPicPr>
            <a:picLocks noChangeAspect="1"/>
          </p:cNvPicPr>
          <p:nvPr/>
        </p:nvPicPr>
        <p:blipFill>
          <a:blip r:embed="rId2"/>
          <a:stretch>
            <a:fillRect/>
          </a:stretch>
        </p:blipFill>
        <p:spPr>
          <a:xfrm>
            <a:off x="73000" y="-1"/>
            <a:ext cx="5476568" cy="6583363"/>
          </a:xfrm>
          <a:prstGeom prst="rect">
            <a:avLst/>
          </a:prstGeom>
        </p:spPr>
      </p:pic>
    </p:spTree>
    <p:extLst>
      <p:ext uri="{BB962C8B-B14F-4D97-AF65-F5344CB8AC3E}">
        <p14:creationId xmlns:p14="http://schemas.microsoft.com/office/powerpoint/2010/main" val="24748829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25344116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5" name="Object 4"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843C7354-4E73-584F-8E3B-803A1635E55A}"/>
              </a:ext>
            </a:extLst>
          </p:cNvPr>
          <p:cNvSpPr txBox="1"/>
          <p:nvPr/>
        </p:nvSpPr>
        <p:spPr>
          <a:xfrm>
            <a:off x="585788" y="2999294"/>
            <a:ext cx="1783786" cy="584775"/>
          </a:xfrm>
          <a:prstGeom prst="rect">
            <a:avLst/>
          </a:prstGeom>
          <a:noFill/>
          <a:ln>
            <a:noFill/>
          </a:ln>
        </p:spPr>
        <p:txBody>
          <a:bodyPr wrap="square" anchor="ctr">
            <a:spAutoFit/>
          </a:bodyPr>
          <a:lstStyle>
            <a:defPPr>
              <a:defRPr lang="en-US"/>
            </a:defPPr>
            <a:lvl1pPr algn="ctr" defTabSz="1169914">
              <a:spcBef>
                <a:spcPts val="768"/>
              </a:spcBef>
              <a:buClr>
                <a:srgbClr val="E75808"/>
              </a:buClr>
              <a:defRPr sz="2800" b="1">
                <a:gradFill flip="none" rotWithShape="1">
                  <a:gsLst>
                    <a:gs pos="0">
                      <a:srgbClr val="C03E7D"/>
                    </a:gs>
                    <a:gs pos="100000">
                      <a:srgbClr val="E84D23"/>
                    </a:gs>
                  </a:gsLst>
                  <a:lin ang="0" scaled="1"/>
                  <a:tileRect/>
                </a:gradFill>
                <a:latin typeface="Sky Text"/>
              </a:defRPr>
            </a:lvl1pPr>
          </a:lstStyle>
          <a:p>
            <a:pPr algn="r" defTabSz="1169605">
              <a:spcBef>
                <a:spcPts val="0"/>
              </a:spcBef>
            </a:pPr>
            <a:r>
              <a:rPr lang="en-US" sz="3200" b="0" i="1" dirty="0">
                <a:gradFill>
                  <a:gsLst>
                    <a:gs pos="0">
                      <a:srgbClr val="FF9E00"/>
                    </a:gs>
                    <a:gs pos="100000">
                      <a:srgbClr val="0071FF"/>
                    </a:gs>
                    <a:gs pos="35000">
                      <a:srgbClr val="E10000"/>
                    </a:gs>
                    <a:gs pos="85000">
                      <a:srgbClr val="21429C"/>
                    </a:gs>
                    <a:gs pos="60000">
                      <a:srgbClr val="B5007D"/>
                    </a:gs>
                  </a:gsLst>
                  <a:lin ang="0" scaled="1"/>
                </a:gradFill>
                <a:latin typeface="+mj-lt"/>
                <a:ea typeface="+mj-ea"/>
                <a:cs typeface="Sky Text Light"/>
              </a:rPr>
              <a:t>AGENDA</a:t>
            </a:r>
          </a:p>
        </p:txBody>
      </p:sp>
      <p:pic>
        <p:nvPicPr>
          <p:cNvPr id="7" name="Picture 6">
            <a:extLst>
              <a:ext uri="{FF2B5EF4-FFF2-40B4-BE49-F238E27FC236}">
                <a16:creationId xmlns:a16="http://schemas.microsoft.com/office/drawing/2014/main" id="{33517CDC-441E-2944-839D-C30B64A76BF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446117" y="1381571"/>
            <a:ext cx="98522" cy="3820220"/>
          </a:xfrm>
          <a:prstGeom prst="rect">
            <a:avLst/>
          </a:prstGeom>
        </p:spPr>
      </p:pic>
      <p:grpSp>
        <p:nvGrpSpPr>
          <p:cNvPr id="8" name="Group 7">
            <a:extLst>
              <a:ext uri="{FF2B5EF4-FFF2-40B4-BE49-F238E27FC236}">
                <a16:creationId xmlns:a16="http://schemas.microsoft.com/office/drawing/2014/main" id="{BB4993A2-CB60-9F4F-932C-2A9BA14A4C53}"/>
              </a:ext>
            </a:extLst>
          </p:cNvPr>
          <p:cNvGrpSpPr/>
          <p:nvPr/>
        </p:nvGrpSpPr>
        <p:grpSpPr>
          <a:xfrm>
            <a:off x="2814660" y="1381571"/>
            <a:ext cx="8158140" cy="3746090"/>
            <a:chOff x="2829974" y="797923"/>
            <a:chExt cx="6901870" cy="2173688"/>
          </a:xfrm>
        </p:grpSpPr>
        <p:grpSp>
          <p:nvGrpSpPr>
            <p:cNvPr id="9" name="Group 8">
              <a:extLst>
                <a:ext uri="{FF2B5EF4-FFF2-40B4-BE49-F238E27FC236}">
                  <a16:creationId xmlns:a16="http://schemas.microsoft.com/office/drawing/2014/main" id="{32729CD3-7BD2-1640-8D11-A9039910BA83}"/>
                </a:ext>
              </a:extLst>
            </p:cNvPr>
            <p:cNvGrpSpPr/>
            <p:nvPr/>
          </p:nvGrpSpPr>
          <p:grpSpPr>
            <a:xfrm>
              <a:off x="2829974" y="797923"/>
              <a:ext cx="6901870" cy="327896"/>
              <a:chOff x="2829974" y="1203036"/>
              <a:chExt cx="6901870" cy="327896"/>
            </a:xfrm>
          </p:grpSpPr>
          <p:sp>
            <p:nvSpPr>
              <p:cNvPr id="34" name="Content Placeholder 2">
                <a:extLst>
                  <a:ext uri="{FF2B5EF4-FFF2-40B4-BE49-F238E27FC236}">
                    <a16:creationId xmlns:a16="http://schemas.microsoft.com/office/drawing/2014/main" id="{7B997BAF-5BE6-7C46-BE47-957ECAA1CCCE}"/>
                  </a:ext>
                </a:extLst>
              </p:cNvPr>
              <p:cNvSpPr txBox="1">
                <a:spLocks/>
              </p:cNvSpPr>
              <p:nvPr/>
            </p:nvSpPr>
            <p:spPr>
              <a:xfrm>
                <a:off x="3469126" y="1203036"/>
                <a:ext cx="6262718" cy="327896"/>
              </a:xfrm>
              <a:prstGeom prst="rect">
                <a:avLst/>
              </a:prstGeom>
            </p:spPr>
            <p:txBody>
              <a:bodyPr lIns="0" tIns="0" rIns="0" bIns="0" anchor="ctr" anchorCtr="0"/>
              <a:lstStyle>
                <a:lvl1pPr marL="229585" indent="-229585" algn="l" defTabSz="1170265" rtl="0" eaLnBrk="1" latinLnBrk="0" hangingPunct="1">
                  <a:spcBef>
                    <a:spcPts val="768"/>
                  </a:spcBef>
                  <a:buClr>
                    <a:srgbClr val="FF832D"/>
                  </a:buClr>
                  <a:buFont typeface="Arial" pitchFamily="34" charset="0"/>
                  <a:buChar char="•"/>
                  <a:defRPr sz="1792" kern="1200">
                    <a:solidFill>
                      <a:srgbClr val="45617A"/>
                    </a:solidFill>
                    <a:latin typeface="+mn-lt"/>
                    <a:ea typeface="+mn-ea"/>
                    <a:cs typeface="+mn-cs"/>
                  </a:defRPr>
                </a:lvl1pPr>
                <a:lvl2pPr marL="460310" indent="-228567" algn="l" defTabSz="1170265" rtl="0" eaLnBrk="1" latinLnBrk="0" hangingPunct="1">
                  <a:spcBef>
                    <a:spcPts val="768"/>
                  </a:spcBef>
                  <a:buClr>
                    <a:srgbClr val="FF832D"/>
                  </a:buClr>
                  <a:buFont typeface="Arial" pitchFamily="34" charset="0"/>
                  <a:buChar char="–"/>
                  <a:tabLst/>
                  <a:defRPr sz="1536" kern="1200">
                    <a:solidFill>
                      <a:srgbClr val="45617A"/>
                    </a:solidFill>
                    <a:latin typeface="+mn-lt"/>
                    <a:ea typeface="+mn-ea"/>
                    <a:cs typeface="+mn-cs"/>
                  </a:defRPr>
                </a:lvl2pPr>
                <a:lvl3pPr marL="623799" indent="-161902" algn="l" defTabSz="1170265" rtl="0" eaLnBrk="1" latinLnBrk="0" hangingPunct="1">
                  <a:spcBef>
                    <a:spcPts val="768"/>
                  </a:spcBef>
                  <a:buClr>
                    <a:srgbClr val="FF832D"/>
                  </a:buClr>
                  <a:buFont typeface="Lucida Grande"/>
                  <a:buChar char="­"/>
                  <a:tabLst/>
                  <a:defRPr sz="1408" kern="1200">
                    <a:solidFill>
                      <a:srgbClr val="45617A"/>
                    </a:solidFill>
                    <a:latin typeface="+mn-lt"/>
                    <a:ea typeface="+mn-ea"/>
                    <a:cs typeface="+mn-cs"/>
                  </a:defRPr>
                </a:lvl3pPr>
                <a:lvl4pPr marL="893636" indent="-179363" algn="l" defTabSz="1170265" rtl="0" eaLnBrk="1" latinLnBrk="0" hangingPunct="1">
                  <a:spcBef>
                    <a:spcPts val="768"/>
                  </a:spcBef>
                  <a:buClr>
                    <a:srgbClr val="FF832D"/>
                  </a:buClr>
                  <a:buFont typeface="Arial" pitchFamily="34" charset="0"/>
                  <a:buChar char="–"/>
                  <a:tabLst/>
                  <a:defRPr sz="1152" kern="1200">
                    <a:solidFill>
                      <a:srgbClr val="45617A"/>
                    </a:solidFill>
                    <a:latin typeface="+mn-lt"/>
                    <a:ea typeface="+mn-ea"/>
                    <a:cs typeface="+mn-cs"/>
                  </a:defRPr>
                </a:lvl4pPr>
                <a:lvl5pPr marL="2633097" indent="-292566" algn="l" defTabSz="1170265" rtl="0" eaLnBrk="1" latinLnBrk="0" hangingPunct="1">
                  <a:spcBef>
                    <a:spcPct val="20000"/>
                  </a:spcBef>
                  <a:buFont typeface="Arial" pitchFamily="34" charset="0"/>
                  <a:buChar char="»"/>
                  <a:defRPr sz="2048" kern="1200">
                    <a:solidFill>
                      <a:schemeClr val="tx1"/>
                    </a:solidFill>
                    <a:latin typeface="+mj-lt"/>
                    <a:ea typeface="+mn-ea"/>
                    <a:cs typeface="+mn-cs"/>
                  </a:defRPr>
                </a:lvl5pPr>
                <a:lvl6pPr marL="3218230" indent="-292566" algn="l" defTabSz="1170265" rtl="0" eaLnBrk="1" latinLnBrk="0" hangingPunct="1">
                  <a:spcBef>
                    <a:spcPct val="20000"/>
                  </a:spcBef>
                  <a:buFont typeface="Arial" pitchFamily="34" charset="0"/>
                  <a:buChar char="•"/>
                  <a:defRPr sz="2560" kern="1200">
                    <a:solidFill>
                      <a:schemeClr val="tx1"/>
                    </a:solidFill>
                    <a:latin typeface="+mn-lt"/>
                    <a:ea typeface="+mn-ea"/>
                    <a:cs typeface="+mn-cs"/>
                  </a:defRPr>
                </a:lvl6pPr>
                <a:lvl7pPr marL="3803364" indent="-292566" algn="l" defTabSz="1170265" rtl="0" eaLnBrk="1" latinLnBrk="0" hangingPunct="1">
                  <a:spcBef>
                    <a:spcPct val="20000"/>
                  </a:spcBef>
                  <a:buFont typeface="Arial" pitchFamily="34" charset="0"/>
                  <a:buChar char="•"/>
                  <a:defRPr sz="2560" kern="1200">
                    <a:solidFill>
                      <a:schemeClr val="tx1"/>
                    </a:solidFill>
                    <a:latin typeface="+mn-lt"/>
                    <a:ea typeface="+mn-ea"/>
                    <a:cs typeface="+mn-cs"/>
                  </a:defRPr>
                </a:lvl7pPr>
                <a:lvl8pPr marL="4388497" indent="-292566" algn="l" defTabSz="1170265" rtl="0" eaLnBrk="1" latinLnBrk="0" hangingPunct="1">
                  <a:spcBef>
                    <a:spcPct val="20000"/>
                  </a:spcBef>
                  <a:buFont typeface="Arial" pitchFamily="34" charset="0"/>
                  <a:buChar char="•"/>
                  <a:defRPr sz="2560" kern="1200">
                    <a:solidFill>
                      <a:schemeClr val="tx1"/>
                    </a:solidFill>
                    <a:latin typeface="+mn-lt"/>
                    <a:ea typeface="+mn-ea"/>
                    <a:cs typeface="+mn-cs"/>
                  </a:defRPr>
                </a:lvl8pPr>
                <a:lvl9pPr marL="4973629" indent="-292566" algn="l" defTabSz="1170265" rtl="0" eaLnBrk="1" latinLnBrk="0" hangingPunct="1">
                  <a:spcBef>
                    <a:spcPct val="20000"/>
                  </a:spcBef>
                  <a:buFont typeface="Arial" pitchFamily="34" charset="0"/>
                  <a:buChar char="•"/>
                  <a:defRPr sz="2560" kern="1200">
                    <a:solidFill>
                      <a:schemeClr val="tx1"/>
                    </a:solidFill>
                    <a:latin typeface="+mn-lt"/>
                    <a:ea typeface="+mn-ea"/>
                    <a:cs typeface="+mn-cs"/>
                  </a:defRPr>
                </a:lvl9pPr>
              </a:lstStyle>
              <a:p>
                <a:pPr marL="0" indent="0" defTabSz="1170190">
                  <a:spcBef>
                    <a:spcPts val="0"/>
                  </a:spcBef>
                  <a:buNone/>
                </a:pPr>
                <a:r>
                  <a:rPr lang="en-US" sz="2000" i="1" dirty="0">
                    <a:solidFill>
                      <a:schemeClr val="tx1"/>
                    </a:solidFill>
                    <a:ea typeface="Sky Text Medium" charset="0"/>
                    <a:cs typeface="Sky Text Medium" charset="0"/>
                  </a:rPr>
                  <a:t>TIMELINE OF THE ATTACK</a:t>
                </a:r>
              </a:p>
            </p:txBody>
          </p:sp>
          <p:sp>
            <p:nvSpPr>
              <p:cNvPr id="35" name="Rectangle 34">
                <a:extLst>
                  <a:ext uri="{FF2B5EF4-FFF2-40B4-BE49-F238E27FC236}">
                    <a16:creationId xmlns:a16="http://schemas.microsoft.com/office/drawing/2014/main" id="{489431EE-FD68-9745-A04F-9C5EF85C339F}"/>
                  </a:ext>
                </a:extLst>
              </p:cNvPr>
              <p:cNvSpPr/>
              <p:nvPr/>
            </p:nvSpPr>
            <p:spPr>
              <a:xfrm>
                <a:off x="2829974" y="1203036"/>
                <a:ext cx="354405" cy="327895"/>
              </a:xfrm>
              <a:prstGeom prst="rect">
                <a:avLst/>
              </a:prstGeom>
              <a:solidFill>
                <a:schemeClr val="bg1">
                  <a:lumMod val="75000"/>
                  <a:alpha val="2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lIns="92137" tIns="0" rIns="92137" bIns="0" rtlCol="0" anchor="ctr"/>
              <a:lstStyle/>
              <a:p>
                <a:pPr algn="ctr" defTabSz="1170357"/>
                <a:r>
                  <a:rPr lang="en-GB" sz="2000">
                    <a:gradFill flip="none" rotWithShape="1">
                      <a:gsLst>
                        <a:gs pos="0">
                          <a:srgbClr val="FF9E00"/>
                        </a:gs>
                        <a:gs pos="100000">
                          <a:srgbClr val="0071FF"/>
                        </a:gs>
                        <a:gs pos="85000">
                          <a:srgbClr val="21429C"/>
                        </a:gs>
                        <a:gs pos="35000">
                          <a:srgbClr val="E10000"/>
                        </a:gs>
                        <a:gs pos="60000">
                          <a:srgbClr val="B5007D"/>
                        </a:gs>
                      </a:gsLst>
                      <a:lin ang="0" scaled="1"/>
                      <a:tileRect/>
                    </a:gradFill>
                    <a:ea typeface="+mj-ea"/>
                    <a:cs typeface="Sky Text Light"/>
                  </a:rPr>
                  <a:t>1</a:t>
                </a:r>
              </a:p>
            </p:txBody>
          </p:sp>
        </p:grpSp>
        <p:grpSp>
          <p:nvGrpSpPr>
            <p:cNvPr id="10" name="Group 9">
              <a:extLst>
                <a:ext uri="{FF2B5EF4-FFF2-40B4-BE49-F238E27FC236}">
                  <a16:creationId xmlns:a16="http://schemas.microsoft.com/office/drawing/2014/main" id="{9413BAFE-774B-0848-ACC9-04EEF6CACCB1}"/>
                </a:ext>
              </a:extLst>
            </p:cNvPr>
            <p:cNvGrpSpPr/>
            <p:nvPr/>
          </p:nvGrpSpPr>
          <p:grpSpPr>
            <a:xfrm>
              <a:off x="2829974" y="1259371"/>
              <a:ext cx="6901870" cy="327896"/>
              <a:chOff x="2829974" y="1203036"/>
              <a:chExt cx="6901870" cy="327896"/>
            </a:xfrm>
          </p:grpSpPr>
          <p:sp>
            <p:nvSpPr>
              <p:cNvPr id="32" name="Content Placeholder 2">
                <a:extLst>
                  <a:ext uri="{FF2B5EF4-FFF2-40B4-BE49-F238E27FC236}">
                    <a16:creationId xmlns:a16="http://schemas.microsoft.com/office/drawing/2014/main" id="{EAD82366-A50E-6F4C-BF85-CC6E82B86235}"/>
                  </a:ext>
                </a:extLst>
              </p:cNvPr>
              <p:cNvSpPr txBox="1">
                <a:spLocks/>
              </p:cNvSpPr>
              <p:nvPr/>
            </p:nvSpPr>
            <p:spPr>
              <a:xfrm>
                <a:off x="3469126" y="1203036"/>
                <a:ext cx="6262718" cy="327896"/>
              </a:xfrm>
              <a:prstGeom prst="rect">
                <a:avLst/>
              </a:prstGeom>
            </p:spPr>
            <p:txBody>
              <a:bodyPr lIns="0" tIns="0" rIns="0" bIns="0" anchor="ctr" anchorCtr="0"/>
              <a:lstStyle>
                <a:lvl1pPr marL="229585" indent="-229585" algn="l" defTabSz="1170265" rtl="0" eaLnBrk="1" latinLnBrk="0" hangingPunct="1">
                  <a:spcBef>
                    <a:spcPts val="768"/>
                  </a:spcBef>
                  <a:buClr>
                    <a:srgbClr val="FF832D"/>
                  </a:buClr>
                  <a:buFont typeface="Arial" pitchFamily="34" charset="0"/>
                  <a:buChar char="•"/>
                  <a:defRPr sz="1792" kern="1200">
                    <a:solidFill>
                      <a:srgbClr val="45617A"/>
                    </a:solidFill>
                    <a:latin typeface="+mn-lt"/>
                    <a:ea typeface="+mn-ea"/>
                    <a:cs typeface="+mn-cs"/>
                  </a:defRPr>
                </a:lvl1pPr>
                <a:lvl2pPr marL="460310" indent="-228567" algn="l" defTabSz="1170265" rtl="0" eaLnBrk="1" latinLnBrk="0" hangingPunct="1">
                  <a:spcBef>
                    <a:spcPts val="768"/>
                  </a:spcBef>
                  <a:buClr>
                    <a:srgbClr val="FF832D"/>
                  </a:buClr>
                  <a:buFont typeface="Arial" pitchFamily="34" charset="0"/>
                  <a:buChar char="–"/>
                  <a:tabLst/>
                  <a:defRPr sz="1536" kern="1200">
                    <a:solidFill>
                      <a:srgbClr val="45617A"/>
                    </a:solidFill>
                    <a:latin typeface="+mn-lt"/>
                    <a:ea typeface="+mn-ea"/>
                    <a:cs typeface="+mn-cs"/>
                  </a:defRPr>
                </a:lvl2pPr>
                <a:lvl3pPr marL="623799" indent="-161902" algn="l" defTabSz="1170265" rtl="0" eaLnBrk="1" latinLnBrk="0" hangingPunct="1">
                  <a:spcBef>
                    <a:spcPts val="768"/>
                  </a:spcBef>
                  <a:buClr>
                    <a:srgbClr val="FF832D"/>
                  </a:buClr>
                  <a:buFont typeface="Lucida Grande"/>
                  <a:buChar char="­"/>
                  <a:tabLst/>
                  <a:defRPr sz="1408" kern="1200">
                    <a:solidFill>
                      <a:srgbClr val="45617A"/>
                    </a:solidFill>
                    <a:latin typeface="+mn-lt"/>
                    <a:ea typeface="+mn-ea"/>
                    <a:cs typeface="+mn-cs"/>
                  </a:defRPr>
                </a:lvl3pPr>
                <a:lvl4pPr marL="893636" indent="-179363" algn="l" defTabSz="1170265" rtl="0" eaLnBrk="1" latinLnBrk="0" hangingPunct="1">
                  <a:spcBef>
                    <a:spcPts val="768"/>
                  </a:spcBef>
                  <a:buClr>
                    <a:srgbClr val="FF832D"/>
                  </a:buClr>
                  <a:buFont typeface="Arial" pitchFamily="34" charset="0"/>
                  <a:buChar char="–"/>
                  <a:tabLst/>
                  <a:defRPr sz="1152" kern="1200">
                    <a:solidFill>
                      <a:srgbClr val="45617A"/>
                    </a:solidFill>
                    <a:latin typeface="+mn-lt"/>
                    <a:ea typeface="+mn-ea"/>
                    <a:cs typeface="+mn-cs"/>
                  </a:defRPr>
                </a:lvl4pPr>
                <a:lvl5pPr marL="2633097" indent="-292566" algn="l" defTabSz="1170265" rtl="0" eaLnBrk="1" latinLnBrk="0" hangingPunct="1">
                  <a:spcBef>
                    <a:spcPct val="20000"/>
                  </a:spcBef>
                  <a:buFont typeface="Arial" pitchFamily="34" charset="0"/>
                  <a:buChar char="»"/>
                  <a:defRPr sz="2048" kern="1200">
                    <a:solidFill>
                      <a:schemeClr val="tx1"/>
                    </a:solidFill>
                    <a:latin typeface="+mj-lt"/>
                    <a:ea typeface="+mn-ea"/>
                    <a:cs typeface="+mn-cs"/>
                  </a:defRPr>
                </a:lvl5pPr>
                <a:lvl6pPr marL="3218230" indent="-292566" algn="l" defTabSz="1170265" rtl="0" eaLnBrk="1" latinLnBrk="0" hangingPunct="1">
                  <a:spcBef>
                    <a:spcPct val="20000"/>
                  </a:spcBef>
                  <a:buFont typeface="Arial" pitchFamily="34" charset="0"/>
                  <a:buChar char="•"/>
                  <a:defRPr sz="2560" kern="1200">
                    <a:solidFill>
                      <a:schemeClr val="tx1"/>
                    </a:solidFill>
                    <a:latin typeface="+mn-lt"/>
                    <a:ea typeface="+mn-ea"/>
                    <a:cs typeface="+mn-cs"/>
                  </a:defRPr>
                </a:lvl6pPr>
                <a:lvl7pPr marL="3803364" indent="-292566" algn="l" defTabSz="1170265" rtl="0" eaLnBrk="1" latinLnBrk="0" hangingPunct="1">
                  <a:spcBef>
                    <a:spcPct val="20000"/>
                  </a:spcBef>
                  <a:buFont typeface="Arial" pitchFamily="34" charset="0"/>
                  <a:buChar char="•"/>
                  <a:defRPr sz="2560" kern="1200">
                    <a:solidFill>
                      <a:schemeClr val="tx1"/>
                    </a:solidFill>
                    <a:latin typeface="+mn-lt"/>
                    <a:ea typeface="+mn-ea"/>
                    <a:cs typeface="+mn-cs"/>
                  </a:defRPr>
                </a:lvl7pPr>
                <a:lvl8pPr marL="4388497" indent="-292566" algn="l" defTabSz="1170265" rtl="0" eaLnBrk="1" latinLnBrk="0" hangingPunct="1">
                  <a:spcBef>
                    <a:spcPct val="20000"/>
                  </a:spcBef>
                  <a:buFont typeface="Arial" pitchFamily="34" charset="0"/>
                  <a:buChar char="•"/>
                  <a:defRPr sz="2560" kern="1200">
                    <a:solidFill>
                      <a:schemeClr val="tx1"/>
                    </a:solidFill>
                    <a:latin typeface="+mn-lt"/>
                    <a:ea typeface="+mn-ea"/>
                    <a:cs typeface="+mn-cs"/>
                  </a:defRPr>
                </a:lvl8pPr>
                <a:lvl9pPr marL="4973629" indent="-292566" algn="l" defTabSz="1170265" rtl="0" eaLnBrk="1" latinLnBrk="0" hangingPunct="1">
                  <a:spcBef>
                    <a:spcPct val="20000"/>
                  </a:spcBef>
                  <a:buFont typeface="Arial" pitchFamily="34" charset="0"/>
                  <a:buChar char="•"/>
                  <a:defRPr sz="2560" kern="1200">
                    <a:solidFill>
                      <a:schemeClr val="tx1"/>
                    </a:solidFill>
                    <a:latin typeface="+mn-lt"/>
                    <a:ea typeface="+mn-ea"/>
                    <a:cs typeface="+mn-cs"/>
                  </a:defRPr>
                </a:lvl9pPr>
              </a:lstStyle>
              <a:p>
                <a:pPr marL="0" indent="0" defTabSz="1170190">
                  <a:spcBef>
                    <a:spcPts val="0"/>
                  </a:spcBef>
                  <a:buNone/>
                </a:pPr>
                <a:r>
                  <a:rPr lang="en-US" sz="2000" i="1" dirty="0">
                    <a:solidFill>
                      <a:schemeClr val="tx1"/>
                    </a:solidFill>
                    <a:ea typeface="Sky Text Medium" charset="0"/>
                    <a:cs typeface="Sky Text Medium" charset="0"/>
                  </a:rPr>
                  <a:t>ACCUSED OR SUSPICIOUS HACKING GROUP</a:t>
                </a:r>
              </a:p>
            </p:txBody>
          </p:sp>
          <p:sp>
            <p:nvSpPr>
              <p:cNvPr id="33" name="Rectangle 32">
                <a:extLst>
                  <a:ext uri="{FF2B5EF4-FFF2-40B4-BE49-F238E27FC236}">
                    <a16:creationId xmlns:a16="http://schemas.microsoft.com/office/drawing/2014/main" id="{4FDDB3D3-2B9D-7941-9C52-330246CBD82B}"/>
                  </a:ext>
                </a:extLst>
              </p:cNvPr>
              <p:cNvSpPr/>
              <p:nvPr/>
            </p:nvSpPr>
            <p:spPr>
              <a:xfrm>
                <a:off x="2829974" y="1203036"/>
                <a:ext cx="354405" cy="327895"/>
              </a:xfrm>
              <a:prstGeom prst="rect">
                <a:avLst/>
              </a:prstGeom>
              <a:solidFill>
                <a:schemeClr val="bg1">
                  <a:lumMod val="75000"/>
                  <a:alpha val="2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lIns="92137" tIns="0" rIns="92137" bIns="0" rtlCol="0" anchor="ctr"/>
              <a:lstStyle/>
              <a:p>
                <a:pPr algn="ctr" defTabSz="1170357"/>
                <a:r>
                  <a:rPr lang="en-GB" sz="2000">
                    <a:gradFill flip="none" rotWithShape="1">
                      <a:gsLst>
                        <a:gs pos="0">
                          <a:srgbClr val="FF9E00"/>
                        </a:gs>
                        <a:gs pos="100000">
                          <a:srgbClr val="0071FF"/>
                        </a:gs>
                        <a:gs pos="85000">
                          <a:srgbClr val="21429C"/>
                        </a:gs>
                        <a:gs pos="35000">
                          <a:srgbClr val="E10000"/>
                        </a:gs>
                        <a:gs pos="60000">
                          <a:srgbClr val="B5007D"/>
                        </a:gs>
                      </a:gsLst>
                      <a:lin ang="0" scaled="1"/>
                      <a:tileRect/>
                    </a:gradFill>
                    <a:ea typeface="+mj-ea"/>
                    <a:cs typeface="Sky Text Light"/>
                  </a:rPr>
                  <a:t>2</a:t>
                </a:r>
              </a:p>
            </p:txBody>
          </p:sp>
        </p:grpSp>
        <p:grpSp>
          <p:nvGrpSpPr>
            <p:cNvPr id="11" name="Group 10">
              <a:extLst>
                <a:ext uri="{FF2B5EF4-FFF2-40B4-BE49-F238E27FC236}">
                  <a16:creationId xmlns:a16="http://schemas.microsoft.com/office/drawing/2014/main" id="{9672D208-7AEE-0540-B56B-59155F8E2BF9}"/>
                </a:ext>
              </a:extLst>
            </p:cNvPr>
            <p:cNvGrpSpPr/>
            <p:nvPr/>
          </p:nvGrpSpPr>
          <p:grpSpPr>
            <a:xfrm>
              <a:off x="2829974" y="1720819"/>
              <a:ext cx="6901870" cy="327896"/>
              <a:chOff x="2829974" y="1203036"/>
              <a:chExt cx="6901870" cy="327896"/>
            </a:xfrm>
          </p:grpSpPr>
          <p:sp>
            <p:nvSpPr>
              <p:cNvPr id="30" name="Content Placeholder 2">
                <a:extLst>
                  <a:ext uri="{FF2B5EF4-FFF2-40B4-BE49-F238E27FC236}">
                    <a16:creationId xmlns:a16="http://schemas.microsoft.com/office/drawing/2014/main" id="{597F76F4-A10D-E54B-978A-3C38DF98E1F1}"/>
                  </a:ext>
                </a:extLst>
              </p:cNvPr>
              <p:cNvSpPr txBox="1">
                <a:spLocks/>
              </p:cNvSpPr>
              <p:nvPr/>
            </p:nvSpPr>
            <p:spPr>
              <a:xfrm>
                <a:off x="3469126" y="1203036"/>
                <a:ext cx="6262718" cy="327896"/>
              </a:xfrm>
              <a:prstGeom prst="rect">
                <a:avLst/>
              </a:prstGeom>
            </p:spPr>
            <p:txBody>
              <a:bodyPr lIns="0" tIns="0" rIns="0" bIns="0" anchor="ctr" anchorCtr="0"/>
              <a:lstStyle>
                <a:lvl1pPr marL="229585" indent="-229585" algn="l" defTabSz="1170265" rtl="0" eaLnBrk="1" latinLnBrk="0" hangingPunct="1">
                  <a:spcBef>
                    <a:spcPts val="768"/>
                  </a:spcBef>
                  <a:buClr>
                    <a:srgbClr val="FF832D"/>
                  </a:buClr>
                  <a:buFont typeface="Arial" pitchFamily="34" charset="0"/>
                  <a:buChar char="•"/>
                  <a:defRPr sz="1792" kern="1200">
                    <a:solidFill>
                      <a:srgbClr val="45617A"/>
                    </a:solidFill>
                    <a:latin typeface="+mn-lt"/>
                    <a:ea typeface="+mn-ea"/>
                    <a:cs typeface="+mn-cs"/>
                  </a:defRPr>
                </a:lvl1pPr>
                <a:lvl2pPr marL="460310" indent="-228567" algn="l" defTabSz="1170265" rtl="0" eaLnBrk="1" latinLnBrk="0" hangingPunct="1">
                  <a:spcBef>
                    <a:spcPts val="768"/>
                  </a:spcBef>
                  <a:buClr>
                    <a:srgbClr val="FF832D"/>
                  </a:buClr>
                  <a:buFont typeface="Arial" pitchFamily="34" charset="0"/>
                  <a:buChar char="–"/>
                  <a:tabLst/>
                  <a:defRPr sz="1536" kern="1200">
                    <a:solidFill>
                      <a:srgbClr val="45617A"/>
                    </a:solidFill>
                    <a:latin typeface="+mn-lt"/>
                    <a:ea typeface="+mn-ea"/>
                    <a:cs typeface="+mn-cs"/>
                  </a:defRPr>
                </a:lvl2pPr>
                <a:lvl3pPr marL="623799" indent="-161902" algn="l" defTabSz="1170265" rtl="0" eaLnBrk="1" latinLnBrk="0" hangingPunct="1">
                  <a:spcBef>
                    <a:spcPts val="768"/>
                  </a:spcBef>
                  <a:buClr>
                    <a:srgbClr val="FF832D"/>
                  </a:buClr>
                  <a:buFont typeface="Lucida Grande"/>
                  <a:buChar char="­"/>
                  <a:tabLst/>
                  <a:defRPr sz="1408" kern="1200">
                    <a:solidFill>
                      <a:srgbClr val="45617A"/>
                    </a:solidFill>
                    <a:latin typeface="+mn-lt"/>
                    <a:ea typeface="+mn-ea"/>
                    <a:cs typeface="+mn-cs"/>
                  </a:defRPr>
                </a:lvl3pPr>
                <a:lvl4pPr marL="893636" indent="-179363" algn="l" defTabSz="1170265" rtl="0" eaLnBrk="1" latinLnBrk="0" hangingPunct="1">
                  <a:spcBef>
                    <a:spcPts val="768"/>
                  </a:spcBef>
                  <a:buClr>
                    <a:srgbClr val="FF832D"/>
                  </a:buClr>
                  <a:buFont typeface="Arial" pitchFamily="34" charset="0"/>
                  <a:buChar char="–"/>
                  <a:tabLst/>
                  <a:defRPr sz="1152" kern="1200">
                    <a:solidFill>
                      <a:srgbClr val="45617A"/>
                    </a:solidFill>
                    <a:latin typeface="+mn-lt"/>
                    <a:ea typeface="+mn-ea"/>
                    <a:cs typeface="+mn-cs"/>
                  </a:defRPr>
                </a:lvl4pPr>
                <a:lvl5pPr marL="2633097" indent="-292566" algn="l" defTabSz="1170265" rtl="0" eaLnBrk="1" latinLnBrk="0" hangingPunct="1">
                  <a:spcBef>
                    <a:spcPct val="20000"/>
                  </a:spcBef>
                  <a:buFont typeface="Arial" pitchFamily="34" charset="0"/>
                  <a:buChar char="»"/>
                  <a:defRPr sz="2048" kern="1200">
                    <a:solidFill>
                      <a:schemeClr val="tx1"/>
                    </a:solidFill>
                    <a:latin typeface="+mj-lt"/>
                    <a:ea typeface="+mn-ea"/>
                    <a:cs typeface="+mn-cs"/>
                  </a:defRPr>
                </a:lvl5pPr>
                <a:lvl6pPr marL="3218230" indent="-292566" algn="l" defTabSz="1170265" rtl="0" eaLnBrk="1" latinLnBrk="0" hangingPunct="1">
                  <a:spcBef>
                    <a:spcPct val="20000"/>
                  </a:spcBef>
                  <a:buFont typeface="Arial" pitchFamily="34" charset="0"/>
                  <a:buChar char="•"/>
                  <a:defRPr sz="2560" kern="1200">
                    <a:solidFill>
                      <a:schemeClr val="tx1"/>
                    </a:solidFill>
                    <a:latin typeface="+mn-lt"/>
                    <a:ea typeface="+mn-ea"/>
                    <a:cs typeface="+mn-cs"/>
                  </a:defRPr>
                </a:lvl6pPr>
                <a:lvl7pPr marL="3803364" indent="-292566" algn="l" defTabSz="1170265" rtl="0" eaLnBrk="1" latinLnBrk="0" hangingPunct="1">
                  <a:spcBef>
                    <a:spcPct val="20000"/>
                  </a:spcBef>
                  <a:buFont typeface="Arial" pitchFamily="34" charset="0"/>
                  <a:buChar char="•"/>
                  <a:defRPr sz="2560" kern="1200">
                    <a:solidFill>
                      <a:schemeClr val="tx1"/>
                    </a:solidFill>
                    <a:latin typeface="+mn-lt"/>
                    <a:ea typeface="+mn-ea"/>
                    <a:cs typeface="+mn-cs"/>
                  </a:defRPr>
                </a:lvl7pPr>
                <a:lvl8pPr marL="4388497" indent="-292566" algn="l" defTabSz="1170265" rtl="0" eaLnBrk="1" latinLnBrk="0" hangingPunct="1">
                  <a:spcBef>
                    <a:spcPct val="20000"/>
                  </a:spcBef>
                  <a:buFont typeface="Arial" pitchFamily="34" charset="0"/>
                  <a:buChar char="•"/>
                  <a:defRPr sz="2560" kern="1200">
                    <a:solidFill>
                      <a:schemeClr val="tx1"/>
                    </a:solidFill>
                    <a:latin typeface="+mn-lt"/>
                    <a:ea typeface="+mn-ea"/>
                    <a:cs typeface="+mn-cs"/>
                  </a:defRPr>
                </a:lvl8pPr>
                <a:lvl9pPr marL="4973629" indent="-292566" algn="l" defTabSz="1170265" rtl="0" eaLnBrk="1" latinLnBrk="0" hangingPunct="1">
                  <a:spcBef>
                    <a:spcPct val="20000"/>
                  </a:spcBef>
                  <a:buFont typeface="Arial" pitchFamily="34" charset="0"/>
                  <a:buChar char="•"/>
                  <a:defRPr sz="2560" kern="1200">
                    <a:solidFill>
                      <a:schemeClr val="tx1"/>
                    </a:solidFill>
                    <a:latin typeface="+mn-lt"/>
                    <a:ea typeface="+mn-ea"/>
                    <a:cs typeface="+mn-cs"/>
                  </a:defRPr>
                </a:lvl9pPr>
              </a:lstStyle>
              <a:p>
                <a:pPr marL="0" indent="0" defTabSz="1170190">
                  <a:spcBef>
                    <a:spcPts val="0"/>
                  </a:spcBef>
                  <a:buNone/>
                </a:pPr>
                <a:r>
                  <a:rPr lang="en-US" sz="2000" i="1" dirty="0">
                    <a:solidFill>
                      <a:schemeClr val="tx1"/>
                    </a:solidFill>
                    <a:ea typeface="Sky Text Medium" charset="0"/>
                    <a:cs typeface="Sky Text Medium" charset="0"/>
                  </a:rPr>
                  <a:t>VICTIMS</a:t>
                </a:r>
              </a:p>
            </p:txBody>
          </p:sp>
          <p:sp>
            <p:nvSpPr>
              <p:cNvPr id="31" name="Rectangle 30">
                <a:extLst>
                  <a:ext uri="{FF2B5EF4-FFF2-40B4-BE49-F238E27FC236}">
                    <a16:creationId xmlns:a16="http://schemas.microsoft.com/office/drawing/2014/main" id="{BA95820F-F94C-B141-91FF-9A976B71921E}"/>
                  </a:ext>
                </a:extLst>
              </p:cNvPr>
              <p:cNvSpPr/>
              <p:nvPr/>
            </p:nvSpPr>
            <p:spPr>
              <a:xfrm>
                <a:off x="2829974" y="1203036"/>
                <a:ext cx="354405" cy="327895"/>
              </a:xfrm>
              <a:prstGeom prst="rect">
                <a:avLst/>
              </a:prstGeom>
              <a:solidFill>
                <a:schemeClr val="bg1">
                  <a:lumMod val="75000"/>
                  <a:alpha val="2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lIns="92137" tIns="0" rIns="92137" bIns="0" rtlCol="0" anchor="ctr"/>
              <a:lstStyle/>
              <a:p>
                <a:pPr algn="ctr" defTabSz="1170357"/>
                <a:r>
                  <a:rPr lang="en-GB" sz="2000">
                    <a:gradFill flip="none" rotWithShape="1">
                      <a:gsLst>
                        <a:gs pos="0">
                          <a:srgbClr val="FF9E00"/>
                        </a:gs>
                        <a:gs pos="100000">
                          <a:srgbClr val="0071FF"/>
                        </a:gs>
                        <a:gs pos="85000">
                          <a:srgbClr val="21429C"/>
                        </a:gs>
                        <a:gs pos="35000">
                          <a:srgbClr val="E10000"/>
                        </a:gs>
                        <a:gs pos="60000">
                          <a:srgbClr val="B5007D"/>
                        </a:gs>
                      </a:gsLst>
                      <a:lin ang="0" scaled="1"/>
                      <a:tileRect/>
                    </a:gradFill>
                    <a:ea typeface="+mj-ea"/>
                    <a:cs typeface="Sky Text Light"/>
                  </a:rPr>
                  <a:t>3</a:t>
                </a:r>
              </a:p>
            </p:txBody>
          </p:sp>
        </p:grpSp>
        <p:grpSp>
          <p:nvGrpSpPr>
            <p:cNvPr id="12" name="Group 11">
              <a:extLst>
                <a:ext uri="{FF2B5EF4-FFF2-40B4-BE49-F238E27FC236}">
                  <a16:creationId xmlns:a16="http://schemas.microsoft.com/office/drawing/2014/main" id="{D9938969-8429-6F41-B969-A981FFCB6C84}"/>
                </a:ext>
              </a:extLst>
            </p:cNvPr>
            <p:cNvGrpSpPr/>
            <p:nvPr/>
          </p:nvGrpSpPr>
          <p:grpSpPr>
            <a:xfrm>
              <a:off x="2829974" y="2182267"/>
              <a:ext cx="6901870" cy="327896"/>
              <a:chOff x="2829974" y="1203036"/>
              <a:chExt cx="6901870" cy="327896"/>
            </a:xfrm>
          </p:grpSpPr>
          <p:sp>
            <p:nvSpPr>
              <p:cNvPr id="28" name="Content Placeholder 2">
                <a:extLst>
                  <a:ext uri="{FF2B5EF4-FFF2-40B4-BE49-F238E27FC236}">
                    <a16:creationId xmlns:a16="http://schemas.microsoft.com/office/drawing/2014/main" id="{A4F3682A-B0EC-5A42-B0C3-773F7CCA8E57}"/>
                  </a:ext>
                </a:extLst>
              </p:cNvPr>
              <p:cNvSpPr txBox="1">
                <a:spLocks/>
              </p:cNvSpPr>
              <p:nvPr/>
            </p:nvSpPr>
            <p:spPr>
              <a:xfrm>
                <a:off x="3469126" y="1203036"/>
                <a:ext cx="6262718" cy="327896"/>
              </a:xfrm>
              <a:prstGeom prst="rect">
                <a:avLst/>
              </a:prstGeom>
            </p:spPr>
            <p:txBody>
              <a:bodyPr lIns="0" tIns="0" rIns="0" bIns="0" anchor="ctr" anchorCtr="0"/>
              <a:lstStyle>
                <a:lvl1pPr marL="229585" indent="-229585" algn="l" defTabSz="1170265" rtl="0" eaLnBrk="1" latinLnBrk="0" hangingPunct="1">
                  <a:spcBef>
                    <a:spcPts val="768"/>
                  </a:spcBef>
                  <a:buClr>
                    <a:srgbClr val="FF832D"/>
                  </a:buClr>
                  <a:buFont typeface="Arial" pitchFamily="34" charset="0"/>
                  <a:buChar char="•"/>
                  <a:defRPr sz="1792" kern="1200">
                    <a:solidFill>
                      <a:srgbClr val="45617A"/>
                    </a:solidFill>
                    <a:latin typeface="+mn-lt"/>
                    <a:ea typeface="+mn-ea"/>
                    <a:cs typeface="+mn-cs"/>
                  </a:defRPr>
                </a:lvl1pPr>
                <a:lvl2pPr marL="460310" indent="-228567" algn="l" defTabSz="1170265" rtl="0" eaLnBrk="1" latinLnBrk="0" hangingPunct="1">
                  <a:spcBef>
                    <a:spcPts val="768"/>
                  </a:spcBef>
                  <a:buClr>
                    <a:srgbClr val="FF832D"/>
                  </a:buClr>
                  <a:buFont typeface="Arial" pitchFamily="34" charset="0"/>
                  <a:buChar char="–"/>
                  <a:tabLst/>
                  <a:defRPr sz="1536" kern="1200">
                    <a:solidFill>
                      <a:srgbClr val="45617A"/>
                    </a:solidFill>
                    <a:latin typeface="+mn-lt"/>
                    <a:ea typeface="+mn-ea"/>
                    <a:cs typeface="+mn-cs"/>
                  </a:defRPr>
                </a:lvl2pPr>
                <a:lvl3pPr marL="623799" indent="-161902" algn="l" defTabSz="1170265" rtl="0" eaLnBrk="1" latinLnBrk="0" hangingPunct="1">
                  <a:spcBef>
                    <a:spcPts val="768"/>
                  </a:spcBef>
                  <a:buClr>
                    <a:srgbClr val="FF832D"/>
                  </a:buClr>
                  <a:buFont typeface="Lucida Grande"/>
                  <a:buChar char="­"/>
                  <a:tabLst/>
                  <a:defRPr sz="1408" kern="1200">
                    <a:solidFill>
                      <a:srgbClr val="45617A"/>
                    </a:solidFill>
                    <a:latin typeface="+mn-lt"/>
                    <a:ea typeface="+mn-ea"/>
                    <a:cs typeface="+mn-cs"/>
                  </a:defRPr>
                </a:lvl3pPr>
                <a:lvl4pPr marL="893636" indent="-179363" algn="l" defTabSz="1170265" rtl="0" eaLnBrk="1" latinLnBrk="0" hangingPunct="1">
                  <a:spcBef>
                    <a:spcPts val="768"/>
                  </a:spcBef>
                  <a:buClr>
                    <a:srgbClr val="FF832D"/>
                  </a:buClr>
                  <a:buFont typeface="Arial" pitchFamily="34" charset="0"/>
                  <a:buChar char="–"/>
                  <a:tabLst/>
                  <a:defRPr sz="1152" kern="1200">
                    <a:solidFill>
                      <a:srgbClr val="45617A"/>
                    </a:solidFill>
                    <a:latin typeface="+mn-lt"/>
                    <a:ea typeface="+mn-ea"/>
                    <a:cs typeface="+mn-cs"/>
                  </a:defRPr>
                </a:lvl4pPr>
                <a:lvl5pPr marL="2633097" indent="-292566" algn="l" defTabSz="1170265" rtl="0" eaLnBrk="1" latinLnBrk="0" hangingPunct="1">
                  <a:spcBef>
                    <a:spcPct val="20000"/>
                  </a:spcBef>
                  <a:buFont typeface="Arial" pitchFamily="34" charset="0"/>
                  <a:buChar char="»"/>
                  <a:defRPr sz="2048" kern="1200">
                    <a:solidFill>
                      <a:schemeClr val="tx1"/>
                    </a:solidFill>
                    <a:latin typeface="+mj-lt"/>
                    <a:ea typeface="+mn-ea"/>
                    <a:cs typeface="+mn-cs"/>
                  </a:defRPr>
                </a:lvl5pPr>
                <a:lvl6pPr marL="3218230" indent="-292566" algn="l" defTabSz="1170265" rtl="0" eaLnBrk="1" latinLnBrk="0" hangingPunct="1">
                  <a:spcBef>
                    <a:spcPct val="20000"/>
                  </a:spcBef>
                  <a:buFont typeface="Arial" pitchFamily="34" charset="0"/>
                  <a:buChar char="•"/>
                  <a:defRPr sz="2560" kern="1200">
                    <a:solidFill>
                      <a:schemeClr val="tx1"/>
                    </a:solidFill>
                    <a:latin typeface="+mn-lt"/>
                    <a:ea typeface="+mn-ea"/>
                    <a:cs typeface="+mn-cs"/>
                  </a:defRPr>
                </a:lvl6pPr>
                <a:lvl7pPr marL="3803364" indent="-292566" algn="l" defTabSz="1170265" rtl="0" eaLnBrk="1" latinLnBrk="0" hangingPunct="1">
                  <a:spcBef>
                    <a:spcPct val="20000"/>
                  </a:spcBef>
                  <a:buFont typeface="Arial" pitchFamily="34" charset="0"/>
                  <a:buChar char="•"/>
                  <a:defRPr sz="2560" kern="1200">
                    <a:solidFill>
                      <a:schemeClr val="tx1"/>
                    </a:solidFill>
                    <a:latin typeface="+mn-lt"/>
                    <a:ea typeface="+mn-ea"/>
                    <a:cs typeface="+mn-cs"/>
                  </a:defRPr>
                </a:lvl7pPr>
                <a:lvl8pPr marL="4388497" indent="-292566" algn="l" defTabSz="1170265" rtl="0" eaLnBrk="1" latinLnBrk="0" hangingPunct="1">
                  <a:spcBef>
                    <a:spcPct val="20000"/>
                  </a:spcBef>
                  <a:buFont typeface="Arial" pitchFamily="34" charset="0"/>
                  <a:buChar char="•"/>
                  <a:defRPr sz="2560" kern="1200">
                    <a:solidFill>
                      <a:schemeClr val="tx1"/>
                    </a:solidFill>
                    <a:latin typeface="+mn-lt"/>
                    <a:ea typeface="+mn-ea"/>
                    <a:cs typeface="+mn-cs"/>
                  </a:defRPr>
                </a:lvl8pPr>
                <a:lvl9pPr marL="4973629" indent="-292566" algn="l" defTabSz="1170265" rtl="0" eaLnBrk="1" latinLnBrk="0" hangingPunct="1">
                  <a:spcBef>
                    <a:spcPct val="20000"/>
                  </a:spcBef>
                  <a:buFont typeface="Arial" pitchFamily="34" charset="0"/>
                  <a:buChar char="•"/>
                  <a:defRPr sz="2560" kern="1200">
                    <a:solidFill>
                      <a:schemeClr val="tx1"/>
                    </a:solidFill>
                    <a:latin typeface="+mn-lt"/>
                    <a:ea typeface="+mn-ea"/>
                    <a:cs typeface="+mn-cs"/>
                  </a:defRPr>
                </a:lvl9pPr>
              </a:lstStyle>
              <a:p>
                <a:pPr marL="0" indent="0" defTabSz="1170190">
                  <a:spcBef>
                    <a:spcPts val="0"/>
                  </a:spcBef>
                  <a:buNone/>
                </a:pPr>
                <a:r>
                  <a:rPr lang="en-US" sz="2000" i="1" dirty="0">
                    <a:solidFill>
                      <a:schemeClr val="tx1"/>
                    </a:solidFill>
                    <a:ea typeface="Sky Text Medium" charset="0"/>
                    <a:cs typeface="Sky Text Medium" charset="0"/>
                  </a:rPr>
                  <a:t>INVESTIGATION REPORT</a:t>
                </a:r>
              </a:p>
            </p:txBody>
          </p:sp>
          <p:sp>
            <p:nvSpPr>
              <p:cNvPr id="29" name="Rectangle 28">
                <a:extLst>
                  <a:ext uri="{FF2B5EF4-FFF2-40B4-BE49-F238E27FC236}">
                    <a16:creationId xmlns:a16="http://schemas.microsoft.com/office/drawing/2014/main" id="{E1844537-6DCE-334D-8CCB-DE09C38E5419}"/>
                  </a:ext>
                </a:extLst>
              </p:cNvPr>
              <p:cNvSpPr/>
              <p:nvPr/>
            </p:nvSpPr>
            <p:spPr>
              <a:xfrm>
                <a:off x="2829974" y="1203036"/>
                <a:ext cx="354405" cy="327895"/>
              </a:xfrm>
              <a:prstGeom prst="rect">
                <a:avLst/>
              </a:prstGeom>
              <a:solidFill>
                <a:schemeClr val="bg1">
                  <a:lumMod val="75000"/>
                  <a:alpha val="2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lIns="92137" tIns="0" rIns="92137" bIns="0" rtlCol="0" anchor="ctr"/>
              <a:lstStyle/>
              <a:p>
                <a:pPr algn="ctr" defTabSz="1170357"/>
                <a:r>
                  <a:rPr lang="en-GB" sz="2000">
                    <a:gradFill flip="none" rotWithShape="1">
                      <a:gsLst>
                        <a:gs pos="0">
                          <a:srgbClr val="FF9E00"/>
                        </a:gs>
                        <a:gs pos="100000">
                          <a:srgbClr val="0071FF"/>
                        </a:gs>
                        <a:gs pos="85000">
                          <a:srgbClr val="21429C"/>
                        </a:gs>
                        <a:gs pos="35000">
                          <a:srgbClr val="E10000"/>
                        </a:gs>
                        <a:gs pos="60000">
                          <a:srgbClr val="B5007D"/>
                        </a:gs>
                      </a:gsLst>
                      <a:lin ang="0" scaled="1"/>
                      <a:tileRect/>
                    </a:gradFill>
                    <a:ea typeface="+mj-ea"/>
                    <a:cs typeface="Sky Text Light"/>
                  </a:rPr>
                  <a:t>4</a:t>
                </a:r>
              </a:p>
            </p:txBody>
          </p:sp>
        </p:grpSp>
        <p:grpSp>
          <p:nvGrpSpPr>
            <p:cNvPr id="13" name="Group 12">
              <a:extLst>
                <a:ext uri="{FF2B5EF4-FFF2-40B4-BE49-F238E27FC236}">
                  <a16:creationId xmlns:a16="http://schemas.microsoft.com/office/drawing/2014/main" id="{8B5B2DFB-7BB7-4D41-B3E7-AB8FF0E80842}"/>
                </a:ext>
              </a:extLst>
            </p:cNvPr>
            <p:cNvGrpSpPr/>
            <p:nvPr/>
          </p:nvGrpSpPr>
          <p:grpSpPr>
            <a:xfrm>
              <a:off x="2829974" y="2643715"/>
              <a:ext cx="6901870" cy="327896"/>
              <a:chOff x="2829974" y="1203036"/>
              <a:chExt cx="6901870" cy="327896"/>
            </a:xfrm>
          </p:grpSpPr>
          <p:sp>
            <p:nvSpPr>
              <p:cNvPr id="26" name="Content Placeholder 2">
                <a:extLst>
                  <a:ext uri="{FF2B5EF4-FFF2-40B4-BE49-F238E27FC236}">
                    <a16:creationId xmlns:a16="http://schemas.microsoft.com/office/drawing/2014/main" id="{21AB1636-FC91-6341-97D4-865FE24550CA}"/>
                  </a:ext>
                </a:extLst>
              </p:cNvPr>
              <p:cNvSpPr txBox="1">
                <a:spLocks/>
              </p:cNvSpPr>
              <p:nvPr/>
            </p:nvSpPr>
            <p:spPr>
              <a:xfrm>
                <a:off x="3469126" y="1203036"/>
                <a:ext cx="6262718" cy="327896"/>
              </a:xfrm>
              <a:prstGeom prst="rect">
                <a:avLst/>
              </a:prstGeom>
            </p:spPr>
            <p:txBody>
              <a:bodyPr lIns="0" tIns="0" rIns="0" bIns="0" anchor="ctr" anchorCtr="0"/>
              <a:lstStyle>
                <a:lvl1pPr marL="229585" indent="-229585" algn="l" defTabSz="1170265" rtl="0" eaLnBrk="1" latinLnBrk="0" hangingPunct="1">
                  <a:spcBef>
                    <a:spcPts val="768"/>
                  </a:spcBef>
                  <a:buClr>
                    <a:srgbClr val="FF832D"/>
                  </a:buClr>
                  <a:buFont typeface="Arial" pitchFamily="34" charset="0"/>
                  <a:buChar char="•"/>
                  <a:defRPr sz="1792" kern="1200">
                    <a:solidFill>
                      <a:srgbClr val="45617A"/>
                    </a:solidFill>
                    <a:latin typeface="+mn-lt"/>
                    <a:ea typeface="+mn-ea"/>
                    <a:cs typeface="+mn-cs"/>
                  </a:defRPr>
                </a:lvl1pPr>
                <a:lvl2pPr marL="460310" indent="-228567" algn="l" defTabSz="1170265" rtl="0" eaLnBrk="1" latinLnBrk="0" hangingPunct="1">
                  <a:spcBef>
                    <a:spcPts val="768"/>
                  </a:spcBef>
                  <a:buClr>
                    <a:srgbClr val="FF832D"/>
                  </a:buClr>
                  <a:buFont typeface="Arial" pitchFamily="34" charset="0"/>
                  <a:buChar char="–"/>
                  <a:tabLst/>
                  <a:defRPr sz="1536" kern="1200">
                    <a:solidFill>
                      <a:srgbClr val="45617A"/>
                    </a:solidFill>
                    <a:latin typeface="+mn-lt"/>
                    <a:ea typeface="+mn-ea"/>
                    <a:cs typeface="+mn-cs"/>
                  </a:defRPr>
                </a:lvl2pPr>
                <a:lvl3pPr marL="623799" indent="-161902" algn="l" defTabSz="1170265" rtl="0" eaLnBrk="1" latinLnBrk="0" hangingPunct="1">
                  <a:spcBef>
                    <a:spcPts val="768"/>
                  </a:spcBef>
                  <a:buClr>
                    <a:srgbClr val="FF832D"/>
                  </a:buClr>
                  <a:buFont typeface="Lucida Grande"/>
                  <a:buChar char="­"/>
                  <a:tabLst/>
                  <a:defRPr sz="1408" kern="1200">
                    <a:solidFill>
                      <a:srgbClr val="45617A"/>
                    </a:solidFill>
                    <a:latin typeface="+mn-lt"/>
                    <a:ea typeface="+mn-ea"/>
                    <a:cs typeface="+mn-cs"/>
                  </a:defRPr>
                </a:lvl3pPr>
                <a:lvl4pPr marL="893636" indent="-179363" algn="l" defTabSz="1170265" rtl="0" eaLnBrk="1" latinLnBrk="0" hangingPunct="1">
                  <a:spcBef>
                    <a:spcPts val="768"/>
                  </a:spcBef>
                  <a:buClr>
                    <a:srgbClr val="FF832D"/>
                  </a:buClr>
                  <a:buFont typeface="Arial" pitchFamily="34" charset="0"/>
                  <a:buChar char="–"/>
                  <a:tabLst/>
                  <a:defRPr sz="1152" kern="1200">
                    <a:solidFill>
                      <a:srgbClr val="45617A"/>
                    </a:solidFill>
                    <a:latin typeface="+mn-lt"/>
                    <a:ea typeface="+mn-ea"/>
                    <a:cs typeface="+mn-cs"/>
                  </a:defRPr>
                </a:lvl4pPr>
                <a:lvl5pPr marL="2633097" indent="-292566" algn="l" defTabSz="1170265" rtl="0" eaLnBrk="1" latinLnBrk="0" hangingPunct="1">
                  <a:spcBef>
                    <a:spcPct val="20000"/>
                  </a:spcBef>
                  <a:buFont typeface="Arial" pitchFamily="34" charset="0"/>
                  <a:buChar char="»"/>
                  <a:defRPr sz="2048" kern="1200">
                    <a:solidFill>
                      <a:schemeClr val="tx1"/>
                    </a:solidFill>
                    <a:latin typeface="+mj-lt"/>
                    <a:ea typeface="+mn-ea"/>
                    <a:cs typeface="+mn-cs"/>
                  </a:defRPr>
                </a:lvl5pPr>
                <a:lvl6pPr marL="3218230" indent="-292566" algn="l" defTabSz="1170265" rtl="0" eaLnBrk="1" latinLnBrk="0" hangingPunct="1">
                  <a:spcBef>
                    <a:spcPct val="20000"/>
                  </a:spcBef>
                  <a:buFont typeface="Arial" pitchFamily="34" charset="0"/>
                  <a:buChar char="•"/>
                  <a:defRPr sz="2560" kern="1200">
                    <a:solidFill>
                      <a:schemeClr val="tx1"/>
                    </a:solidFill>
                    <a:latin typeface="+mn-lt"/>
                    <a:ea typeface="+mn-ea"/>
                    <a:cs typeface="+mn-cs"/>
                  </a:defRPr>
                </a:lvl6pPr>
                <a:lvl7pPr marL="3803364" indent="-292566" algn="l" defTabSz="1170265" rtl="0" eaLnBrk="1" latinLnBrk="0" hangingPunct="1">
                  <a:spcBef>
                    <a:spcPct val="20000"/>
                  </a:spcBef>
                  <a:buFont typeface="Arial" pitchFamily="34" charset="0"/>
                  <a:buChar char="•"/>
                  <a:defRPr sz="2560" kern="1200">
                    <a:solidFill>
                      <a:schemeClr val="tx1"/>
                    </a:solidFill>
                    <a:latin typeface="+mn-lt"/>
                    <a:ea typeface="+mn-ea"/>
                    <a:cs typeface="+mn-cs"/>
                  </a:defRPr>
                </a:lvl7pPr>
                <a:lvl8pPr marL="4388497" indent="-292566" algn="l" defTabSz="1170265" rtl="0" eaLnBrk="1" latinLnBrk="0" hangingPunct="1">
                  <a:spcBef>
                    <a:spcPct val="20000"/>
                  </a:spcBef>
                  <a:buFont typeface="Arial" pitchFamily="34" charset="0"/>
                  <a:buChar char="•"/>
                  <a:defRPr sz="2560" kern="1200">
                    <a:solidFill>
                      <a:schemeClr val="tx1"/>
                    </a:solidFill>
                    <a:latin typeface="+mn-lt"/>
                    <a:ea typeface="+mn-ea"/>
                    <a:cs typeface="+mn-cs"/>
                  </a:defRPr>
                </a:lvl8pPr>
                <a:lvl9pPr marL="4973629" indent="-292566" algn="l" defTabSz="1170265" rtl="0" eaLnBrk="1" latinLnBrk="0" hangingPunct="1">
                  <a:spcBef>
                    <a:spcPct val="20000"/>
                  </a:spcBef>
                  <a:buFont typeface="Arial" pitchFamily="34" charset="0"/>
                  <a:buChar char="•"/>
                  <a:defRPr sz="2560" kern="1200">
                    <a:solidFill>
                      <a:schemeClr val="tx1"/>
                    </a:solidFill>
                    <a:latin typeface="+mn-lt"/>
                    <a:ea typeface="+mn-ea"/>
                    <a:cs typeface="+mn-cs"/>
                  </a:defRPr>
                </a:lvl9pPr>
              </a:lstStyle>
              <a:p>
                <a:pPr marL="0" indent="0" defTabSz="1170190">
                  <a:spcBef>
                    <a:spcPts val="0"/>
                  </a:spcBef>
                  <a:buNone/>
                </a:pPr>
                <a:r>
                  <a:rPr lang="en-US" sz="2000" i="1" dirty="0">
                    <a:solidFill>
                      <a:schemeClr val="tx1"/>
                    </a:solidFill>
                    <a:ea typeface="Sky Text Medium" charset="0"/>
                    <a:cs typeface="Sky Text Medium" charset="0"/>
                  </a:rPr>
                  <a:t>CONCLUSION</a:t>
                </a:r>
              </a:p>
            </p:txBody>
          </p:sp>
          <p:sp>
            <p:nvSpPr>
              <p:cNvPr id="27" name="Rectangle 26">
                <a:extLst>
                  <a:ext uri="{FF2B5EF4-FFF2-40B4-BE49-F238E27FC236}">
                    <a16:creationId xmlns:a16="http://schemas.microsoft.com/office/drawing/2014/main" id="{3BB086CE-3B7A-C446-9E71-9998451EE33A}"/>
                  </a:ext>
                </a:extLst>
              </p:cNvPr>
              <p:cNvSpPr/>
              <p:nvPr/>
            </p:nvSpPr>
            <p:spPr>
              <a:xfrm>
                <a:off x="2829974" y="1203036"/>
                <a:ext cx="354405" cy="327895"/>
              </a:xfrm>
              <a:prstGeom prst="rect">
                <a:avLst/>
              </a:prstGeom>
              <a:solidFill>
                <a:schemeClr val="bg1">
                  <a:lumMod val="75000"/>
                  <a:alpha val="2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lIns="92137" tIns="0" rIns="92137" bIns="0" rtlCol="0" anchor="ctr"/>
              <a:lstStyle/>
              <a:p>
                <a:pPr algn="ctr" defTabSz="1170357"/>
                <a:r>
                  <a:rPr lang="en-GB" sz="2000">
                    <a:gradFill flip="none" rotWithShape="1">
                      <a:gsLst>
                        <a:gs pos="0">
                          <a:srgbClr val="FF9E00"/>
                        </a:gs>
                        <a:gs pos="100000">
                          <a:srgbClr val="0071FF"/>
                        </a:gs>
                        <a:gs pos="85000">
                          <a:srgbClr val="21429C"/>
                        </a:gs>
                        <a:gs pos="35000">
                          <a:srgbClr val="E10000"/>
                        </a:gs>
                        <a:gs pos="60000">
                          <a:srgbClr val="B5007D"/>
                        </a:gs>
                      </a:gsLst>
                      <a:lin ang="0" scaled="1"/>
                      <a:tileRect/>
                    </a:gradFill>
                    <a:ea typeface="+mj-ea"/>
                    <a:cs typeface="Sky Text Light"/>
                  </a:rPr>
                  <a:t>5</a:t>
                </a:r>
              </a:p>
            </p:txBody>
          </p:sp>
        </p:grpSp>
      </p:grpSp>
    </p:spTree>
    <p:extLst>
      <p:ext uri="{BB962C8B-B14F-4D97-AF65-F5344CB8AC3E}">
        <p14:creationId xmlns:p14="http://schemas.microsoft.com/office/powerpoint/2010/main" val="30192452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D28246-EE65-FBBF-16A9-DA15DDE15BE2}"/>
              </a:ext>
            </a:extLst>
          </p:cNvPr>
          <p:cNvSpPr>
            <a:spLocks noGrp="1"/>
          </p:cNvSpPr>
          <p:nvPr>
            <p:ph type="body" sz="quarter" idx="10"/>
          </p:nvPr>
        </p:nvSpPr>
        <p:spPr>
          <a:xfrm>
            <a:off x="609600" y="279400"/>
            <a:ext cx="10752137" cy="597775"/>
          </a:xfrm>
        </p:spPr>
        <p:txBody>
          <a:bodyPr/>
          <a:lstStyle/>
          <a:p>
            <a:pPr marL="864000" lvl="3" indent="0" algn="just">
              <a:buNone/>
            </a:pPr>
            <a:r>
              <a:rPr lang="en-US" sz="4900" i="1" dirty="0">
                <a:solidFill>
                  <a:schemeClr val="accent4">
                    <a:lumMod val="75000"/>
                  </a:schemeClr>
                </a:solidFill>
              </a:rPr>
              <a:t>        TIMELINE OF THE ATTACK</a:t>
            </a:r>
            <a:endParaRPr lang="en-IN" sz="4900" i="1" dirty="0">
              <a:solidFill>
                <a:schemeClr val="accent4">
                  <a:lumMod val="75000"/>
                </a:schemeClr>
              </a:solidFill>
            </a:endParaRPr>
          </a:p>
        </p:txBody>
      </p:sp>
      <p:pic>
        <p:nvPicPr>
          <p:cNvPr id="2050" name="Picture 2">
            <a:extLst>
              <a:ext uri="{FF2B5EF4-FFF2-40B4-BE49-F238E27FC236}">
                <a16:creationId xmlns:a16="http://schemas.microsoft.com/office/drawing/2014/main" id="{9CD17601-E3FC-5A57-61A8-5616F6EA1C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2790" y="1377988"/>
            <a:ext cx="3881966" cy="412599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5" name="TextBox 4">
            <a:extLst>
              <a:ext uri="{FF2B5EF4-FFF2-40B4-BE49-F238E27FC236}">
                <a16:creationId xmlns:a16="http://schemas.microsoft.com/office/drawing/2014/main" id="{ED6F2DAF-C693-230C-C4F3-2BA9594B855A}"/>
              </a:ext>
            </a:extLst>
          </p:cNvPr>
          <p:cNvSpPr txBox="1"/>
          <p:nvPr/>
        </p:nvSpPr>
        <p:spPr>
          <a:xfrm>
            <a:off x="-2019300" y="877175"/>
            <a:ext cx="914400" cy="914400"/>
          </a:xfrm>
          <a:prstGeom prst="rect">
            <a:avLst/>
          </a:prstGeom>
        </p:spPr>
        <p:txBody>
          <a:bodyPr wrap="none" lIns="0" tIns="0" rIns="0" bIns="0" rtlCol="0" anchor="ctr">
            <a:noAutofit/>
          </a:bodyPr>
          <a:lstStyle/>
          <a:p>
            <a:endParaRPr lang="en-IN" sz="1400" dirty="0" err="1"/>
          </a:p>
        </p:txBody>
      </p:sp>
      <p:sp>
        <p:nvSpPr>
          <p:cNvPr id="6" name="Subtitle 2">
            <a:extLst>
              <a:ext uri="{FF2B5EF4-FFF2-40B4-BE49-F238E27FC236}">
                <a16:creationId xmlns:a16="http://schemas.microsoft.com/office/drawing/2014/main" id="{F4722C9A-F0A0-0E32-62E6-8257567E03C7}"/>
              </a:ext>
            </a:extLst>
          </p:cNvPr>
          <p:cNvSpPr txBox="1">
            <a:spLocks/>
          </p:cNvSpPr>
          <p:nvPr/>
        </p:nvSpPr>
        <p:spPr>
          <a:xfrm>
            <a:off x="793135" y="2192973"/>
            <a:ext cx="6019800" cy="3978514"/>
          </a:xfrm>
          <a:prstGeom prst="rect">
            <a:avLst/>
          </a:prstGeom>
        </p:spPr>
        <p:txBody>
          <a:bodyPr/>
          <a:lstStyle>
            <a:lvl1pPr marL="216000" indent="-216000" algn="l" defTabSz="1170432" rtl="0" eaLnBrk="1" latinLnBrk="0" hangingPunct="1">
              <a:spcBef>
                <a:spcPts val="0"/>
              </a:spcBef>
              <a:spcAft>
                <a:spcPts val="600"/>
              </a:spcAft>
              <a:buClr>
                <a:srgbClr val="0644A1"/>
              </a:buClr>
              <a:buFont typeface="Arial" pitchFamily="34" charset="0"/>
              <a:buChar char="•"/>
              <a:defRPr sz="1400" kern="1200">
                <a:solidFill>
                  <a:schemeClr val="tx1"/>
                </a:solidFill>
                <a:latin typeface="+mn-lt"/>
                <a:ea typeface="+mn-ea"/>
                <a:cs typeface="+mn-cs"/>
              </a:defRPr>
            </a:lvl1pPr>
            <a:lvl2pPr marL="504000" indent="-216000" algn="l" defTabSz="1170432" rtl="0" eaLnBrk="1" latinLnBrk="0" hangingPunct="1">
              <a:spcBef>
                <a:spcPts val="0"/>
              </a:spcBef>
              <a:spcAft>
                <a:spcPts val="600"/>
              </a:spcAft>
              <a:buClr>
                <a:srgbClr val="0644A1"/>
              </a:buClr>
              <a:buFont typeface="Arial" pitchFamily="34" charset="0"/>
              <a:buChar char="–"/>
              <a:tabLst/>
              <a:defRPr sz="1400" kern="1200">
                <a:solidFill>
                  <a:schemeClr val="tx1"/>
                </a:solidFill>
                <a:latin typeface="+mn-lt"/>
                <a:ea typeface="+mn-ea"/>
                <a:cs typeface="+mn-cs"/>
              </a:defRPr>
            </a:lvl2pPr>
            <a:lvl3pPr marL="792000" indent="-216000" algn="l" defTabSz="1170432" rtl="0" eaLnBrk="1" latinLnBrk="0" hangingPunct="1">
              <a:spcBef>
                <a:spcPts val="0"/>
              </a:spcBef>
              <a:spcAft>
                <a:spcPts val="600"/>
              </a:spcAft>
              <a:buClr>
                <a:srgbClr val="0644A1"/>
              </a:buClr>
              <a:buFont typeface="Lucida Grande"/>
              <a:buChar char="­"/>
              <a:tabLst/>
              <a:defRPr sz="1400" kern="1200">
                <a:solidFill>
                  <a:schemeClr val="tx1"/>
                </a:solidFill>
                <a:latin typeface="+mn-lt"/>
                <a:ea typeface="+mn-ea"/>
                <a:cs typeface="+mn-cs"/>
              </a:defRPr>
            </a:lvl3pPr>
            <a:lvl4pPr marL="1080000" indent="-216000" algn="l" defTabSz="1170432" rtl="0" eaLnBrk="1" latinLnBrk="0" hangingPunct="1">
              <a:spcBef>
                <a:spcPts val="0"/>
              </a:spcBef>
              <a:spcAft>
                <a:spcPts val="600"/>
              </a:spcAft>
              <a:buClr>
                <a:srgbClr val="0644A1"/>
              </a:buClr>
              <a:buFont typeface="Arial" pitchFamily="34" charset="0"/>
              <a:buChar char="–"/>
              <a:tabLst/>
              <a:defRPr sz="1400" kern="1200">
                <a:solidFill>
                  <a:schemeClr val="tx1"/>
                </a:solidFill>
                <a:latin typeface="+mn-lt"/>
                <a:ea typeface="+mn-ea"/>
                <a:cs typeface="+mn-cs"/>
              </a:defRPr>
            </a:lvl4pPr>
            <a:lvl5pPr marL="2633472" indent="-292608" algn="l" defTabSz="1170432"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218688"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3904"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89120"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74336"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algn="just"/>
            <a:r>
              <a:rPr lang="en-IN" sz="2800" i="1" dirty="0">
                <a:solidFill>
                  <a:srgbClr val="080A12"/>
                </a:solidFill>
                <a:latin typeface="Sky Text" panose="020B0506040202020204"/>
              </a:rPr>
              <a:t>In February 2016, the world found out that hackers attempted to steal more than $1 billion from a Bangladeshi bank, only to be thwarted by a typo and only get away with $81 million.</a:t>
            </a:r>
          </a:p>
        </p:txBody>
      </p:sp>
      <p:sp>
        <p:nvSpPr>
          <p:cNvPr id="7" name="Text Placeholder 4">
            <a:extLst>
              <a:ext uri="{FF2B5EF4-FFF2-40B4-BE49-F238E27FC236}">
                <a16:creationId xmlns:a16="http://schemas.microsoft.com/office/drawing/2014/main" id="{9AF55CAC-53CC-A6D3-F778-F1D6858EA91E}"/>
              </a:ext>
            </a:extLst>
          </p:cNvPr>
          <p:cNvSpPr txBox="1">
            <a:spLocks/>
          </p:cNvSpPr>
          <p:nvPr/>
        </p:nvSpPr>
        <p:spPr>
          <a:xfrm>
            <a:off x="596901" y="6004800"/>
            <a:ext cx="10510836" cy="333375"/>
          </a:xfrm>
          <a:prstGeom prst="rect">
            <a:avLst/>
          </a:prstGeom>
          <a:noFill/>
        </p:spPr>
        <p:txBody>
          <a:bodyPr vert="horz" lIns="0" tIns="0" rIns="0" bIns="0" rtlCol="0" anchor="b">
            <a:noAutofit/>
          </a:bodyPr>
          <a:lstStyle>
            <a:lvl1pPr marL="0" indent="0" algn="l" defTabSz="1170432" rtl="0" eaLnBrk="1" latinLnBrk="0" hangingPunct="1">
              <a:spcBef>
                <a:spcPts val="0"/>
              </a:spcBef>
              <a:spcAft>
                <a:spcPts val="600"/>
              </a:spcAft>
              <a:buClr>
                <a:srgbClr val="0644A1"/>
              </a:buClr>
              <a:buFont typeface="Arial" pitchFamily="34" charset="0"/>
              <a:buNone/>
              <a:defRPr sz="900" kern="1200">
                <a:solidFill>
                  <a:srgbClr val="000000"/>
                </a:solidFill>
                <a:latin typeface="+mn-lt"/>
                <a:ea typeface="+mn-ea"/>
                <a:cs typeface="+mn-cs"/>
              </a:defRPr>
            </a:lvl1pPr>
            <a:lvl2pPr marL="504000" indent="-216000" algn="l" defTabSz="1170432" rtl="0" eaLnBrk="1" latinLnBrk="0" hangingPunct="1">
              <a:spcBef>
                <a:spcPts val="0"/>
              </a:spcBef>
              <a:spcAft>
                <a:spcPts val="600"/>
              </a:spcAft>
              <a:buClr>
                <a:srgbClr val="0644A1"/>
              </a:buClr>
              <a:buFont typeface="Arial" pitchFamily="34" charset="0"/>
              <a:buChar char="–"/>
              <a:tabLst/>
              <a:defRPr sz="1400" kern="1200">
                <a:solidFill>
                  <a:schemeClr val="tx1"/>
                </a:solidFill>
                <a:latin typeface="+mn-lt"/>
                <a:ea typeface="+mn-ea"/>
                <a:cs typeface="+mn-cs"/>
              </a:defRPr>
            </a:lvl2pPr>
            <a:lvl3pPr marL="792000" indent="-216000" algn="l" defTabSz="1170432" rtl="0" eaLnBrk="1" latinLnBrk="0" hangingPunct="1">
              <a:spcBef>
                <a:spcPts val="0"/>
              </a:spcBef>
              <a:spcAft>
                <a:spcPts val="600"/>
              </a:spcAft>
              <a:buClr>
                <a:srgbClr val="0644A1"/>
              </a:buClr>
              <a:buFont typeface="Lucida Grande"/>
              <a:buChar char="­"/>
              <a:tabLst/>
              <a:defRPr sz="1400" kern="1200">
                <a:solidFill>
                  <a:schemeClr val="tx1"/>
                </a:solidFill>
                <a:latin typeface="+mn-lt"/>
                <a:ea typeface="+mn-ea"/>
                <a:cs typeface="+mn-cs"/>
              </a:defRPr>
            </a:lvl3pPr>
            <a:lvl4pPr marL="1080000" indent="-216000" algn="l" defTabSz="1170432" rtl="0" eaLnBrk="1" latinLnBrk="0" hangingPunct="1">
              <a:spcBef>
                <a:spcPts val="0"/>
              </a:spcBef>
              <a:spcAft>
                <a:spcPts val="600"/>
              </a:spcAft>
              <a:buClr>
                <a:srgbClr val="0644A1"/>
              </a:buClr>
              <a:buFont typeface="Arial" pitchFamily="34" charset="0"/>
              <a:buChar char="–"/>
              <a:tabLst/>
              <a:defRPr sz="1400" kern="1200">
                <a:solidFill>
                  <a:schemeClr val="tx1"/>
                </a:solidFill>
                <a:latin typeface="+mn-lt"/>
                <a:ea typeface="+mn-ea"/>
                <a:cs typeface="+mn-cs"/>
              </a:defRPr>
            </a:lvl4pPr>
            <a:lvl5pPr marL="2633472" indent="-292608" algn="l" defTabSz="1170432"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218688"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3904"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89120"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74336"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r>
              <a:rPr lang="en-US" sz="1200" dirty="0"/>
              <a:t>WWW.ZPNET.COM</a:t>
            </a:r>
          </a:p>
        </p:txBody>
      </p:sp>
    </p:spTree>
    <p:extLst>
      <p:ext uri="{BB962C8B-B14F-4D97-AF65-F5344CB8AC3E}">
        <p14:creationId xmlns:p14="http://schemas.microsoft.com/office/powerpoint/2010/main" val="16618255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738AEE92-7ED0-954B-0C86-22669A55FD66}"/>
              </a:ext>
            </a:extLst>
          </p:cNvPr>
          <p:cNvSpPr txBox="1">
            <a:spLocks/>
          </p:cNvSpPr>
          <p:nvPr/>
        </p:nvSpPr>
        <p:spPr>
          <a:xfrm>
            <a:off x="596900" y="584200"/>
            <a:ext cx="10510839" cy="763200"/>
          </a:xfrm>
          <a:prstGeom prst="rect">
            <a:avLst/>
          </a:prstGeom>
        </p:spPr>
        <p:txBody>
          <a:bodyPr vert="horz" lIns="0" tIns="0" rIns="0" bIns="0" rtlCol="0" anchor="t" anchorCtr="0">
            <a:noAutofit/>
          </a:bodyPr>
          <a:lstStyle>
            <a:lvl1pPr marL="0" indent="0" algn="l" defTabSz="1170432" rtl="0" eaLnBrk="1" latinLnBrk="0" hangingPunct="1">
              <a:spcBef>
                <a:spcPts val="0"/>
              </a:spcBef>
              <a:spcAft>
                <a:spcPts val="600"/>
              </a:spcAft>
              <a:buClr>
                <a:srgbClr val="0644A1"/>
              </a:buClr>
              <a:buFont typeface="Arial" pitchFamily="34" charset="0"/>
              <a:buNone/>
              <a:defRPr sz="900" kern="1200">
                <a:solidFill>
                  <a:srgbClr val="000000"/>
                </a:solidFill>
                <a:latin typeface="+mn-lt"/>
                <a:ea typeface="+mn-ea"/>
                <a:cs typeface="+mn-cs"/>
              </a:defRPr>
            </a:lvl1pPr>
            <a:lvl2pPr marL="504000" indent="-216000" algn="l" defTabSz="1170432" rtl="0" eaLnBrk="1" latinLnBrk="0" hangingPunct="1">
              <a:spcBef>
                <a:spcPts val="0"/>
              </a:spcBef>
              <a:spcAft>
                <a:spcPts val="600"/>
              </a:spcAft>
              <a:buClr>
                <a:srgbClr val="0644A1"/>
              </a:buClr>
              <a:buFont typeface="Arial" pitchFamily="34" charset="0"/>
              <a:buChar char="–"/>
              <a:tabLst/>
              <a:defRPr sz="1400" kern="1200">
                <a:solidFill>
                  <a:schemeClr val="tx1"/>
                </a:solidFill>
                <a:latin typeface="+mn-lt"/>
                <a:ea typeface="+mn-ea"/>
                <a:cs typeface="+mn-cs"/>
              </a:defRPr>
            </a:lvl2pPr>
            <a:lvl3pPr marL="792000" indent="-216000" algn="l" defTabSz="1170432" rtl="0" eaLnBrk="1" latinLnBrk="0" hangingPunct="1">
              <a:spcBef>
                <a:spcPts val="0"/>
              </a:spcBef>
              <a:spcAft>
                <a:spcPts val="600"/>
              </a:spcAft>
              <a:buClr>
                <a:srgbClr val="0644A1"/>
              </a:buClr>
              <a:buFont typeface="Lucida Grande"/>
              <a:buChar char="­"/>
              <a:tabLst/>
              <a:defRPr sz="1400" kern="1200">
                <a:solidFill>
                  <a:schemeClr val="tx1"/>
                </a:solidFill>
                <a:latin typeface="+mn-lt"/>
                <a:ea typeface="+mn-ea"/>
                <a:cs typeface="+mn-cs"/>
              </a:defRPr>
            </a:lvl3pPr>
            <a:lvl4pPr marL="1080000" indent="-216000" algn="l" defTabSz="1170432" rtl="0" eaLnBrk="1" latinLnBrk="0" hangingPunct="1">
              <a:spcBef>
                <a:spcPts val="0"/>
              </a:spcBef>
              <a:spcAft>
                <a:spcPts val="600"/>
              </a:spcAft>
              <a:buClr>
                <a:srgbClr val="0644A1"/>
              </a:buClr>
              <a:buFont typeface="Arial" pitchFamily="34" charset="0"/>
              <a:buChar char="–"/>
              <a:tabLst/>
              <a:defRPr sz="1400" kern="1200">
                <a:solidFill>
                  <a:schemeClr val="tx1"/>
                </a:solidFill>
                <a:latin typeface="+mn-lt"/>
                <a:ea typeface="+mn-ea"/>
                <a:cs typeface="+mn-cs"/>
              </a:defRPr>
            </a:lvl4pPr>
            <a:lvl5pPr marL="2633472" indent="-292608" algn="l" defTabSz="1170432"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218688"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3904"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89120"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74336"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indent="0" defTabSz="1170356">
              <a:lnSpc>
                <a:spcPct val="80000"/>
              </a:lnSpc>
              <a:spcBef>
                <a:spcPts val="768"/>
              </a:spcBef>
              <a:spcAft>
                <a:spcPts val="0"/>
              </a:spcAft>
            </a:pPr>
            <a:r>
              <a:rPr lang="en-GB" sz="6600" i="1" kern="1200" dirty="0">
                <a:gradFill flip="none" rotWithShape="1">
                  <a:gsLst>
                    <a:gs pos="0">
                      <a:srgbClr val="FF9E00"/>
                    </a:gs>
                    <a:gs pos="100000">
                      <a:srgbClr val="0071FF"/>
                    </a:gs>
                    <a:gs pos="35000">
                      <a:srgbClr val="E10000"/>
                    </a:gs>
                    <a:gs pos="85000">
                      <a:srgbClr val="21429C"/>
                    </a:gs>
                    <a:gs pos="60000">
                      <a:srgbClr val="B5007D"/>
                    </a:gs>
                  </a:gsLst>
                  <a:lin ang="0" scaled="1"/>
                  <a:tileRect/>
                </a:gradFill>
                <a:latin typeface="+mj-lt"/>
                <a:ea typeface="+mj-ea"/>
                <a:cs typeface="Sky Text Light"/>
              </a:rPr>
              <a:t>		   HACKING GROUP</a:t>
            </a:r>
          </a:p>
        </p:txBody>
      </p:sp>
      <p:pic>
        <p:nvPicPr>
          <p:cNvPr id="7" name="Picture 6">
            <a:extLst>
              <a:ext uri="{FF2B5EF4-FFF2-40B4-BE49-F238E27FC236}">
                <a16:creationId xmlns:a16="http://schemas.microsoft.com/office/drawing/2014/main" id="{78B47286-E82B-7874-6FF1-7970175BA6BA}"/>
              </a:ext>
            </a:extLst>
          </p:cNvPr>
          <p:cNvPicPr>
            <a:picLocks noChangeAspect="1"/>
          </p:cNvPicPr>
          <p:nvPr/>
        </p:nvPicPr>
        <p:blipFill rotWithShape="1">
          <a:blip r:embed="rId2"/>
          <a:srcRect l="6596" r="1" b="1"/>
          <a:stretch/>
        </p:blipFill>
        <p:spPr>
          <a:xfrm>
            <a:off x="596900" y="1753700"/>
            <a:ext cx="5786511" cy="3844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3653EB54-D161-20B0-9298-5E19CA59FC0A}"/>
              </a:ext>
            </a:extLst>
          </p:cNvPr>
          <p:cNvSpPr txBox="1"/>
          <p:nvPr/>
        </p:nvSpPr>
        <p:spPr>
          <a:xfrm>
            <a:off x="6838609" y="2326687"/>
            <a:ext cx="4529861" cy="3844800"/>
          </a:xfrm>
          <a:prstGeom prst="rect">
            <a:avLst/>
          </a:prstGeom>
          <a:noFill/>
        </p:spPr>
        <p:txBody>
          <a:bodyPr vert="horz" lIns="0" tIns="0" rIns="0" bIns="0" rtlCol="0">
            <a:noAutofit/>
          </a:bodyPr>
          <a:lstStyle/>
          <a:p>
            <a:pPr marL="216000" indent="-216000" algn="just">
              <a:spcAft>
                <a:spcPts val="600"/>
              </a:spcAft>
              <a:buClr>
                <a:srgbClr val="0644A1"/>
              </a:buClr>
              <a:buFont typeface="Arial" pitchFamily="34" charset="0"/>
              <a:buChar char="•"/>
            </a:pPr>
            <a:r>
              <a:rPr lang="en-US" sz="2800" b="0" i="1" dirty="0">
                <a:effectLst/>
              </a:rPr>
              <a:t>While initially, everyone thought this was a bumbling hacker, it was later revealed that North Korea's elite hackers were behind the attempted cyber-heist.</a:t>
            </a:r>
            <a:endParaRPr lang="en-US" sz="2800" i="1" dirty="0"/>
          </a:p>
        </p:txBody>
      </p:sp>
      <p:sp>
        <p:nvSpPr>
          <p:cNvPr id="14" name="Text Placeholder 4">
            <a:extLst>
              <a:ext uri="{FF2B5EF4-FFF2-40B4-BE49-F238E27FC236}">
                <a16:creationId xmlns:a16="http://schemas.microsoft.com/office/drawing/2014/main" id="{BA8596F2-2480-8267-43AF-72ED6A4D4C73}"/>
              </a:ext>
            </a:extLst>
          </p:cNvPr>
          <p:cNvSpPr>
            <a:spLocks noGrp="1"/>
          </p:cNvSpPr>
          <p:nvPr>
            <p:ph type="body" sz="quarter" idx="10"/>
          </p:nvPr>
        </p:nvSpPr>
        <p:spPr>
          <a:xfrm>
            <a:off x="596901" y="6004800"/>
            <a:ext cx="10510836" cy="333375"/>
          </a:xfrm>
        </p:spPr>
        <p:txBody>
          <a:bodyPr/>
          <a:lstStyle/>
          <a:p>
            <a:r>
              <a:rPr lang="en-US" sz="1200" dirty="0"/>
              <a:t>WWW.WIKIPEDIA.COM</a:t>
            </a:r>
          </a:p>
        </p:txBody>
      </p:sp>
    </p:spTree>
    <p:extLst>
      <p:ext uri="{BB962C8B-B14F-4D97-AF65-F5344CB8AC3E}">
        <p14:creationId xmlns:p14="http://schemas.microsoft.com/office/powerpoint/2010/main" val="13474955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738AEE92-7ED0-954B-0C86-22669A55FD66}"/>
              </a:ext>
            </a:extLst>
          </p:cNvPr>
          <p:cNvSpPr txBox="1">
            <a:spLocks/>
          </p:cNvSpPr>
          <p:nvPr/>
        </p:nvSpPr>
        <p:spPr>
          <a:xfrm>
            <a:off x="596900" y="584200"/>
            <a:ext cx="10510839" cy="763200"/>
          </a:xfrm>
          <a:prstGeom prst="rect">
            <a:avLst/>
          </a:prstGeom>
        </p:spPr>
        <p:txBody>
          <a:bodyPr vert="horz" lIns="0" tIns="0" rIns="0" bIns="0" rtlCol="0" anchor="t" anchorCtr="0">
            <a:noAutofit/>
          </a:bodyPr>
          <a:lstStyle>
            <a:lvl1pPr marL="0" indent="0" algn="l" defTabSz="1170432" rtl="0" eaLnBrk="1" latinLnBrk="0" hangingPunct="1">
              <a:spcBef>
                <a:spcPts val="0"/>
              </a:spcBef>
              <a:spcAft>
                <a:spcPts val="600"/>
              </a:spcAft>
              <a:buClr>
                <a:srgbClr val="0644A1"/>
              </a:buClr>
              <a:buFont typeface="Arial" pitchFamily="34" charset="0"/>
              <a:buNone/>
              <a:defRPr sz="900" kern="1200">
                <a:solidFill>
                  <a:srgbClr val="000000"/>
                </a:solidFill>
                <a:latin typeface="+mn-lt"/>
                <a:ea typeface="+mn-ea"/>
                <a:cs typeface="+mn-cs"/>
              </a:defRPr>
            </a:lvl1pPr>
            <a:lvl2pPr marL="504000" indent="-216000" algn="l" defTabSz="1170432" rtl="0" eaLnBrk="1" latinLnBrk="0" hangingPunct="1">
              <a:spcBef>
                <a:spcPts val="0"/>
              </a:spcBef>
              <a:spcAft>
                <a:spcPts val="600"/>
              </a:spcAft>
              <a:buClr>
                <a:srgbClr val="0644A1"/>
              </a:buClr>
              <a:buFont typeface="Arial" pitchFamily="34" charset="0"/>
              <a:buChar char="–"/>
              <a:tabLst/>
              <a:defRPr sz="1400" kern="1200">
                <a:solidFill>
                  <a:schemeClr val="tx1"/>
                </a:solidFill>
                <a:latin typeface="+mn-lt"/>
                <a:ea typeface="+mn-ea"/>
                <a:cs typeface="+mn-cs"/>
              </a:defRPr>
            </a:lvl2pPr>
            <a:lvl3pPr marL="792000" indent="-216000" algn="l" defTabSz="1170432" rtl="0" eaLnBrk="1" latinLnBrk="0" hangingPunct="1">
              <a:spcBef>
                <a:spcPts val="0"/>
              </a:spcBef>
              <a:spcAft>
                <a:spcPts val="600"/>
              </a:spcAft>
              <a:buClr>
                <a:srgbClr val="0644A1"/>
              </a:buClr>
              <a:buFont typeface="Lucida Grande"/>
              <a:buChar char="­"/>
              <a:tabLst/>
              <a:defRPr sz="1400" kern="1200">
                <a:solidFill>
                  <a:schemeClr val="tx1"/>
                </a:solidFill>
                <a:latin typeface="+mn-lt"/>
                <a:ea typeface="+mn-ea"/>
                <a:cs typeface="+mn-cs"/>
              </a:defRPr>
            </a:lvl3pPr>
            <a:lvl4pPr marL="1080000" indent="-216000" algn="l" defTabSz="1170432" rtl="0" eaLnBrk="1" latinLnBrk="0" hangingPunct="1">
              <a:spcBef>
                <a:spcPts val="0"/>
              </a:spcBef>
              <a:spcAft>
                <a:spcPts val="600"/>
              </a:spcAft>
              <a:buClr>
                <a:srgbClr val="0644A1"/>
              </a:buClr>
              <a:buFont typeface="Arial" pitchFamily="34" charset="0"/>
              <a:buChar char="–"/>
              <a:tabLst/>
              <a:defRPr sz="1400" kern="1200">
                <a:solidFill>
                  <a:schemeClr val="tx1"/>
                </a:solidFill>
                <a:latin typeface="+mn-lt"/>
                <a:ea typeface="+mn-ea"/>
                <a:cs typeface="+mn-cs"/>
              </a:defRPr>
            </a:lvl4pPr>
            <a:lvl5pPr marL="2633472" indent="-292608" algn="l" defTabSz="1170432"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218688"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3904"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89120"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74336"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indent="0" defTabSz="1170356">
              <a:lnSpc>
                <a:spcPct val="80000"/>
              </a:lnSpc>
              <a:spcBef>
                <a:spcPts val="768"/>
              </a:spcBef>
              <a:spcAft>
                <a:spcPts val="0"/>
              </a:spcAft>
            </a:pPr>
            <a:r>
              <a:rPr lang="en-GB" sz="6600" i="1" kern="1200" dirty="0">
                <a:gradFill flip="none" rotWithShape="1">
                  <a:gsLst>
                    <a:gs pos="0">
                      <a:srgbClr val="FF9E00"/>
                    </a:gs>
                    <a:gs pos="100000">
                      <a:srgbClr val="0071FF"/>
                    </a:gs>
                    <a:gs pos="35000">
                      <a:srgbClr val="E10000"/>
                    </a:gs>
                    <a:gs pos="85000">
                      <a:srgbClr val="21429C"/>
                    </a:gs>
                    <a:gs pos="60000">
                      <a:srgbClr val="B5007D"/>
                    </a:gs>
                  </a:gsLst>
                  <a:lin ang="0" scaled="1"/>
                  <a:tileRect/>
                </a:gradFill>
                <a:latin typeface="+mj-lt"/>
                <a:ea typeface="+mj-ea"/>
                <a:cs typeface="Sky Text Light"/>
              </a:rPr>
              <a:t>			VICTIMS</a:t>
            </a:r>
          </a:p>
        </p:txBody>
      </p:sp>
      <p:pic>
        <p:nvPicPr>
          <p:cNvPr id="7" name="Picture 6">
            <a:extLst>
              <a:ext uri="{FF2B5EF4-FFF2-40B4-BE49-F238E27FC236}">
                <a16:creationId xmlns:a16="http://schemas.microsoft.com/office/drawing/2014/main" id="{78B47286-E82B-7874-6FF1-7970175BA6B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7671" r="7671"/>
          <a:stretch/>
        </p:blipFill>
        <p:spPr>
          <a:xfrm>
            <a:off x="596900" y="1753700"/>
            <a:ext cx="5786511" cy="38448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3653EB54-D161-20B0-9298-5E19CA59FC0A}"/>
              </a:ext>
            </a:extLst>
          </p:cNvPr>
          <p:cNvSpPr txBox="1"/>
          <p:nvPr/>
        </p:nvSpPr>
        <p:spPr>
          <a:xfrm>
            <a:off x="6789447" y="1635930"/>
            <a:ext cx="4529861" cy="3844800"/>
          </a:xfrm>
          <a:prstGeom prst="rect">
            <a:avLst/>
          </a:prstGeom>
          <a:noFill/>
        </p:spPr>
        <p:txBody>
          <a:bodyPr vert="horz" lIns="0" tIns="0" rIns="0" bIns="0" rtlCol="0">
            <a:noAutofit/>
          </a:bodyPr>
          <a:lstStyle/>
          <a:p>
            <a:pPr marL="216000" indent="-216000" algn="just">
              <a:spcAft>
                <a:spcPts val="600"/>
              </a:spcAft>
              <a:buClr>
                <a:srgbClr val="0644A1"/>
              </a:buClr>
              <a:buFont typeface="Arial" pitchFamily="34" charset="0"/>
              <a:buChar char="•"/>
            </a:pPr>
            <a:r>
              <a:rPr lang="en-US" sz="2800" b="0" i="1" dirty="0">
                <a:solidFill>
                  <a:srgbClr val="080A12"/>
                </a:solidFill>
                <a:effectLst/>
              </a:rPr>
              <a:t>The Bangladesh bank hack had a huge impact on the banking sector.</a:t>
            </a:r>
          </a:p>
          <a:p>
            <a:pPr algn="just">
              <a:spcAft>
                <a:spcPts val="600"/>
              </a:spcAft>
              <a:buClr>
                <a:srgbClr val="0644A1"/>
              </a:buClr>
            </a:pPr>
            <a:endParaRPr lang="en-US" sz="2800" b="0" i="1" dirty="0">
              <a:solidFill>
                <a:srgbClr val="080A12"/>
              </a:solidFill>
              <a:effectLst/>
            </a:endParaRPr>
          </a:p>
          <a:p>
            <a:pPr marL="216000" indent="-216000" algn="just">
              <a:spcAft>
                <a:spcPts val="600"/>
              </a:spcAft>
              <a:buClr>
                <a:srgbClr val="0644A1"/>
              </a:buClr>
              <a:buFont typeface="Arial" pitchFamily="34" charset="0"/>
              <a:buChar char="•"/>
            </a:pPr>
            <a:r>
              <a:rPr lang="en-US" sz="2800" b="0" i="1" dirty="0">
                <a:solidFill>
                  <a:srgbClr val="202122"/>
                </a:solidFill>
                <a:effectLst/>
              </a:rPr>
              <a:t>Perpetrators attempted to steal us$951 million from the Bangladesh bank's account with the </a:t>
            </a:r>
            <a:r>
              <a:rPr lang="en-US" sz="2800" b="0" i="1" u="none" strike="noStrike" dirty="0">
                <a:effectLst/>
              </a:rPr>
              <a:t>federal reserve bank of new York</a:t>
            </a:r>
            <a:r>
              <a:rPr lang="en-US" sz="2800" b="0" i="1" dirty="0">
                <a:solidFill>
                  <a:srgbClr val="202122"/>
                </a:solidFill>
                <a:effectLst/>
              </a:rPr>
              <a:t>. </a:t>
            </a:r>
            <a:endParaRPr lang="en-US" sz="2800" i="1" dirty="0"/>
          </a:p>
        </p:txBody>
      </p:sp>
      <p:sp>
        <p:nvSpPr>
          <p:cNvPr id="14" name="Text Placeholder 4">
            <a:extLst>
              <a:ext uri="{FF2B5EF4-FFF2-40B4-BE49-F238E27FC236}">
                <a16:creationId xmlns:a16="http://schemas.microsoft.com/office/drawing/2014/main" id="{BA8596F2-2480-8267-43AF-72ED6A4D4C73}"/>
              </a:ext>
            </a:extLst>
          </p:cNvPr>
          <p:cNvSpPr>
            <a:spLocks noGrp="1"/>
          </p:cNvSpPr>
          <p:nvPr>
            <p:ph type="body" sz="quarter" idx="10"/>
          </p:nvPr>
        </p:nvSpPr>
        <p:spPr>
          <a:xfrm>
            <a:off x="596901" y="6004800"/>
            <a:ext cx="10510836" cy="333375"/>
          </a:xfrm>
        </p:spPr>
        <p:txBody>
          <a:bodyPr/>
          <a:lstStyle/>
          <a:p>
            <a:r>
              <a:rPr lang="en-US" sz="1200" dirty="0"/>
              <a:t>WWW.WIKIPEDIA.COM</a:t>
            </a:r>
          </a:p>
        </p:txBody>
      </p:sp>
    </p:spTree>
    <p:extLst>
      <p:ext uri="{BB962C8B-B14F-4D97-AF65-F5344CB8AC3E}">
        <p14:creationId xmlns:p14="http://schemas.microsoft.com/office/powerpoint/2010/main" val="31408427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4800" i="1" dirty="0"/>
              <a:t>		INVESTIGATION REPORT</a:t>
            </a:r>
          </a:p>
        </p:txBody>
      </p:sp>
      <p:sp>
        <p:nvSpPr>
          <p:cNvPr id="3" name="Text Placeholder 2">
            <a:extLst>
              <a:ext uri="{FF2B5EF4-FFF2-40B4-BE49-F238E27FC236}">
                <a16:creationId xmlns:a16="http://schemas.microsoft.com/office/drawing/2014/main" id="{E1AD3E5E-AC56-442A-BEAC-151C1E4589D1}"/>
              </a:ext>
            </a:extLst>
          </p:cNvPr>
          <p:cNvSpPr>
            <a:spLocks noGrp="1"/>
          </p:cNvSpPr>
          <p:nvPr>
            <p:ph type="body" sz="quarter" idx="10"/>
          </p:nvPr>
        </p:nvSpPr>
        <p:spPr>
          <a:xfrm>
            <a:off x="594239" y="5999163"/>
            <a:ext cx="4677815" cy="333375"/>
          </a:xfrm>
        </p:spPr>
        <p:txBody>
          <a:bodyPr/>
          <a:lstStyle/>
          <a:p>
            <a:r>
              <a:rPr lang="en-GB" sz="1400" dirty="0"/>
              <a:t>www.Wikipedia.com</a:t>
            </a:r>
          </a:p>
        </p:txBody>
      </p:sp>
      <p:grpSp>
        <p:nvGrpSpPr>
          <p:cNvPr id="9" name="Group 8">
            <a:extLst>
              <a:ext uri="{FF2B5EF4-FFF2-40B4-BE49-F238E27FC236}">
                <a16:creationId xmlns:a16="http://schemas.microsoft.com/office/drawing/2014/main" id="{B8D49A2C-02C9-4C63-84B1-3F80594E4FF8}"/>
              </a:ext>
            </a:extLst>
          </p:cNvPr>
          <p:cNvGrpSpPr/>
          <p:nvPr/>
        </p:nvGrpSpPr>
        <p:grpSpPr>
          <a:xfrm>
            <a:off x="773739" y="1656108"/>
            <a:ext cx="10281436" cy="2681489"/>
            <a:chOff x="805557" y="1725196"/>
            <a:chExt cx="10710346" cy="2793352"/>
          </a:xfrm>
          <a:gradFill>
            <a:gsLst>
              <a:gs pos="100000">
                <a:srgbClr val="0085FF"/>
              </a:gs>
              <a:gs pos="0">
                <a:srgbClr val="FF9E00"/>
              </a:gs>
              <a:gs pos="85000">
                <a:srgbClr val="21429C"/>
              </a:gs>
              <a:gs pos="60000">
                <a:srgbClr val="B5007D"/>
              </a:gs>
              <a:gs pos="35000">
                <a:srgbClr val="FF0000"/>
              </a:gs>
            </a:gsLst>
            <a:lin ang="0" scaled="0"/>
          </a:gradFill>
        </p:grpSpPr>
        <p:grpSp>
          <p:nvGrpSpPr>
            <p:cNvPr id="8" name="Group 7">
              <a:extLst>
                <a:ext uri="{FF2B5EF4-FFF2-40B4-BE49-F238E27FC236}">
                  <a16:creationId xmlns:a16="http://schemas.microsoft.com/office/drawing/2014/main" id="{38A72D48-CDA1-4082-B26A-AB72C56703B0}"/>
                </a:ext>
              </a:extLst>
            </p:cNvPr>
            <p:cNvGrpSpPr/>
            <p:nvPr/>
          </p:nvGrpSpPr>
          <p:grpSpPr>
            <a:xfrm>
              <a:off x="805557" y="1725196"/>
              <a:ext cx="10710346" cy="2793352"/>
              <a:chOff x="805557" y="1725196"/>
              <a:chExt cx="10710346" cy="2793352"/>
            </a:xfrm>
            <a:grpFill/>
          </p:grpSpPr>
          <p:grpSp>
            <p:nvGrpSpPr>
              <p:cNvPr id="6" name="Group 5">
                <a:extLst>
                  <a:ext uri="{FF2B5EF4-FFF2-40B4-BE49-F238E27FC236}">
                    <a16:creationId xmlns:a16="http://schemas.microsoft.com/office/drawing/2014/main" id="{EFC43C46-4748-4508-AB73-076B6FDD244B}"/>
                  </a:ext>
                </a:extLst>
              </p:cNvPr>
              <p:cNvGrpSpPr/>
              <p:nvPr/>
            </p:nvGrpSpPr>
            <p:grpSpPr>
              <a:xfrm>
                <a:off x="805557" y="1725196"/>
                <a:ext cx="10710346" cy="1635242"/>
                <a:chOff x="805557" y="1725196"/>
                <a:chExt cx="10710346" cy="1635242"/>
              </a:xfrm>
              <a:grpFill/>
            </p:grpSpPr>
            <p:sp>
              <p:nvSpPr>
                <p:cNvPr id="7" name="Chevron 6"/>
                <p:cNvSpPr/>
                <p:nvPr/>
              </p:nvSpPr>
              <p:spPr>
                <a:xfrm>
                  <a:off x="8441952" y="1725196"/>
                  <a:ext cx="3073951" cy="1635242"/>
                </a:xfrm>
                <a:prstGeom prst="chevron">
                  <a:avLst>
                    <a:gd name="adj" fmla="val 20758"/>
                  </a:avLst>
                </a:prstGeom>
                <a:grp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vert="horz" lIns="175556" tIns="0" bIns="87778" rtlCol="0" anchor="ctr" anchorCtr="0"/>
                <a:lstStyle/>
                <a:p>
                  <a:pPr algn="ctr" defTabSz="1170403"/>
                  <a:r>
                    <a:rPr lang="en-US" sz="2400" i="1" dirty="0">
                      <a:solidFill>
                        <a:srgbClr val="FFFFFF"/>
                      </a:solidFill>
                      <a:latin typeface="Sky Text"/>
                    </a:rPr>
                    <a:t>FBI SUSPICION OF NORTH KOREA</a:t>
                  </a:r>
                </a:p>
              </p:txBody>
            </p:sp>
            <p:sp>
              <p:nvSpPr>
                <p:cNvPr id="4" name="Pentagon 3"/>
                <p:cNvSpPr/>
                <p:nvPr/>
              </p:nvSpPr>
              <p:spPr>
                <a:xfrm>
                  <a:off x="805557" y="1725196"/>
                  <a:ext cx="2583350" cy="1635242"/>
                </a:xfrm>
                <a:prstGeom prst="homePlate">
                  <a:avLst>
                    <a:gd name="adj" fmla="val 22102"/>
                  </a:avLst>
                </a:prstGeom>
                <a:grpFill/>
                <a:ln>
                  <a:noFill/>
                </a:ln>
                <a:effectLst/>
              </p:spPr>
              <p:style>
                <a:lnRef idx="1">
                  <a:schemeClr val="accent1"/>
                </a:lnRef>
                <a:fillRef idx="3">
                  <a:schemeClr val="accent1"/>
                </a:fillRef>
                <a:effectRef idx="2">
                  <a:schemeClr val="accent1"/>
                </a:effectRef>
                <a:fontRef idx="minor">
                  <a:schemeClr val="lt1"/>
                </a:fontRef>
              </p:style>
              <p:txBody>
                <a:bodyPr vert="horz" lIns="87778" tIns="0" bIns="87778" rtlCol="0" anchor="ctr" anchorCtr="0"/>
                <a:lstStyle/>
                <a:p>
                  <a:pPr algn="ctr" defTabSz="1170403"/>
                  <a:r>
                    <a:rPr lang="en-US" sz="2400" i="1" dirty="0">
                      <a:solidFill>
                        <a:srgbClr val="FFFFFF"/>
                      </a:solidFill>
                      <a:latin typeface="Sky Text"/>
                    </a:rPr>
                    <a:t>BANGLADESH CENTRAL BANK</a:t>
                  </a:r>
                </a:p>
              </p:txBody>
            </p:sp>
            <p:sp>
              <p:nvSpPr>
                <p:cNvPr id="21" name="Chevron 20"/>
                <p:cNvSpPr/>
                <p:nvPr/>
              </p:nvSpPr>
              <p:spPr>
                <a:xfrm>
                  <a:off x="5732954" y="1725196"/>
                  <a:ext cx="3073951" cy="1635242"/>
                </a:xfrm>
                <a:prstGeom prst="chevron">
                  <a:avLst>
                    <a:gd name="adj" fmla="val 20758"/>
                  </a:avLst>
                </a:prstGeom>
                <a:grp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vert="horz" lIns="175556" tIns="0" bIns="87778" rtlCol="0" anchor="ctr" anchorCtr="0"/>
                <a:lstStyle/>
                <a:p>
                  <a:pPr algn="ctr" defTabSz="1170403"/>
                  <a:r>
                    <a:rPr lang="en-US" sz="2400" i="1" dirty="0">
                      <a:solidFill>
                        <a:srgbClr val="FFFFFF"/>
                      </a:solidFill>
                      <a:latin typeface="Sky Text"/>
                    </a:rPr>
                    <a:t>UNITED STATES</a:t>
                  </a:r>
                </a:p>
              </p:txBody>
            </p:sp>
            <p:sp>
              <p:nvSpPr>
                <p:cNvPr id="22" name="Chevron 21"/>
                <p:cNvSpPr/>
                <p:nvPr/>
              </p:nvSpPr>
              <p:spPr>
                <a:xfrm>
                  <a:off x="3023954" y="1725196"/>
                  <a:ext cx="3073953" cy="1635242"/>
                </a:xfrm>
                <a:prstGeom prst="chevron">
                  <a:avLst>
                    <a:gd name="adj" fmla="val 20758"/>
                  </a:avLst>
                </a:prstGeom>
                <a:grp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vert="horz" lIns="175556" tIns="0" bIns="87778" rtlCol="0" anchor="ctr" anchorCtr="0"/>
                <a:lstStyle/>
                <a:p>
                  <a:pPr algn="ctr" defTabSz="1170403"/>
                  <a:r>
                    <a:rPr lang="en-US" sz="2400" i="1" dirty="0">
                      <a:solidFill>
                        <a:srgbClr val="FFFFFF"/>
                      </a:solidFill>
                      <a:latin typeface="Sky Text"/>
                    </a:rPr>
                    <a:t>PHILIPPINES</a:t>
                  </a:r>
                </a:p>
              </p:txBody>
            </p:sp>
          </p:grpSp>
          <p:sp>
            <p:nvSpPr>
              <p:cNvPr id="10" name="Oval 9"/>
              <p:cNvSpPr/>
              <p:nvPr/>
            </p:nvSpPr>
            <p:spPr>
              <a:xfrm>
                <a:off x="1713190" y="3750463"/>
                <a:ext cx="768085" cy="768085"/>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170403"/>
                <a:endParaRPr lang="en-US" sz="3072">
                  <a:solidFill>
                    <a:srgbClr val="FFFFFF"/>
                  </a:solidFill>
                  <a:latin typeface="Sky Text"/>
                </a:endParaRPr>
              </a:p>
            </p:txBody>
          </p:sp>
        </p:grpSp>
        <p:sp>
          <p:nvSpPr>
            <p:cNvPr id="11" name="Oval 10"/>
            <p:cNvSpPr/>
            <p:nvPr/>
          </p:nvSpPr>
          <p:spPr>
            <a:xfrm>
              <a:off x="4176888" y="3750463"/>
              <a:ext cx="768085" cy="768085"/>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170403"/>
              <a:endParaRPr lang="en-US" sz="3072">
                <a:solidFill>
                  <a:srgbClr val="FFFFFF"/>
                </a:solidFill>
                <a:latin typeface="Sky Text"/>
              </a:endParaRPr>
            </a:p>
          </p:txBody>
        </p:sp>
        <p:sp>
          <p:nvSpPr>
            <p:cNvPr id="12" name="Oval 11"/>
            <p:cNvSpPr/>
            <p:nvPr/>
          </p:nvSpPr>
          <p:spPr>
            <a:xfrm>
              <a:off x="6901653" y="3750463"/>
              <a:ext cx="768085" cy="768085"/>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170403"/>
              <a:endParaRPr lang="en-US" sz="3072">
                <a:solidFill>
                  <a:srgbClr val="FFFFFF"/>
                </a:solidFill>
                <a:latin typeface="Sky Text"/>
              </a:endParaRPr>
            </a:p>
          </p:txBody>
        </p:sp>
        <p:sp>
          <p:nvSpPr>
            <p:cNvPr id="13" name="Oval 12"/>
            <p:cNvSpPr/>
            <p:nvPr/>
          </p:nvSpPr>
          <p:spPr>
            <a:xfrm>
              <a:off x="9594885" y="3750463"/>
              <a:ext cx="768085" cy="768085"/>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170403"/>
              <a:endParaRPr lang="en-US" sz="3072">
                <a:solidFill>
                  <a:srgbClr val="FFFFFF"/>
                </a:solidFill>
                <a:latin typeface="Sky Text"/>
              </a:endParaRPr>
            </a:p>
          </p:txBody>
        </p:sp>
      </p:grpSp>
      <p:cxnSp>
        <p:nvCxnSpPr>
          <p:cNvPr id="15" name="Straight Connector 14"/>
          <p:cNvCxnSpPr/>
          <p:nvPr/>
        </p:nvCxnSpPr>
        <p:spPr>
          <a:xfrm rot="5400000" flipH="1" flipV="1">
            <a:off x="4167723" y="3425310"/>
            <a:ext cx="421999" cy="216"/>
          </a:xfrm>
          <a:prstGeom prst="line">
            <a:avLst/>
          </a:prstGeom>
          <a:ln>
            <a:solidFill>
              <a:srgbClr val="FE000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flipH="1" flipV="1">
            <a:off x="9368750" y="3425310"/>
            <a:ext cx="421999" cy="216"/>
          </a:xfrm>
          <a:prstGeom prst="line">
            <a:avLst/>
          </a:prstGeom>
          <a:ln>
            <a:solidFill>
              <a:srgbClr val="2044A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1802687" y="3425310"/>
            <a:ext cx="421999" cy="216"/>
          </a:xfrm>
          <a:prstGeom prst="line">
            <a:avLst/>
          </a:prstGeom>
          <a:ln>
            <a:solidFill>
              <a:srgbClr val="FF6307"/>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flipH="1" flipV="1">
            <a:off x="6783372" y="3425310"/>
            <a:ext cx="421999" cy="216"/>
          </a:xfrm>
          <a:prstGeom prst="line">
            <a:avLst/>
          </a:prstGeom>
          <a:ln>
            <a:solidFill>
              <a:srgbClr val="B1027D"/>
            </a:solidFill>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3"/>
          <a:stretch>
            <a:fillRect/>
          </a:stretch>
        </p:blipFill>
        <p:spPr>
          <a:xfrm>
            <a:off x="9419640" y="3751349"/>
            <a:ext cx="320220" cy="435171"/>
          </a:xfrm>
          <a:prstGeom prst="rect">
            <a:avLst/>
          </a:prstGeom>
        </p:spPr>
      </p:pic>
      <p:pic>
        <p:nvPicPr>
          <p:cNvPr id="24" name="Picture 23"/>
          <p:cNvPicPr>
            <a:picLocks noChangeAspect="1"/>
          </p:cNvPicPr>
          <p:nvPr/>
        </p:nvPicPr>
        <p:blipFill>
          <a:blip r:embed="rId4"/>
          <a:stretch>
            <a:fillRect/>
          </a:stretch>
        </p:blipFill>
        <p:spPr>
          <a:xfrm>
            <a:off x="6781672" y="3756234"/>
            <a:ext cx="425401" cy="425401"/>
          </a:xfrm>
          <a:prstGeom prst="rect">
            <a:avLst/>
          </a:prstGeom>
        </p:spPr>
      </p:pic>
      <p:pic>
        <p:nvPicPr>
          <p:cNvPr id="25" name="Picture 24"/>
          <p:cNvPicPr>
            <a:picLocks noChangeAspect="1"/>
          </p:cNvPicPr>
          <p:nvPr/>
        </p:nvPicPr>
        <p:blipFill>
          <a:blip r:embed="rId5"/>
          <a:stretch>
            <a:fillRect/>
          </a:stretch>
        </p:blipFill>
        <p:spPr>
          <a:xfrm>
            <a:off x="1788282" y="3824804"/>
            <a:ext cx="450812" cy="288260"/>
          </a:xfrm>
          <a:prstGeom prst="rect">
            <a:avLst/>
          </a:prstGeom>
        </p:spPr>
      </p:pic>
      <p:pic>
        <p:nvPicPr>
          <p:cNvPr id="26" name="Picture 25"/>
          <p:cNvPicPr>
            <a:picLocks noChangeAspect="1"/>
          </p:cNvPicPr>
          <p:nvPr/>
        </p:nvPicPr>
        <p:blipFill>
          <a:blip r:embed="rId6"/>
          <a:stretch>
            <a:fillRect/>
          </a:stretch>
        </p:blipFill>
        <p:spPr>
          <a:xfrm>
            <a:off x="4148536" y="3736594"/>
            <a:ext cx="460376" cy="464679"/>
          </a:xfrm>
          <a:prstGeom prst="rect">
            <a:avLst/>
          </a:prstGeom>
        </p:spPr>
      </p:pic>
      <p:sp>
        <p:nvSpPr>
          <p:cNvPr id="27" name="Rectangle 26"/>
          <p:cNvSpPr/>
          <p:nvPr/>
        </p:nvSpPr>
        <p:spPr>
          <a:xfrm>
            <a:off x="1043548" y="4543262"/>
            <a:ext cx="1940279" cy="762745"/>
          </a:xfrm>
          <a:prstGeom prst="rect">
            <a:avLst/>
          </a:prstGeom>
        </p:spPr>
        <p:txBody>
          <a:bodyPr wrap="square" lIns="234075" rIns="234075" bIns="58519">
            <a:spAutoFit/>
          </a:bodyPr>
          <a:lstStyle/>
          <a:p>
            <a:pPr algn="just" defTabSz="1170403">
              <a:lnSpc>
                <a:spcPct val="89000"/>
              </a:lnSpc>
            </a:pPr>
            <a:r>
              <a:rPr lang="en-US" sz="1600" i="1" dirty="0">
                <a:solidFill>
                  <a:srgbClr val="333333"/>
                </a:solidFill>
                <a:latin typeface="Sky Text"/>
              </a:rPr>
              <a:t>Linked to Federal reserve bank of new York</a:t>
            </a:r>
          </a:p>
        </p:txBody>
      </p:sp>
      <p:sp>
        <p:nvSpPr>
          <p:cNvPr id="29" name="Rectangle 28"/>
          <p:cNvSpPr/>
          <p:nvPr/>
        </p:nvSpPr>
        <p:spPr>
          <a:xfrm>
            <a:off x="6024233" y="4543262"/>
            <a:ext cx="2234864" cy="981907"/>
          </a:xfrm>
          <a:prstGeom prst="rect">
            <a:avLst/>
          </a:prstGeom>
        </p:spPr>
        <p:txBody>
          <a:bodyPr wrap="square" lIns="234075" rIns="234075" bIns="58519">
            <a:spAutoFit/>
          </a:bodyPr>
          <a:lstStyle/>
          <a:p>
            <a:pPr algn="just" defTabSz="1170403">
              <a:lnSpc>
                <a:spcPct val="89000"/>
              </a:lnSpc>
            </a:pPr>
            <a:r>
              <a:rPr lang="en-US" sz="1600" i="1" dirty="0">
                <a:solidFill>
                  <a:srgbClr val="333333"/>
                </a:solidFill>
                <a:latin typeface="Sky Text"/>
              </a:rPr>
              <a:t>FireEye’s Mandiant forensics division and world informatic cyber security</a:t>
            </a:r>
          </a:p>
        </p:txBody>
      </p:sp>
      <p:sp>
        <p:nvSpPr>
          <p:cNvPr id="30" name="Rectangle 29"/>
          <p:cNvSpPr/>
          <p:nvPr/>
        </p:nvSpPr>
        <p:spPr>
          <a:xfrm>
            <a:off x="3408584" y="4543262"/>
            <a:ext cx="2443735" cy="1063853"/>
          </a:xfrm>
          <a:prstGeom prst="rect">
            <a:avLst/>
          </a:prstGeom>
        </p:spPr>
        <p:txBody>
          <a:bodyPr wrap="square" lIns="234075" rIns="234075" bIns="58519">
            <a:spAutoFit/>
          </a:bodyPr>
          <a:lstStyle/>
          <a:p>
            <a:pPr algn="just" defTabSz="1170403">
              <a:lnSpc>
                <a:spcPct val="89000"/>
              </a:lnSpc>
            </a:pPr>
            <a:r>
              <a:rPr lang="en-US" sz="1400" i="1" dirty="0">
                <a:solidFill>
                  <a:srgbClr val="333333"/>
                </a:solidFill>
                <a:latin typeface="Sky Text"/>
              </a:rPr>
              <a:t>Funds diverted to the Philippines was deposited in five separate Rizal commercial banking cooperation</a:t>
            </a:r>
          </a:p>
        </p:txBody>
      </p:sp>
      <p:sp>
        <p:nvSpPr>
          <p:cNvPr id="31" name="Rectangle 30"/>
          <p:cNvSpPr/>
          <p:nvPr/>
        </p:nvSpPr>
        <p:spPr>
          <a:xfrm>
            <a:off x="8609611" y="4543262"/>
            <a:ext cx="1940279" cy="762745"/>
          </a:xfrm>
          <a:prstGeom prst="rect">
            <a:avLst/>
          </a:prstGeom>
        </p:spPr>
        <p:txBody>
          <a:bodyPr wrap="square" lIns="234075" rIns="234075" bIns="58519">
            <a:spAutoFit/>
          </a:bodyPr>
          <a:lstStyle/>
          <a:p>
            <a:pPr algn="just" defTabSz="1170403">
              <a:lnSpc>
                <a:spcPct val="89000"/>
              </a:lnSpc>
            </a:pPr>
            <a:r>
              <a:rPr lang="en-US" sz="1600" i="1" dirty="0">
                <a:solidFill>
                  <a:srgbClr val="333333"/>
                </a:solidFill>
                <a:latin typeface="Sky Text"/>
              </a:rPr>
              <a:t>Federal prosecutors in the United States </a:t>
            </a:r>
          </a:p>
        </p:txBody>
      </p:sp>
    </p:spTree>
    <p:extLst>
      <p:ext uri="{BB962C8B-B14F-4D97-AF65-F5344CB8AC3E}">
        <p14:creationId xmlns:p14="http://schemas.microsoft.com/office/powerpoint/2010/main" val="28199743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6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nodeType="withEffect">
                                  <p:stCondLst>
                                    <p:cond delay="9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90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nodeType="withEffect">
                                  <p:stCondLst>
                                    <p:cond delay="120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nodeType="withEffect">
                                  <p:stCondLst>
                                    <p:cond delay="120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120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par>
                                <p:cTn id="32" presetID="10" presetClass="entr" presetSubtype="0" fill="hold" nodeType="withEffect">
                                  <p:stCondLst>
                                    <p:cond delay="150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nodeType="withEffect">
                                  <p:stCondLst>
                                    <p:cond delay="150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150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30"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6F2DAF-C693-230C-C4F3-2BA9594B855A}"/>
              </a:ext>
            </a:extLst>
          </p:cNvPr>
          <p:cNvSpPr txBox="1"/>
          <p:nvPr/>
        </p:nvSpPr>
        <p:spPr>
          <a:xfrm>
            <a:off x="-2019300" y="877175"/>
            <a:ext cx="914400" cy="914400"/>
          </a:xfrm>
          <a:prstGeom prst="rect">
            <a:avLst/>
          </a:prstGeom>
        </p:spPr>
        <p:txBody>
          <a:bodyPr wrap="none" lIns="0" tIns="0" rIns="0" bIns="0" rtlCol="0" anchor="ctr">
            <a:noAutofit/>
          </a:bodyPr>
          <a:lstStyle/>
          <a:p>
            <a:endParaRPr lang="en-IN" sz="1400" dirty="0" err="1"/>
          </a:p>
        </p:txBody>
      </p:sp>
      <p:sp>
        <p:nvSpPr>
          <p:cNvPr id="6" name="Subtitle 2">
            <a:extLst>
              <a:ext uri="{FF2B5EF4-FFF2-40B4-BE49-F238E27FC236}">
                <a16:creationId xmlns:a16="http://schemas.microsoft.com/office/drawing/2014/main" id="{F4722C9A-F0A0-0E32-62E6-8257567E03C7}"/>
              </a:ext>
            </a:extLst>
          </p:cNvPr>
          <p:cNvSpPr txBox="1">
            <a:spLocks/>
          </p:cNvSpPr>
          <p:nvPr/>
        </p:nvSpPr>
        <p:spPr>
          <a:xfrm>
            <a:off x="812799" y="1380067"/>
            <a:ext cx="10548937" cy="4519288"/>
          </a:xfrm>
          <a:prstGeom prst="rect">
            <a:avLst/>
          </a:prstGeom>
        </p:spPr>
        <p:txBody>
          <a:bodyPr/>
          <a:lstStyle>
            <a:lvl1pPr marL="216000" indent="-216000" algn="l" defTabSz="1170432" rtl="0" eaLnBrk="1" latinLnBrk="0" hangingPunct="1">
              <a:spcBef>
                <a:spcPts val="0"/>
              </a:spcBef>
              <a:spcAft>
                <a:spcPts val="600"/>
              </a:spcAft>
              <a:buClr>
                <a:srgbClr val="0644A1"/>
              </a:buClr>
              <a:buFont typeface="Arial" pitchFamily="34" charset="0"/>
              <a:buChar char="•"/>
              <a:defRPr sz="1400" kern="1200">
                <a:solidFill>
                  <a:schemeClr val="tx1"/>
                </a:solidFill>
                <a:latin typeface="+mn-lt"/>
                <a:ea typeface="+mn-ea"/>
                <a:cs typeface="+mn-cs"/>
              </a:defRPr>
            </a:lvl1pPr>
            <a:lvl2pPr marL="504000" indent="-216000" algn="l" defTabSz="1170432" rtl="0" eaLnBrk="1" latinLnBrk="0" hangingPunct="1">
              <a:spcBef>
                <a:spcPts val="0"/>
              </a:spcBef>
              <a:spcAft>
                <a:spcPts val="600"/>
              </a:spcAft>
              <a:buClr>
                <a:srgbClr val="0644A1"/>
              </a:buClr>
              <a:buFont typeface="Arial" pitchFamily="34" charset="0"/>
              <a:buChar char="–"/>
              <a:tabLst/>
              <a:defRPr sz="1400" kern="1200">
                <a:solidFill>
                  <a:schemeClr val="tx1"/>
                </a:solidFill>
                <a:latin typeface="+mn-lt"/>
                <a:ea typeface="+mn-ea"/>
                <a:cs typeface="+mn-cs"/>
              </a:defRPr>
            </a:lvl2pPr>
            <a:lvl3pPr marL="792000" indent="-216000" algn="l" defTabSz="1170432" rtl="0" eaLnBrk="1" latinLnBrk="0" hangingPunct="1">
              <a:spcBef>
                <a:spcPts val="0"/>
              </a:spcBef>
              <a:spcAft>
                <a:spcPts val="600"/>
              </a:spcAft>
              <a:buClr>
                <a:srgbClr val="0644A1"/>
              </a:buClr>
              <a:buFont typeface="Lucida Grande"/>
              <a:buChar char="­"/>
              <a:tabLst/>
              <a:defRPr sz="1400" kern="1200">
                <a:solidFill>
                  <a:schemeClr val="tx1"/>
                </a:solidFill>
                <a:latin typeface="+mn-lt"/>
                <a:ea typeface="+mn-ea"/>
                <a:cs typeface="+mn-cs"/>
              </a:defRPr>
            </a:lvl3pPr>
            <a:lvl4pPr marL="1080000" indent="-216000" algn="l" defTabSz="1170432" rtl="0" eaLnBrk="1" latinLnBrk="0" hangingPunct="1">
              <a:spcBef>
                <a:spcPts val="0"/>
              </a:spcBef>
              <a:spcAft>
                <a:spcPts val="600"/>
              </a:spcAft>
              <a:buClr>
                <a:srgbClr val="0644A1"/>
              </a:buClr>
              <a:buFont typeface="Arial" pitchFamily="34" charset="0"/>
              <a:buChar char="–"/>
              <a:tabLst/>
              <a:defRPr sz="1400" kern="1200">
                <a:solidFill>
                  <a:schemeClr val="tx1"/>
                </a:solidFill>
                <a:latin typeface="+mn-lt"/>
                <a:ea typeface="+mn-ea"/>
                <a:cs typeface="+mn-cs"/>
              </a:defRPr>
            </a:lvl4pPr>
            <a:lvl5pPr marL="2633472" indent="-292608" algn="l" defTabSz="1170432"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218688"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3904"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89120"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74336"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algn="just"/>
            <a:r>
              <a:rPr lang="en-US" sz="2400" b="0" i="1" dirty="0">
                <a:solidFill>
                  <a:srgbClr val="080A12"/>
                </a:solidFill>
                <a:effectLst/>
                <a:latin typeface="Sky Text" panose="020B0506040202020204"/>
              </a:rPr>
              <a:t>Decisions made in the wake of the attempted hack resulted in comprehensive security updates to SWIFT, the international transaction system for moving funds between different banks. </a:t>
            </a:r>
          </a:p>
          <a:p>
            <a:pPr marL="0" indent="0" algn="just">
              <a:buNone/>
            </a:pPr>
            <a:endParaRPr lang="en-US" sz="2400" b="0" i="1" dirty="0">
              <a:solidFill>
                <a:srgbClr val="080A12"/>
              </a:solidFill>
              <a:effectLst/>
              <a:latin typeface="Sky Text" panose="020B0506040202020204"/>
            </a:endParaRPr>
          </a:p>
          <a:p>
            <a:pPr algn="just"/>
            <a:r>
              <a:rPr lang="en-US" sz="2400" b="0" i="1" dirty="0">
                <a:solidFill>
                  <a:srgbClr val="080A12"/>
                </a:solidFill>
                <a:effectLst/>
                <a:latin typeface="Sky Text" panose="020B0506040202020204"/>
              </a:rPr>
              <a:t>Second, the SWIFT organization also banned North Korea from its system, a decision that had repercussions in the years to come.</a:t>
            </a:r>
          </a:p>
          <a:p>
            <a:pPr marL="0" indent="0" algn="just">
              <a:buNone/>
            </a:pPr>
            <a:endParaRPr lang="en-US" sz="2400" b="0" i="1" dirty="0">
              <a:solidFill>
                <a:srgbClr val="080A12"/>
              </a:solidFill>
              <a:effectLst/>
              <a:latin typeface="Sky Text" panose="020B0506040202020204"/>
            </a:endParaRPr>
          </a:p>
          <a:p>
            <a:pPr algn="just"/>
            <a:r>
              <a:rPr lang="en-US" sz="2400" b="0" i="1" dirty="0">
                <a:solidFill>
                  <a:srgbClr val="080A12"/>
                </a:solidFill>
                <a:effectLst/>
                <a:latin typeface="Sky Text" panose="020B0506040202020204"/>
              </a:rPr>
              <a:t>These two decisions together pushed Pyongyang hackers towards targeting cryptocurrency exchanges, from where they're believed to have stolen hundreds of millions of US dollars, money the North Korean state used to build up its nuclear weapons program.</a:t>
            </a:r>
          </a:p>
        </p:txBody>
      </p:sp>
      <p:sp>
        <p:nvSpPr>
          <p:cNvPr id="7" name="Text Placeholder 4">
            <a:extLst>
              <a:ext uri="{FF2B5EF4-FFF2-40B4-BE49-F238E27FC236}">
                <a16:creationId xmlns:a16="http://schemas.microsoft.com/office/drawing/2014/main" id="{9AF55CAC-53CC-A6D3-F778-F1D6858EA91E}"/>
              </a:ext>
            </a:extLst>
          </p:cNvPr>
          <p:cNvSpPr txBox="1">
            <a:spLocks/>
          </p:cNvSpPr>
          <p:nvPr/>
        </p:nvSpPr>
        <p:spPr>
          <a:xfrm>
            <a:off x="596901" y="6004800"/>
            <a:ext cx="10510836" cy="333375"/>
          </a:xfrm>
          <a:prstGeom prst="rect">
            <a:avLst/>
          </a:prstGeom>
          <a:noFill/>
        </p:spPr>
        <p:txBody>
          <a:bodyPr vert="horz" lIns="0" tIns="0" rIns="0" bIns="0" rtlCol="0" anchor="b">
            <a:noAutofit/>
          </a:bodyPr>
          <a:lstStyle>
            <a:lvl1pPr marL="0" indent="0" algn="l" defTabSz="1170432" rtl="0" eaLnBrk="1" latinLnBrk="0" hangingPunct="1">
              <a:spcBef>
                <a:spcPts val="0"/>
              </a:spcBef>
              <a:spcAft>
                <a:spcPts val="600"/>
              </a:spcAft>
              <a:buClr>
                <a:srgbClr val="0644A1"/>
              </a:buClr>
              <a:buFont typeface="Arial" pitchFamily="34" charset="0"/>
              <a:buNone/>
              <a:defRPr sz="900" kern="1200">
                <a:solidFill>
                  <a:srgbClr val="000000"/>
                </a:solidFill>
                <a:latin typeface="+mn-lt"/>
                <a:ea typeface="+mn-ea"/>
                <a:cs typeface="+mn-cs"/>
              </a:defRPr>
            </a:lvl1pPr>
            <a:lvl2pPr marL="504000" indent="-216000" algn="l" defTabSz="1170432" rtl="0" eaLnBrk="1" latinLnBrk="0" hangingPunct="1">
              <a:spcBef>
                <a:spcPts val="0"/>
              </a:spcBef>
              <a:spcAft>
                <a:spcPts val="600"/>
              </a:spcAft>
              <a:buClr>
                <a:srgbClr val="0644A1"/>
              </a:buClr>
              <a:buFont typeface="Arial" pitchFamily="34" charset="0"/>
              <a:buChar char="–"/>
              <a:tabLst/>
              <a:defRPr sz="1400" kern="1200">
                <a:solidFill>
                  <a:schemeClr val="tx1"/>
                </a:solidFill>
                <a:latin typeface="+mn-lt"/>
                <a:ea typeface="+mn-ea"/>
                <a:cs typeface="+mn-cs"/>
              </a:defRPr>
            </a:lvl2pPr>
            <a:lvl3pPr marL="792000" indent="-216000" algn="l" defTabSz="1170432" rtl="0" eaLnBrk="1" latinLnBrk="0" hangingPunct="1">
              <a:spcBef>
                <a:spcPts val="0"/>
              </a:spcBef>
              <a:spcAft>
                <a:spcPts val="600"/>
              </a:spcAft>
              <a:buClr>
                <a:srgbClr val="0644A1"/>
              </a:buClr>
              <a:buFont typeface="Lucida Grande"/>
              <a:buChar char="­"/>
              <a:tabLst/>
              <a:defRPr sz="1400" kern="1200">
                <a:solidFill>
                  <a:schemeClr val="tx1"/>
                </a:solidFill>
                <a:latin typeface="+mn-lt"/>
                <a:ea typeface="+mn-ea"/>
                <a:cs typeface="+mn-cs"/>
              </a:defRPr>
            </a:lvl3pPr>
            <a:lvl4pPr marL="1080000" indent="-216000" algn="l" defTabSz="1170432" rtl="0" eaLnBrk="1" latinLnBrk="0" hangingPunct="1">
              <a:spcBef>
                <a:spcPts val="0"/>
              </a:spcBef>
              <a:spcAft>
                <a:spcPts val="600"/>
              </a:spcAft>
              <a:buClr>
                <a:srgbClr val="0644A1"/>
              </a:buClr>
              <a:buFont typeface="Arial" pitchFamily="34" charset="0"/>
              <a:buChar char="–"/>
              <a:tabLst/>
              <a:defRPr sz="1400" kern="1200">
                <a:solidFill>
                  <a:schemeClr val="tx1"/>
                </a:solidFill>
                <a:latin typeface="+mn-lt"/>
                <a:ea typeface="+mn-ea"/>
                <a:cs typeface="+mn-cs"/>
              </a:defRPr>
            </a:lvl4pPr>
            <a:lvl5pPr marL="2633472" indent="-292608" algn="l" defTabSz="1170432"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218688"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3904"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89120"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74336"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r>
              <a:rPr lang="en-US" sz="1200" dirty="0"/>
              <a:t>WWW.ZPNET.COM</a:t>
            </a:r>
          </a:p>
        </p:txBody>
      </p:sp>
      <p:sp>
        <p:nvSpPr>
          <p:cNvPr id="3" name="Title 1">
            <a:extLst>
              <a:ext uri="{FF2B5EF4-FFF2-40B4-BE49-F238E27FC236}">
                <a16:creationId xmlns:a16="http://schemas.microsoft.com/office/drawing/2014/main" id="{50DBC4E8-FDEC-2248-6C45-29B2108BF24A}"/>
              </a:ext>
            </a:extLst>
          </p:cNvPr>
          <p:cNvSpPr txBox="1">
            <a:spLocks/>
          </p:cNvSpPr>
          <p:nvPr/>
        </p:nvSpPr>
        <p:spPr>
          <a:xfrm>
            <a:off x="4028357" y="495575"/>
            <a:ext cx="3662764" cy="763200"/>
          </a:xfrm>
          <a:prstGeom prst="rect">
            <a:avLst/>
          </a:prstGeom>
        </p:spPr>
        <p:txBody>
          <a:bodyPr/>
          <a:lstStyle>
            <a:lvl1pPr marL="0" algn="l" defTabSz="1170356" rtl="0" eaLnBrk="1" latinLnBrk="0" hangingPunct="1">
              <a:lnSpc>
                <a:spcPct val="80000"/>
              </a:lnSpc>
              <a:spcBef>
                <a:spcPts val="768"/>
              </a:spcBef>
              <a:spcAft>
                <a:spcPts val="0"/>
              </a:spcAft>
              <a:buNone/>
              <a:defRPr lang="en-GB" sz="2800" kern="1200" dirty="0">
                <a:gradFill flip="none" rotWithShape="1">
                  <a:gsLst>
                    <a:gs pos="0">
                      <a:srgbClr val="FF9E00"/>
                    </a:gs>
                    <a:gs pos="100000">
                      <a:srgbClr val="0071FF"/>
                    </a:gs>
                    <a:gs pos="35000">
                      <a:srgbClr val="E10000"/>
                    </a:gs>
                    <a:gs pos="85000">
                      <a:srgbClr val="21429C"/>
                    </a:gs>
                    <a:gs pos="60000">
                      <a:srgbClr val="B5007D"/>
                    </a:gs>
                  </a:gsLst>
                  <a:lin ang="0" scaled="1"/>
                  <a:tileRect/>
                </a:gradFill>
                <a:latin typeface="+mj-lt"/>
                <a:ea typeface="+mj-ea"/>
                <a:cs typeface="Sky Text Light"/>
              </a:defRPr>
            </a:lvl1pPr>
          </a:lstStyle>
          <a:p>
            <a:pPr algn="just"/>
            <a:r>
              <a:rPr lang="en-US" sz="4800" i="1" dirty="0"/>
              <a:t>CONCLUSION</a:t>
            </a:r>
          </a:p>
        </p:txBody>
      </p:sp>
    </p:spTree>
    <p:extLst>
      <p:ext uri="{BB962C8B-B14F-4D97-AF65-F5344CB8AC3E}">
        <p14:creationId xmlns:p14="http://schemas.microsoft.com/office/powerpoint/2010/main" val="348245833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ack and white image of hands folded together&#10;&#10;Description automatically generated">
            <a:extLst>
              <a:ext uri="{FF2B5EF4-FFF2-40B4-BE49-F238E27FC236}">
                <a16:creationId xmlns:a16="http://schemas.microsoft.com/office/drawing/2014/main" id="{B08F4CA2-C6A9-850E-1E2B-09D2EB62452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63394" y="1107936"/>
            <a:ext cx="4348967" cy="4348967"/>
          </a:xfrm>
          <a:prstGeom prst="rect">
            <a:avLst/>
          </a:prstGeom>
        </p:spPr>
      </p:pic>
      <p:sp>
        <p:nvSpPr>
          <p:cNvPr id="5" name="Text Placeholder 1">
            <a:extLst>
              <a:ext uri="{FF2B5EF4-FFF2-40B4-BE49-F238E27FC236}">
                <a16:creationId xmlns:a16="http://schemas.microsoft.com/office/drawing/2014/main" id="{D9445C67-973E-F9D1-4242-DEDD1876A37A}"/>
              </a:ext>
            </a:extLst>
          </p:cNvPr>
          <p:cNvSpPr txBox="1">
            <a:spLocks/>
          </p:cNvSpPr>
          <p:nvPr/>
        </p:nvSpPr>
        <p:spPr>
          <a:xfrm>
            <a:off x="2150024" y="2249309"/>
            <a:ext cx="4633861" cy="1042372"/>
          </a:xfrm>
          <a:prstGeom prst="rect">
            <a:avLst/>
          </a:prstGeom>
        </p:spPr>
        <p:txBody>
          <a:bodyPr vert="horz" lIns="0" tIns="0" rIns="0" bIns="0" rtlCol="0" anchor="t" anchorCtr="0">
            <a:noAutofit/>
          </a:bodyPr>
          <a:lstStyle>
            <a:lvl1pPr marL="0" indent="0" algn="l" defTabSz="1170432" rtl="0" eaLnBrk="1" latinLnBrk="0" hangingPunct="1">
              <a:spcBef>
                <a:spcPts val="0"/>
              </a:spcBef>
              <a:spcAft>
                <a:spcPts val="600"/>
              </a:spcAft>
              <a:buClr>
                <a:srgbClr val="0644A1"/>
              </a:buClr>
              <a:buFont typeface="Arial" pitchFamily="34" charset="0"/>
              <a:buNone/>
              <a:defRPr sz="900" kern="1200">
                <a:solidFill>
                  <a:srgbClr val="000000"/>
                </a:solidFill>
                <a:latin typeface="+mn-lt"/>
                <a:ea typeface="+mn-ea"/>
                <a:cs typeface="+mn-cs"/>
              </a:defRPr>
            </a:lvl1pPr>
            <a:lvl2pPr marL="504000" indent="-216000" algn="l" defTabSz="1170432" rtl="0" eaLnBrk="1" latinLnBrk="0" hangingPunct="1">
              <a:spcBef>
                <a:spcPts val="0"/>
              </a:spcBef>
              <a:spcAft>
                <a:spcPts val="600"/>
              </a:spcAft>
              <a:buClr>
                <a:srgbClr val="0644A1"/>
              </a:buClr>
              <a:buFont typeface="Arial" pitchFamily="34" charset="0"/>
              <a:buChar char="–"/>
              <a:tabLst/>
              <a:defRPr sz="1400" kern="1200">
                <a:solidFill>
                  <a:schemeClr val="tx1"/>
                </a:solidFill>
                <a:latin typeface="+mn-lt"/>
                <a:ea typeface="+mn-ea"/>
                <a:cs typeface="+mn-cs"/>
              </a:defRPr>
            </a:lvl2pPr>
            <a:lvl3pPr marL="792000" indent="-216000" algn="l" defTabSz="1170432" rtl="0" eaLnBrk="1" latinLnBrk="0" hangingPunct="1">
              <a:spcBef>
                <a:spcPts val="0"/>
              </a:spcBef>
              <a:spcAft>
                <a:spcPts val="600"/>
              </a:spcAft>
              <a:buClr>
                <a:srgbClr val="0644A1"/>
              </a:buClr>
              <a:buFont typeface="Lucida Grande"/>
              <a:buChar char="­"/>
              <a:tabLst/>
              <a:defRPr sz="1400" kern="1200">
                <a:solidFill>
                  <a:schemeClr val="tx1"/>
                </a:solidFill>
                <a:latin typeface="+mn-lt"/>
                <a:ea typeface="+mn-ea"/>
                <a:cs typeface="+mn-cs"/>
              </a:defRPr>
            </a:lvl3pPr>
            <a:lvl4pPr marL="1080000" indent="-216000" algn="l" defTabSz="1170432" rtl="0" eaLnBrk="1" latinLnBrk="0" hangingPunct="1">
              <a:spcBef>
                <a:spcPts val="0"/>
              </a:spcBef>
              <a:spcAft>
                <a:spcPts val="600"/>
              </a:spcAft>
              <a:buClr>
                <a:srgbClr val="0644A1"/>
              </a:buClr>
              <a:buFont typeface="Arial" pitchFamily="34" charset="0"/>
              <a:buChar char="–"/>
              <a:tabLst/>
              <a:defRPr sz="1400" kern="1200">
                <a:solidFill>
                  <a:schemeClr val="tx1"/>
                </a:solidFill>
                <a:latin typeface="+mn-lt"/>
                <a:ea typeface="+mn-ea"/>
                <a:cs typeface="+mn-cs"/>
              </a:defRPr>
            </a:lvl4pPr>
            <a:lvl5pPr marL="2633472" indent="-292608" algn="l" defTabSz="1170432"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218688"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3904"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89120"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74336"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indent="0" defTabSz="1170356">
              <a:lnSpc>
                <a:spcPct val="80000"/>
              </a:lnSpc>
              <a:spcBef>
                <a:spcPts val="768"/>
              </a:spcBef>
              <a:spcAft>
                <a:spcPts val="0"/>
              </a:spcAft>
            </a:pPr>
            <a:r>
              <a:rPr lang="en-GB" sz="6600" i="1" dirty="0">
                <a:gradFill flip="none" rotWithShape="1">
                  <a:gsLst>
                    <a:gs pos="0">
                      <a:srgbClr val="FF9E00"/>
                    </a:gs>
                    <a:gs pos="100000">
                      <a:srgbClr val="0071FF"/>
                    </a:gs>
                    <a:gs pos="35000">
                      <a:srgbClr val="E10000"/>
                    </a:gs>
                    <a:gs pos="85000">
                      <a:srgbClr val="21429C"/>
                    </a:gs>
                    <a:gs pos="60000">
                      <a:srgbClr val="B5007D"/>
                    </a:gs>
                  </a:gsLst>
                  <a:lin ang="0" scaled="1"/>
                  <a:tileRect/>
                </a:gradFill>
                <a:latin typeface="+mj-lt"/>
                <a:ea typeface="+mj-ea"/>
                <a:cs typeface="Sky Text Light"/>
              </a:rPr>
              <a:t>THANK YOU</a:t>
            </a:r>
            <a:endParaRPr lang="en-GB" sz="6600" i="1" kern="1200" dirty="0">
              <a:gradFill flip="none" rotWithShape="1">
                <a:gsLst>
                  <a:gs pos="0">
                    <a:srgbClr val="FF9E00"/>
                  </a:gs>
                  <a:gs pos="100000">
                    <a:srgbClr val="0071FF"/>
                  </a:gs>
                  <a:gs pos="35000">
                    <a:srgbClr val="E10000"/>
                  </a:gs>
                  <a:gs pos="85000">
                    <a:srgbClr val="21429C"/>
                  </a:gs>
                  <a:gs pos="60000">
                    <a:srgbClr val="B5007D"/>
                  </a:gs>
                </a:gsLst>
                <a:lin ang="0" scaled="1"/>
                <a:tileRect/>
              </a:gradFill>
              <a:latin typeface="+mj-lt"/>
              <a:ea typeface="+mj-ea"/>
              <a:cs typeface="Sky Text Light"/>
            </a:endParaRPr>
          </a:p>
        </p:txBody>
      </p:sp>
    </p:spTree>
    <p:extLst>
      <p:ext uri="{BB962C8B-B14F-4D97-AF65-F5344CB8AC3E}">
        <p14:creationId xmlns:p14="http://schemas.microsoft.com/office/powerpoint/2010/main" val="12356095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ky - Template">
  <a:themeElements>
    <a:clrScheme name="Sky Colors">
      <a:dk1>
        <a:srgbClr val="000000"/>
      </a:dk1>
      <a:lt1>
        <a:srgbClr val="FFFFFF"/>
      </a:lt1>
      <a:dk2>
        <a:srgbClr val="D9D9D9"/>
      </a:dk2>
      <a:lt2>
        <a:srgbClr val="A6A6A6"/>
      </a:lt2>
      <a:accent1>
        <a:srgbClr val="FF9E00"/>
      </a:accent1>
      <a:accent2>
        <a:srgbClr val="FF0000"/>
      </a:accent2>
      <a:accent3>
        <a:srgbClr val="B5007D"/>
      </a:accent3>
      <a:accent4>
        <a:srgbClr val="21429C"/>
      </a:accent4>
      <a:accent5>
        <a:srgbClr val="0071FF"/>
      </a:accent5>
      <a:accent6>
        <a:srgbClr val="00B0F0"/>
      </a:accent6>
      <a:hlink>
        <a:srgbClr val="000000"/>
      </a:hlink>
      <a:folHlink>
        <a:srgbClr val="000000"/>
      </a:folHlink>
    </a:clrScheme>
    <a:fontScheme name="Office">
      <a:majorFont>
        <a:latin typeface="Sky Text Medium"/>
        <a:ea typeface=""/>
        <a:cs typeface=""/>
      </a:majorFont>
      <a:minorFont>
        <a:latin typeface="Sky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9E00"/>
        </a:solidFill>
        <a:ln>
          <a:noFill/>
        </a:ln>
      </a:spPr>
      <a:bodyPr lIns="0" tIns="0" rIns="0" bIns="0" rtlCol="0" anchor="ctr"/>
      <a:lstStyle>
        <a:defPPr algn="ctr">
          <a:defRPr sz="1400" b="1"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gradFill flip="none" rotWithShape="1">
            <a:gsLst>
              <a:gs pos="84000">
                <a:srgbClr val="E3200F"/>
              </a:gs>
              <a:gs pos="67000">
                <a:srgbClr val="A72879"/>
              </a:gs>
              <a:gs pos="50000">
                <a:srgbClr val="064497"/>
              </a:gs>
              <a:gs pos="17000">
                <a:srgbClr val="E30010"/>
              </a:gs>
              <a:gs pos="34000">
                <a:srgbClr val="A72879"/>
              </a:gs>
            </a:gsLst>
            <a:lin ang="5400000" scaled="0"/>
            <a:tileRect/>
          </a:gradFill>
          <a:prstDash val="sysDot"/>
        </a:ln>
        <a:effectLst/>
      </a:spPr>
      <a:bodyPr/>
      <a:lstStyle/>
      <a:style>
        <a:lnRef idx="2">
          <a:schemeClr val="accent1"/>
        </a:lnRef>
        <a:fillRef idx="0">
          <a:schemeClr val="accent1"/>
        </a:fillRef>
        <a:effectRef idx="1">
          <a:schemeClr val="accent1"/>
        </a:effectRef>
        <a:fontRef idx="minor">
          <a:schemeClr val="tx1"/>
        </a:fontRef>
      </a:style>
    </a:lnDef>
    <a:txDef>
      <a:spPr/>
      <a:bodyPr wrap="square" lIns="0" tIns="0" rIns="0" bIns="0" rtlCol="0" anchor="ctr">
        <a:noAutofit/>
      </a:bodyPr>
      <a:lstStyle>
        <a:defPPr>
          <a:defRPr sz="1400" dirty="0" err="1" smtClean="0"/>
        </a:defPPr>
      </a:lstStyle>
    </a:txDef>
  </a:objectDefaults>
  <a:extraClrSchemeLst/>
  <a:extLst>
    <a:ext uri="{05A4C25C-085E-4340-85A3-A5531E510DB2}">
      <thm15:themeFamily xmlns:thm15="http://schemas.microsoft.com/office/thememl/2012/main" name="Sky Template" id="{EF5E80A7-E0A0-4AC0-8F24-05E1254C525E}" vid="{AD97B92D-F238-48E0-BB4C-6300DD71F1FA}"/>
    </a:ext>
  </a:extLst>
</a:theme>
</file>

<file path=ppt/theme/theme2.xml><?xml version="1.0" encoding="utf-8"?>
<a:theme xmlns:a="http://schemas.openxmlformats.org/drawingml/2006/main" name="1_Sky - Template">
  <a:themeElements>
    <a:clrScheme name="Sky Colours">
      <a:dk1>
        <a:srgbClr val="333333"/>
      </a:dk1>
      <a:lt1>
        <a:srgbClr val="FFFFFF"/>
      </a:lt1>
      <a:dk2>
        <a:srgbClr val="C1001F"/>
      </a:dk2>
      <a:lt2>
        <a:srgbClr val="C10068"/>
      </a:lt2>
      <a:accent1>
        <a:srgbClr val="009CDD"/>
      </a:accent1>
      <a:accent2>
        <a:srgbClr val="3333AD"/>
      </a:accent2>
      <a:accent3>
        <a:srgbClr val="B7C72A"/>
      </a:accent3>
      <a:accent4>
        <a:srgbClr val="006633"/>
      </a:accent4>
      <a:accent5>
        <a:srgbClr val="CC3300"/>
      </a:accent5>
      <a:accent6>
        <a:srgbClr val="EAB90C"/>
      </a:accent6>
      <a:hlink>
        <a:srgbClr val="000000"/>
      </a:hlink>
      <a:folHlink>
        <a:srgbClr val="000000"/>
      </a:folHlink>
    </a:clrScheme>
    <a:fontScheme name="Office">
      <a:majorFont>
        <a:latin typeface="Sky Text Medium"/>
        <a:ea typeface=""/>
        <a:cs typeface=""/>
      </a:majorFont>
      <a:minorFont>
        <a:latin typeface="Sky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06F0CA7A-D023-244B-8271-515D200A7E29}" vid="{866B96F7-050B-BE4E-B676-3277795505D3}"/>
    </a:ext>
  </a:extLst>
</a:theme>
</file>

<file path=ppt/theme/theme3.xml><?xml version="1.0" encoding="utf-8"?>
<a:theme xmlns:a="http://schemas.openxmlformats.org/drawingml/2006/main" name="2_Sky - Template">
  <a:themeElements>
    <a:clrScheme name="Sky Colours">
      <a:dk1>
        <a:srgbClr val="333333"/>
      </a:dk1>
      <a:lt1>
        <a:srgbClr val="FFFFFF"/>
      </a:lt1>
      <a:dk2>
        <a:srgbClr val="C1001F"/>
      </a:dk2>
      <a:lt2>
        <a:srgbClr val="C10068"/>
      </a:lt2>
      <a:accent1>
        <a:srgbClr val="009CDD"/>
      </a:accent1>
      <a:accent2>
        <a:srgbClr val="3333AD"/>
      </a:accent2>
      <a:accent3>
        <a:srgbClr val="B7C72A"/>
      </a:accent3>
      <a:accent4>
        <a:srgbClr val="006633"/>
      </a:accent4>
      <a:accent5>
        <a:srgbClr val="CC3300"/>
      </a:accent5>
      <a:accent6>
        <a:srgbClr val="EAB90C"/>
      </a:accent6>
      <a:hlink>
        <a:srgbClr val="000000"/>
      </a:hlink>
      <a:folHlink>
        <a:srgbClr val="000000"/>
      </a:folHlink>
    </a:clrScheme>
    <a:fontScheme name="Office">
      <a:majorFont>
        <a:latin typeface="Sky Text Medium"/>
        <a:ea typeface=""/>
        <a:cs typeface=""/>
      </a:majorFont>
      <a:minorFont>
        <a:latin typeface="Sky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ky Template" id="{EF5E80A7-E0A0-4AC0-8F24-05E1254C525E}" vid="{AD97B92D-F238-48E0-BB4C-6300DD71F1F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5FE37C44BC2B4B8C1E00B577F7F71A" ma:contentTypeVersion="13" ma:contentTypeDescription="Create a new document." ma:contentTypeScope="" ma:versionID="fe938f0dd96a081d7aa662d2b3caaeca">
  <xsd:schema xmlns:xsd="http://www.w3.org/2001/XMLSchema" xmlns:xs="http://www.w3.org/2001/XMLSchema" xmlns:p="http://schemas.microsoft.com/office/2006/metadata/properties" xmlns:ns3="a79c0c81-57aa-4878-92d1-ce958c2d9901" xmlns:ns4="ee5b8420-1902-40b2-926b-f11694361638" targetNamespace="http://schemas.microsoft.com/office/2006/metadata/properties" ma:root="true" ma:fieldsID="1d83e0d51d82e53f7bb3a49dad398666" ns3:_="" ns4:_="">
    <xsd:import namespace="a79c0c81-57aa-4878-92d1-ce958c2d9901"/>
    <xsd:import namespace="ee5b8420-1902-40b2-926b-f1169436163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9c0c81-57aa-4878-92d1-ce958c2d99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e5b8420-1902-40b2-926b-f11694361638"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275D983-F0A8-473D-AB8D-91C5F1A180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9c0c81-57aa-4878-92d1-ce958c2d9901"/>
    <ds:schemaRef ds:uri="ee5b8420-1902-40b2-926b-f116943616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BD1EC7-B724-420A-8ED6-486FC596505B}">
  <ds:schemaRefs>
    <ds:schemaRef ds:uri="http://schemas.microsoft.com/sharepoint/v3/contenttype/forms"/>
  </ds:schemaRefs>
</ds:datastoreItem>
</file>

<file path=customXml/itemProps3.xml><?xml version="1.0" encoding="utf-8"?>
<ds:datastoreItem xmlns:ds="http://schemas.openxmlformats.org/officeDocument/2006/customXml" ds:itemID="{AD29B17B-9387-4C44-BF6E-B8CF7F220997}">
  <ds:schemaRefs>
    <ds:schemaRef ds:uri="http://purl.org/dc/elements/1.1/"/>
    <ds:schemaRef ds:uri="http://purl.org/dc/terms/"/>
    <ds:schemaRef ds:uri="http://schemas.microsoft.com/office/2006/metadata/properties"/>
    <ds:schemaRef ds:uri="http://schemas.microsoft.com/office/2006/documentManagement/types"/>
    <ds:schemaRef ds:uri="http://schemas.microsoft.com/office/infopath/2007/PartnerControls"/>
    <ds:schemaRef ds:uri="ee5b8420-1902-40b2-926b-f11694361638"/>
    <ds:schemaRef ds:uri="http://www.w3.org/XML/1998/namespace"/>
    <ds:schemaRef ds:uri="http://purl.org/dc/dcmitype/"/>
    <ds:schemaRef ds:uri="http://schemas.openxmlformats.org/package/2006/metadata/core-properties"/>
    <ds:schemaRef ds:uri="a79c0c81-57aa-4878-92d1-ce958c2d9901"/>
  </ds:schemaRefs>
</ds:datastoreItem>
</file>

<file path=docProps/app.xml><?xml version="1.0" encoding="utf-8"?>
<Properties xmlns="http://schemas.openxmlformats.org/officeDocument/2006/extended-properties" xmlns:vt="http://schemas.openxmlformats.org/officeDocument/2006/docPropsVTypes">
  <Template>Sky Template</Template>
  <TotalTime>445</TotalTime>
  <Words>311</Words>
  <Application>Microsoft Office PowerPoint</Application>
  <PresentationFormat>Custom</PresentationFormat>
  <Paragraphs>43</Paragraphs>
  <Slides>8</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6" baseType="lpstr">
      <vt:lpstr>Arial</vt:lpstr>
      <vt:lpstr>Lucida Grande</vt:lpstr>
      <vt:lpstr>Sky Text</vt:lpstr>
      <vt:lpstr>Sky Text Medium</vt:lpstr>
      <vt:lpstr>Sky - Template</vt:lpstr>
      <vt:lpstr>1_Sky - Template</vt:lpstr>
      <vt:lpstr>2_Sky - Template</vt:lpstr>
      <vt:lpstr>think-cell Slide</vt:lpstr>
      <vt:lpstr>CASE STUDY</vt:lpstr>
      <vt:lpstr>PowerPoint Presentation</vt:lpstr>
      <vt:lpstr>PowerPoint Presentation</vt:lpstr>
      <vt:lpstr>PowerPoint Presentation</vt:lpstr>
      <vt:lpstr>PowerPoint Presentation</vt:lpstr>
      <vt:lpstr>  INVESTIGATION REPORT</vt:lpstr>
      <vt:lpstr>PowerPoint Presentation</vt:lpstr>
      <vt:lpstr>PowerPoint Presentation</vt:lpstr>
    </vt:vector>
  </TitlesOfParts>
  <Company>British Sky Broadcasting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Sky template</dc:title>
  <dc:creator>Zbrzezniak, Zoe (Marketing Executive)</dc:creator>
  <cp:lastModifiedBy>Sivakumar, Keerthika</cp:lastModifiedBy>
  <cp:revision>5</cp:revision>
  <cp:lastPrinted>2018-10-03T08:36:46Z</cp:lastPrinted>
  <dcterms:created xsi:type="dcterms:W3CDTF">2018-12-05T16:42:49Z</dcterms:created>
  <dcterms:modified xsi:type="dcterms:W3CDTF">2024-02-14T15:47:38Z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0x0101008E5FE37C44BC2B4B8C1E00B577F7F71A</vt:lpwstr>
  </property>
  <property fmtid="{D5CDD505-2E9C-101B-9397-08002B2CF9AE}" pid="3" name="MediaServiceImageTags">
    <vt:lpwstr/>
  </property>
  <property fmtid="{D5CDD505-2E9C-101B-9397-08002B2CF9AE}" pid="4" name="MSIP_Label_d0979fc8-5559-4f19-93ee-e28ca03d7638_Enabled">
    <vt:lpwstr>true</vt:lpwstr>
  </property>
  <property fmtid="{D5CDD505-2E9C-101B-9397-08002B2CF9AE}" pid="5" name="MSIP_Label_d0979fc8-5559-4f19-93ee-e28ca03d7638_SetDate">
    <vt:lpwstr>2024-02-14T09:04:27Z</vt:lpwstr>
  </property>
  <property fmtid="{D5CDD505-2E9C-101B-9397-08002B2CF9AE}" pid="6" name="MSIP_Label_d0979fc8-5559-4f19-93ee-e28ca03d7638_Method">
    <vt:lpwstr>Privileged</vt:lpwstr>
  </property>
  <property fmtid="{D5CDD505-2E9C-101B-9397-08002B2CF9AE}" pid="7" name="MSIP_Label_d0979fc8-5559-4f19-93ee-e28ca03d7638_Name">
    <vt:lpwstr>General Business Information (G)</vt:lpwstr>
  </property>
  <property fmtid="{D5CDD505-2E9C-101B-9397-08002B2CF9AE}" pid="8" name="MSIP_Label_d0979fc8-5559-4f19-93ee-e28ca03d7638_SiteId">
    <vt:lpwstr>906aefe9-76a7-4f65-b82d-5ec20775d5aa</vt:lpwstr>
  </property>
  <property fmtid="{D5CDD505-2E9C-101B-9397-08002B2CF9AE}" pid="9" name="MSIP_Label_d0979fc8-5559-4f19-93ee-e28ca03d7638_ActionId">
    <vt:lpwstr>3ea94dbe-ae8c-4e7e-bb13-e19b004d64e2</vt:lpwstr>
  </property>
  <property fmtid="{D5CDD505-2E9C-101B-9397-08002B2CF9AE}" pid="10" name="MSIP_Label_d0979fc8-5559-4f19-93ee-e28ca03d7638_ContentBits">
    <vt:lpwstr>0</vt:lpwstr>
  </property>
</Properties>
</file>