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ink/ink1.xml" ContentType="application/inkml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ink/ink2.xml" ContentType="application/inkml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94" r:id="rId5"/>
  </p:sldMasterIdLst>
  <p:notesMasterIdLst>
    <p:notesMasterId r:id="rId20"/>
  </p:notesMasterIdLst>
  <p:sldIdLst>
    <p:sldId id="4491" r:id="rId6"/>
    <p:sldId id="2147471753" r:id="rId7"/>
    <p:sldId id="2147471754" r:id="rId8"/>
    <p:sldId id="2147471766" r:id="rId9"/>
    <p:sldId id="2147471755" r:id="rId10"/>
    <p:sldId id="2147471756" r:id="rId11"/>
    <p:sldId id="2147471757" r:id="rId12"/>
    <p:sldId id="2147471758" r:id="rId13"/>
    <p:sldId id="2147471759" r:id="rId14"/>
    <p:sldId id="2147471760" r:id="rId15"/>
    <p:sldId id="2147471761" r:id="rId16"/>
    <p:sldId id="2147471762" r:id="rId17"/>
    <p:sldId id="2147471763" r:id="rId18"/>
    <p:sldId id="21474717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B2D6D5-1BBF-67A5-B283-3C92FAA0EC58}" name="Anand, Supriya" initials="SA" userId="S::sanand690@apac.comcast.com::46668150-d7e2-4000-8adf-cf3f32f6be4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thschell, Wendy" initials="RW" lastIdx="12" clrIdx="0">
    <p:extLst>
      <p:ext uri="{19B8F6BF-5375-455C-9EA6-DF929625EA0E}">
        <p15:presenceInfo xmlns:p15="http://schemas.microsoft.com/office/powerpoint/2012/main" userId="S::WRoths000@cable.comcast.com::6cc9033c-3260-4a55-bc67-08e916aa38e7" providerId="AD"/>
      </p:ext>
    </p:extLst>
  </p:cmAuthor>
  <p:cmAuthor id="2" name="Frey, Tony" initials="FT" lastIdx="7" clrIdx="1">
    <p:extLst>
      <p:ext uri="{19B8F6BF-5375-455C-9EA6-DF929625EA0E}">
        <p15:presenceInfo xmlns:p15="http://schemas.microsoft.com/office/powerpoint/2012/main" userId="S::afrey200@cable.comcast.com::a9d8091e-488e-42bb-957d-0b8f5496f4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86C2"/>
    <a:srgbClr val="A8DDF7"/>
    <a:srgbClr val="A8CEE6"/>
    <a:srgbClr val="98D1F5"/>
    <a:srgbClr val="9DC7CC"/>
    <a:srgbClr val="D3B1E3"/>
    <a:srgbClr val="F9E3FC"/>
    <a:srgbClr val="E7DCE8"/>
    <a:srgbClr val="EBCEF0"/>
    <a:srgbClr val="D6A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B3FEB-38A1-1714-6072-A06E0EE97D3A}" v="1103" dt="2024-06-19T05:42:45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9"/>
  </p:normalViewPr>
  <p:slideViewPr>
    <p:cSldViewPr snapToGrid="0">
      <p:cViewPr varScale="1">
        <p:scale>
          <a:sx n="62" d="100"/>
          <a:sy n="62" d="100"/>
        </p:scale>
        <p:origin x="8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, Keerthika" userId="55459596-edf4-40fe-b70b-3b949b2ec57a" providerId="ADAL" clId="{E497B5E9-DF24-4FAF-B70A-5A7AEF9753E4}"/>
    <pc:docChg chg="modSld">
      <pc:chgData name="Sivakumar, Keerthika" userId="55459596-edf4-40fe-b70b-3b949b2ec57a" providerId="ADAL" clId="{E497B5E9-DF24-4FAF-B70A-5A7AEF9753E4}" dt="2024-06-20T05:32:48.797" v="29" actId="20577"/>
      <pc:docMkLst>
        <pc:docMk/>
      </pc:docMkLst>
      <pc:sldChg chg="modSp mod">
        <pc:chgData name="Sivakumar, Keerthika" userId="55459596-edf4-40fe-b70b-3b949b2ec57a" providerId="ADAL" clId="{E497B5E9-DF24-4FAF-B70A-5A7AEF9753E4}" dt="2024-06-20T05:32:48.797" v="29" actId="20577"/>
        <pc:sldMkLst>
          <pc:docMk/>
          <pc:sldMk cId="1299176960" sldId="2147471754"/>
        </pc:sldMkLst>
        <pc:spChg chg="mod">
          <ac:chgData name="Sivakumar, Keerthika" userId="55459596-edf4-40fe-b70b-3b949b2ec57a" providerId="ADAL" clId="{E497B5E9-DF24-4FAF-B70A-5A7AEF9753E4}" dt="2024-06-20T05:32:48.797" v="29" actId="20577"/>
          <ac:spMkLst>
            <pc:docMk/>
            <pc:sldMk cId="1299176960" sldId="2147471754"/>
            <ac:spMk id="8" creationId="{BBAB0866-3ECB-473C-2C24-788AD70808F8}"/>
          </ac:spMkLst>
        </pc:spChg>
      </pc:sldChg>
    </pc:docChg>
  </pc:docChgLst>
  <pc:docChgLst>
    <pc:chgData name="Sivakumar, Keerthika" userId="S::ksivak950@apac.comcast.com::55459596-edf4-40fe-b70b-3b949b2ec57a" providerId="AD" clId="Web-{9F0B3FEB-38A1-1714-6072-A06E0EE97D3A}"/>
    <pc:docChg chg="modSld">
      <pc:chgData name="Sivakumar, Keerthika" userId="S::ksivak950@apac.comcast.com::55459596-edf4-40fe-b70b-3b949b2ec57a" providerId="AD" clId="Web-{9F0B3FEB-38A1-1714-6072-A06E0EE97D3A}" dt="2024-06-19T05:42:24.904" v="591" actId="20577"/>
      <pc:docMkLst>
        <pc:docMk/>
      </pc:docMkLst>
      <pc:sldChg chg="modSp">
        <pc:chgData name="Sivakumar, Keerthika" userId="S::ksivak950@apac.comcast.com::55459596-edf4-40fe-b70b-3b949b2ec57a" providerId="AD" clId="Web-{9F0B3FEB-38A1-1714-6072-A06E0EE97D3A}" dt="2024-06-19T05:39:50.493" v="521" actId="20577"/>
        <pc:sldMkLst>
          <pc:docMk/>
          <pc:sldMk cId="4188544442" sldId="2147471753"/>
        </pc:sldMkLst>
        <pc:spChg chg="mod">
          <ac:chgData name="Sivakumar, Keerthika" userId="S::ksivak950@apac.comcast.com::55459596-edf4-40fe-b70b-3b949b2ec57a" providerId="AD" clId="Web-{9F0B3FEB-38A1-1714-6072-A06E0EE97D3A}" dt="2024-06-19T05:39:50.493" v="521" actId="20577"/>
          <ac:spMkLst>
            <pc:docMk/>
            <pc:sldMk cId="4188544442" sldId="2147471753"/>
            <ac:spMk id="8" creationId="{BBAB0866-3ECB-473C-2C24-788AD70808F8}"/>
          </ac:spMkLst>
        </pc:spChg>
      </pc:sldChg>
      <pc:sldChg chg="modSp">
        <pc:chgData name="Sivakumar, Keerthika" userId="S::ksivak950@apac.comcast.com::55459596-edf4-40fe-b70b-3b949b2ec57a" providerId="AD" clId="Web-{9F0B3FEB-38A1-1714-6072-A06E0EE97D3A}" dt="2024-06-19T05:39:37.102" v="515" actId="20577"/>
        <pc:sldMkLst>
          <pc:docMk/>
          <pc:sldMk cId="1299176960" sldId="2147471754"/>
        </pc:sldMkLst>
        <pc:spChg chg="mod">
          <ac:chgData name="Sivakumar, Keerthika" userId="S::ksivak950@apac.comcast.com::55459596-edf4-40fe-b70b-3b949b2ec57a" providerId="AD" clId="Web-{9F0B3FEB-38A1-1714-6072-A06E0EE97D3A}" dt="2024-06-19T05:39:37.102" v="515" actId="20577"/>
          <ac:spMkLst>
            <pc:docMk/>
            <pc:sldMk cId="1299176960" sldId="2147471754"/>
            <ac:spMk id="8" creationId="{BBAB0866-3ECB-473C-2C24-788AD70808F8}"/>
          </ac:spMkLst>
        </pc:spChg>
      </pc:sldChg>
      <pc:sldChg chg="addSp delSp modSp">
        <pc:chgData name="Sivakumar, Keerthika" userId="S::ksivak950@apac.comcast.com::55459596-edf4-40fe-b70b-3b949b2ec57a" providerId="AD" clId="Web-{9F0B3FEB-38A1-1714-6072-A06E0EE97D3A}" dt="2024-06-19T05:42:24.904" v="591" actId="20577"/>
        <pc:sldMkLst>
          <pc:docMk/>
          <pc:sldMk cId="1812694118" sldId="2147471755"/>
        </pc:sldMkLst>
        <pc:spChg chg="add mod">
          <ac:chgData name="Sivakumar, Keerthika" userId="S::ksivak950@apac.comcast.com::55459596-edf4-40fe-b70b-3b949b2ec57a" providerId="AD" clId="Web-{9F0B3FEB-38A1-1714-6072-A06E0EE97D3A}" dt="2024-06-19T05:42:24.904" v="591" actId="20577"/>
          <ac:spMkLst>
            <pc:docMk/>
            <pc:sldMk cId="1812694118" sldId="2147471755"/>
            <ac:spMk id="4" creationId="{A0004C60-EE04-4667-A33A-9ADAF35E2F37}"/>
          </ac:spMkLst>
        </pc:spChg>
        <pc:spChg chg="add del">
          <ac:chgData name="Sivakumar, Keerthika" userId="S::ksivak950@apac.comcast.com::55459596-edf4-40fe-b70b-3b949b2ec57a" providerId="AD" clId="Web-{9F0B3FEB-38A1-1714-6072-A06E0EE97D3A}" dt="2024-06-19T05:41:21.214" v="537"/>
          <ac:spMkLst>
            <pc:docMk/>
            <pc:sldMk cId="1812694118" sldId="2147471755"/>
            <ac:spMk id="7" creationId="{3D7AA70A-95F2-254D-E1BB-FA0F99DA8F90}"/>
          </ac:spMkLst>
        </pc:spChg>
        <pc:spChg chg="mod">
          <ac:chgData name="Sivakumar, Keerthika" userId="S::ksivak950@apac.comcast.com::55459596-edf4-40fe-b70b-3b949b2ec57a" providerId="AD" clId="Web-{9F0B3FEB-38A1-1714-6072-A06E0EE97D3A}" dt="2024-06-19T05:26:24.842" v="95" actId="20577"/>
          <ac:spMkLst>
            <pc:docMk/>
            <pc:sldMk cId="1812694118" sldId="2147471755"/>
            <ac:spMk id="8" creationId="{BBAB0866-3ECB-473C-2C24-788AD70808F8}"/>
          </ac:spMkLst>
        </pc:spChg>
        <pc:spChg chg="del mod">
          <ac:chgData name="Sivakumar, Keerthika" userId="S::ksivak950@apac.comcast.com::55459596-edf4-40fe-b70b-3b949b2ec57a" providerId="AD" clId="Web-{9F0B3FEB-38A1-1714-6072-A06E0EE97D3A}" dt="2024-06-19T05:41:01.308" v="529"/>
          <ac:spMkLst>
            <pc:docMk/>
            <pc:sldMk cId="1812694118" sldId="2147471755"/>
            <ac:spMk id="9" creationId="{4E85604F-C0A0-348B-8DCE-90C8D9D77298}"/>
          </ac:spMkLst>
        </pc:spChg>
        <pc:spChg chg="add del">
          <ac:chgData name="Sivakumar, Keerthika" userId="S::ksivak950@apac.comcast.com::55459596-edf4-40fe-b70b-3b949b2ec57a" providerId="AD" clId="Web-{9F0B3FEB-38A1-1714-6072-A06E0EE97D3A}" dt="2024-06-19T05:41:20.480" v="536"/>
          <ac:spMkLst>
            <pc:docMk/>
            <pc:sldMk cId="1812694118" sldId="2147471755"/>
            <ac:spMk id="11" creationId="{62E7EB16-FD0E-E9CF-A13F-D07D877DBD20}"/>
          </ac:spMkLst>
        </pc:spChg>
        <pc:picChg chg="mod">
          <ac:chgData name="Sivakumar, Keerthika" userId="S::ksivak950@apac.comcast.com::55459596-edf4-40fe-b70b-3b949b2ec57a" providerId="AD" clId="Web-{9F0B3FEB-38A1-1714-6072-A06E0EE97D3A}" dt="2024-06-19T05:39:59.399" v="523" actId="1076"/>
          <ac:picMkLst>
            <pc:docMk/>
            <pc:sldMk cId="1812694118" sldId="2147471755"/>
            <ac:picMk id="3" creationId="{296B8641-E79E-D3E6-48C9-C6E7B7627CFE}"/>
          </ac:picMkLst>
        </pc:picChg>
      </pc:sldChg>
      <pc:sldChg chg="modSp">
        <pc:chgData name="Sivakumar, Keerthika" userId="S::ksivak950@apac.comcast.com::55459596-edf4-40fe-b70b-3b949b2ec57a" providerId="AD" clId="Web-{9F0B3FEB-38A1-1714-6072-A06E0EE97D3A}" dt="2024-06-19T05:31:21.336" v="212" actId="20577"/>
        <pc:sldMkLst>
          <pc:docMk/>
          <pc:sldMk cId="3246796740" sldId="2147471756"/>
        </pc:sldMkLst>
        <pc:spChg chg="mod">
          <ac:chgData name="Sivakumar, Keerthika" userId="S::ksivak950@apac.comcast.com::55459596-edf4-40fe-b70b-3b949b2ec57a" providerId="AD" clId="Web-{9F0B3FEB-38A1-1714-6072-A06E0EE97D3A}" dt="2024-06-19T05:26:31.358" v="96" actId="20577"/>
          <ac:spMkLst>
            <pc:docMk/>
            <pc:sldMk cId="3246796740" sldId="2147471756"/>
            <ac:spMk id="8" creationId="{BBAB0866-3ECB-473C-2C24-788AD70808F8}"/>
          </ac:spMkLst>
        </pc:spChg>
        <pc:spChg chg="mod">
          <ac:chgData name="Sivakumar, Keerthika" userId="S::ksivak950@apac.comcast.com::55459596-edf4-40fe-b70b-3b949b2ec57a" providerId="AD" clId="Web-{9F0B3FEB-38A1-1714-6072-A06E0EE97D3A}" dt="2024-06-19T05:31:21.336" v="212" actId="20577"/>
          <ac:spMkLst>
            <pc:docMk/>
            <pc:sldMk cId="3246796740" sldId="2147471756"/>
            <ac:spMk id="9" creationId="{4E85604F-C0A0-348B-8DCE-90C8D9D77298}"/>
          </ac:spMkLst>
        </pc:spChg>
      </pc:sldChg>
      <pc:sldChg chg="modSp">
        <pc:chgData name="Sivakumar, Keerthika" userId="S::ksivak950@apac.comcast.com::55459596-edf4-40fe-b70b-3b949b2ec57a" providerId="AD" clId="Web-{9F0B3FEB-38A1-1714-6072-A06E0EE97D3A}" dt="2024-06-19T05:26:49.984" v="103" actId="20577"/>
        <pc:sldMkLst>
          <pc:docMk/>
          <pc:sldMk cId="87425420" sldId="2147471757"/>
        </pc:sldMkLst>
        <pc:spChg chg="mod">
          <ac:chgData name="Sivakumar, Keerthika" userId="S::ksivak950@apac.comcast.com::55459596-edf4-40fe-b70b-3b949b2ec57a" providerId="AD" clId="Web-{9F0B3FEB-38A1-1714-6072-A06E0EE97D3A}" dt="2024-06-19T05:26:49.984" v="103" actId="20577"/>
          <ac:spMkLst>
            <pc:docMk/>
            <pc:sldMk cId="87425420" sldId="2147471757"/>
            <ac:spMk id="8" creationId="{BBAB0866-3ECB-473C-2C24-788AD70808F8}"/>
          </ac:spMkLst>
        </pc:spChg>
      </pc:sldChg>
      <pc:sldChg chg="modSp">
        <pc:chgData name="Sivakumar, Keerthika" userId="S::ksivak950@apac.comcast.com::55459596-edf4-40fe-b70b-3b949b2ec57a" providerId="AD" clId="Web-{9F0B3FEB-38A1-1714-6072-A06E0EE97D3A}" dt="2024-06-19T05:27:01.843" v="111" actId="20577"/>
        <pc:sldMkLst>
          <pc:docMk/>
          <pc:sldMk cId="1745135099" sldId="2147471758"/>
        </pc:sldMkLst>
        <pc:spChg chg="mod">
          <ac:chgData name="Sivakumar, Keerthika" userId="S::ksivak950@apac.comcast.com::55459596-edf4-40fe-b70b-3b949b2ec57a" providerId="AD" clId="Web-{9F0B3FEB-38A1-1714-6072-A06E0EE97D3A}" dt="2024-06-19T05:27:01.843" v="111" actId="20577"/>
          <ac:spMkLst>
            <pc:docMk/>
            <pc:sldMk cId="1745135099" sldId="2147471758"/>
            <ac:spMk id="8" creationId="{BBAB0866-3ECB-473C-2C24-788AD70808F8}"/>
          </ac:spMkLst>
        </pc:spChg>
      </pc:sldChg>
      <pc:sldChg chg="modSp">
        <pc:chgData name="Sivakumar, Keerthika" userId="S::ksivak950@apac.comcast.com::55459596-edf4-40fe-b70b-3b949b2ec57a" providerId="AD" clId="Web-{9F0B3FEB-38A1-1714-6072-A06E0EE97D3A}" dt="2024-06-19T05:27:38.548" v="127" actId="20577"/>
        <pc:sldMkLst>
          <pc:docMk/>
          <pc:sldMk cId="2912373796" sldId="2147471759"/>
        </pc:sldMkLst>
        <pc:spChg chg="mod">
          <ac:chgData name="Sivakumar, Keerthika" userId="S::ksivak950@apac.comcast.com::55459596-edf4-40fe-b70b-3b949b2ec57a" providerId="AD" clId="Web-{9F0B3FEB-38A1-1714-6072-A06E0EE97D3A}" dt="2024-06-19T05:27:38.548" v="127" actId="20577"/>
          <ac:spMkLst>
            <pc:docMk/>
            <pc:sldMk cId="2912373796" sldId="2147471759"/>
            <ac:spMk id="8" creationId="{BBAB0866-3ECB-473C-2C24-788AD70808F8}"/>
          </ac:spMkLst>
        </pc:spChg>
      </pc:sldChg>
      <pc:sldChg chg="modSp">
        <pc:chgData name="Sivakumar, Keerthika" userId="S::ksivak950@apac.comcast.com::55459596-edf4-40fe-b70b-3b949b2ec57a" providerId="AD" clId="Web-{9F0B3FEB-38A1-1714-6072-A06E0EE97D3A}" dt="2024-06-19T05:27:44.485" v="130" actId="20577"/>
        <pc:sldMkLst>
          <pc:docMk/>
          <pc:sldMk cId="1010834012" sldId="2147471760"/>
        </pc:sldMkLst>
        <pc:spChg chg="mod">
          <ac:chgData name="Sivakumar, Keerthika" userId="S::ksivak950@apac.comcast.com::55459596-edf4-40fe-b70b-3b949b2ec57a" providerId="AD" clId="Web-{9F0B3FEB-38A1-1714-6072-A06E0EE97D3A}" dt="2024-06-19T05:27:44.485" v="130" actId="20577"/>
          <ac:spMkLst>
            <pc:docMk/>
            <pc:sldMk cId="1010834012" sldId="2147471760"/>
            <ac:spMk id="8" creationId="{BBAB0866-3ECB-473C-2C24-788AD70808F8}"/>
          </ac:spMkLst>
        </pc:spChg>
      </pc:sldChg>
      <pc:sldChg chg="modSp">
        <pc:chgData name="Sivakumar, Keerthika" userId="S::ksivak950@apac.comcast.com::55459596-edf4-40fe-b70b-3b949b2ec57a" providerId="AD" clId="Web-{9F0B3FEB-38A1-1714-6072-A06E0EE97D3A}" dt="2024-06-19T05:28:00.486" v="135" actId="20577"/>
        <pc:sldMkLst>
          <pc:docMk/>
          <pc:sldMk cId="308449172" sldId="2147471761"/>
        </pc:sldMkLst>
        <pc:spChg chg="mod">
          <ac:chgData name="Sivakumar, Keerthika" userId="S::ksivak950@apac.comcast.com::55459596-edf4-40fe-b70b-3b949b2ec57a" providerId="AD" clId="Web-{9F0B3FEB-38A1-1714-6072-A06E0EE97D3A}" dt="2024-06-19T05:28:00.486" v="135" actId="20577"/>
          <ac:spMkLst>
            <pc:docMk/>
            <pc:sldMk cId="308449172" sldId="2147471761"/>
            <ac:spMk id="8" creationId="{BBAB0866-3ECB-473C-2C24-788AD70808F8}"/>
          </ac:spMkLst>
        </pc:spChg>
      </pc:sldChg>
      <pc:sldChg chg="modSp">
        <pc:chgData name="Sivakumar, Keerthika" userId="S::ksivak950@apac.comcast.com::55459596-edf4-40fe-b70b-3b949b2ec57a" providerId="AD" clId="Web-{9F0B3FEB-38A1-1714-6072-A06E0EE97D3A}" dt="2024-06-19T05:28:09.470" v="138" actId="20577"/>
        <pc:sldMkLst>
          <pc:docMk/>
          <pc:sldMk cId="2465524597" sldId="2147471762"/>
        </pc:sldMkLst>
        <pc:spChg chg="mod">
          <ac:chgData name="Sivakumar, Keerthika" userId="S::ksivak950@apac.comcast.com::55459596-edf4-40fe-b70b-3b949b2ec57a" providerId="AD" clId="Web-{9F0B3FEB-38A1-1714-6072-A06E0EE97D3A}" dt="2024-06-19T05:28:09.470" v="138" actId="20577"/>
          <ac:spMkLst>
            <pc:docMk/>
            <pc:sldMk cId="2465524597" sldId="2147471762"/>
            <ac:spMk id="8" creationId="{BBAB0866-3ECB-473C-2C24-788AD70808F8}"/>
          </ac:spMkLst>
        </pc:spChg>
      </pc:sldChg>
      <pc:sldChg chg="modSp">
        <pc:chgData name="Sivakumar, Keerthika" userId="S::ksivak950@apac.comcast.com::55459596-edf4-40fe-b70b-3b949b2ec57a" providerId="AD" clId="Web-{9F0B3FEB-38A1-1714-6072-A06E0EE97D3A}" dt="2024-06-19T05:30:31.631" v="205" actId="20577"/>
        <pc:sldMkLst>
          <pc:docMk/>
          <pc:sldMk cId="480616413" sldId="2147471763"/>
        </pc:sldMkLst>
        <pc:spChg chg="mod">
          <ac:chgData name="Sivakumar, Keerthika" userId="S::ksivak950@apac.comcast.com::55459596-edf4-40fe-b70b-3b949b2ec57a" providerId="AD" clId="Web-{9F0B3FEB-38A1-1714-6072-A06E0EE97D3A}" dt="2024-06-19T05:30:31.631" v="205" actId="20577"/>
          <ac:spMkLst>
            <pc:docMk/>
            <pc:sldMk cId="480616413" sldId="2147471763"/>
            <ac:spMk id="8" creationId="{BBAB0866-3ECB-473C-2C24-788AD70808F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02B21-33A4-402F-B430-F65D9B1C0DE6}" type="doc">
      <dgm:prSet loTypeId="urn:microsoft.com/office/officeart/2005/8/layout/pyramid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8629F65-162F-40F5-B536-1F78575A8594}">
      <dgm:prSet phldrT="[Text]"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client ID</a:t>
          </a:r>
          <a:endParaRPr lang="en-IN" dirty="0"/>
        </a:p>
      </dgm:t>
    </dgm:pt>
    <dgm:pt modelId="{64AA9AF3-6252-4DCD-9AC3-538798FA0BA6}" type="parTrans" cxnId="{1C233DCC-FEF1-4A71-B514-FD0F0835AF0E}">
      <dgm:prSet/>
      <dgm:spPr/>
      <dgm:t>
        <a:bodyPr/>
        <a:lstStyle/>
        <a:p>
          <a:endParaRPr lang="en-IN"/>
        </a:p>
      </dgm:t>
    </dgm:pt>
    <dgm:pt modelId="{5DF1D534-1475-4277-9435-491D4FE90795}" type="sibTrans" cxnId="{1C233DCC-FEF1-4A71-B514-FD0F0835AF0E}">
      <dgm:prSet/>
      <dgm:spPr/>
      <dgm:t>
        <a:bodyPr/>
        <a:lstStyle/>
        <a:p>
          <a:endParaRPr lang="en-IN"/>
        </a:p>
      </dgm:t>
    </dgm:pt>
    <dgm:pt modelId="{B95A6835-AB32-445D-B08B-59C1F7AEBC82}">
      <dgm:prSet phldrT="[Text]"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AWS secret key</a:t>
          </a:r>
          <a:endParaRPr lang="en-IN" dirty="0"/>
        </a:p>
      </dgm:t>
    </dgm:pt>
    <dgm:pt modelId="{657DFB5A-FBDE-413E-87D3-87A27EE5EB73}" type="parTrans" cxnId="{F2AA6CAD-330E-4A9D-89A9-888AB5EBA4C5}">
      <dgm:prSet/>
      <dgm:spPr/>
      <dgm:t>
        <a:bodyPr/>
        <a:lstStyle/>
        <a:p>
          <a:endParaRPr lang="en-IN"/>
        </a:p>
      </dgm:t>
    </dgm:pt>
    <dgm:pt modelId="{CB2733C7-244B-4929-8CE0-5A8B71B46202}" type="sibTrans" cxnId="{F2AA6CAD-330E-4A9D-89A9-888AB5EBA4C5}">
      <dgm:prSet/>
      <dgm:spPr/>
      <dgm:t>
        <a:bodyPr/>
        <a:lstStyle/>
        <a:p>
          <a:endParaRPr lang="en-IN"/>
        </a:p>
      </dgm:t>
    </dgm:pt>
    <dgm:pt modelId="{9DE805EA-6569-4D3C-85C6-7A99BCEDF39D}">
      <dgm:prSet phldrT="[Text]"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bearer token</a:t>
          </a:r>
          <a:endParaRPr lang="en-IN" dirty="0"/>
        </a:p>
      </dgm:t>
    </dgm:pt>
    <dgm:pt modelId="{C633A7A5-AF17-4F23-B5A5-37164C34E0DB}" type="parTrans" cxnId="{E2951077-95D0-4C9E-840F-20BA1C44207D}">
      <dgm:prSet/>
      <dgm:spPr/>
      <dgm:t>
        <a:bodyPr/>
        <a:lstStyle/>
        <a:p>
          <a:endParaRPr lang="en-IN"/>
        </a:p>
      </dgm:t>
    </dgm:pt>
    <dgm:pt modelId="{2307C782-6C26-47EC-9926-55B25AE9C54A}" type="sibTrans" cxnId="{E2951077-95D0-4C9E-840F-20BA1C44207D}">
      <dgm:prSet/>
      <dgm:spPr/>
      <dgm:t>
        <a:bodyPr/>
        <a:lstStyle/>
        <a:p>
          <a:endParaRPr lang="en-IN"/>
        </a:p>
      </dgm:t>
    </dgm:pt>
    <dgm:pt modelId="{68DBCADC-9DA8-4342-9C9A-11831F57C6E2}">
      <dgm:prSet phldrT="[Text]"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A heap dump is a snapshot of all objects in the JVM heap, which allocates memory for objects.</a:t>
          </a:r>
          <a:endParaRPr lang="en-IN" dirty="0"/>
        </a:p>
      </dgm:t>
    </dgm:pt>
    <dgm:pt modelId="{9C4690DC-FD5B-49EF-B28A-939124DEE785}" type="parTrans" cxnId="{5AFEE344-CFD3-48E7-951B-81884A7F44E1}">
      <dgm:prSet/>
      <dgm:spPr/>
      <dgm:t>
        <a:bodyPr/>
        <a:lstStyle/>
        <a:p>
          <a:endParaRPr lang="en-IN"/>
        </a:p>
      </dgm:t>
    </dgm:pt>
    <dgm:pt modelId="{46D4D448-71B9-4DCB-8213-B02F8F6A12F7}" type="sibTrans" cxnId="{5AFEE344-CFD3-48E7-951B-81884A7F44E1}">
      <dgm:prSet/>
      <dgm:spPr/>
      <dgm:t>
        <a:bodyPr/>
        <a:lstStyle/>
        <a:p>
          <a:endParaRPr lang="en-IN"/>
        </a:p>
      </dgm:t>
    </dgm:pt>
    <dgm:pt modelId="{EBCDA3C8-D595-4A6A-8E66-9C1EE0BEE67B}">
      <dgm:prSet phldrT="[Text]"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Username</a:t>
          </a:r>
          <a:endParaRPr lang="en-IN" dirty="0"/>
        </a:p>
      </dgm:t>
    </dgm:pt>
    <dgm:pt modelId="{D277E879-0E46-432D-BD19-6BA804906F6E}" type="parTrans" cxnId="{BB33464D-418F-439E-BB5A-1B05CD40DD68}">
      <dgm:prSet/>
      <dgm:spPr/>
      <dgm:t>
        <a:bodyPr/>
        <a:lstStyle/>
        <a:p>
          <a:endParaRPr lang="en-IN"/>
        </a:p>
      </dgm:t>
    </dgm:pt>
    <dgm:pt modelId="{6003F0E3-880B-460B-9239-4C4A9C260169}" type="sibTrans" cxnId="{BB33464D-418F-439E-BB5A-1B05CD40DD68}">
      <dgm:prSet/>
      <dgm:spPr/>
      <dgm:t>
        <a:bodyPr/>
        <a:lstStyle/>
        <a:p>
          <a:endParaRPr lang="en-IN"/>
        </a:p>
      </dgm:t>
    </dgm:pt>
    <dgm:pt modelId="{C8FCC1EA-ACD6-41DC-AECE-E5DD8827C088}">
      <dgm:prSet phldrT="[Text]"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password</a:t>
          </a:r>
          <a:endParaRPr lang="en-IN" dirty="0"/>
        </a:p>
      </dgm:t>
    </dgm:pt>
    <dgm:pt modelId="{0E9D412F-7591-4021-A3E2-2C44F1420C4A}" type="parTrans" cxnId="{A6CD488A-1D9F-4CD2-8C1F-C224DD704019}">
      <dgm:prSet/>
      <dgm:spPr/>
      <dgm:t>
        <a:bodyPr/>
        <a:lstStyle/>
        <a:p>
          <a:endParaRPr lang="en-IN"/>
        </a:p>
      </dgm:t>
    </dgm:pt>
    <dgm:pt modelId="{2DE42231-8327-4F6C-961F-EBB9FAF23C3B}" type="sibTrans" cxnId="{A6CD488A-1D9F-4CD2-8C1F-C224DD704019}">
      <dgm:prSet/>
      <dgm:spPr/>
      <dgm:t>
        <a:bodyPr/>
        <a:lstStyle/>
        <a:p>
          <a:endParaRPr lang="en-IN"/>
        </a:p>
      </dgm:t>
    </dgm:pt>
    <dgm:pt modelId="{CA644B6C-251B-43A7-A90F-20F92D150582}">
      <dgm:prSet phldrT="[Text]"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SAT token</a:t>
          </a:r>
          <a:endParaRPr lang="en-IN" dirty="0"/>
        </a:p>
      </dgm:t>
    </dgm:pt>
    <dgm:pt modelId="{F0394E64-2853-45EF-833D-C6F704B09346}" type="parTrans" cxnId="{0EC5E00C-43D7-4428-BCFD-28FF487D7B17}">
      <dgm:prSet/>
      <dgm:spPr/>
      <dgm:t>
        <a:bodyPr/>
        <a:lstStyle/>
        <a:p>
          <a:endParaRPr lang="en-IN"/>
        </a:p>
      </dgm:t>
    </dgm:pt>
    <dgm:pt modelId="{97AD44E2-F24E-4614-AE2A-CEE373C5B052}" type="sibTrans" cxnId="{0EC5E00C-43D7-4428-BCFD-28FF487D7B17}">
      <dgm:prSet/>
      <dgm:spPr/>
      <dgm:t>
        <a:bodyPr/>
        <a:lstStyle/>
        <a:p>
          <a:endParaRPr lang="en-IN"/>
        </a:p>
      </dgm:t>
    </dgm:pt>
    <dgm:pt modelId="{71D1751F-F7B0-4CC6-BB95-6F14FDEF992B}" type="pres">
      <dgm:prSet presAssocID="{6F202B21-33A4-402F-B430-F65D9B1C0DE6}" presName="compositeShape" presStyleCnt="0">
        <dgm:presLayoutVars>
          <dgm:dir/>
          <dgm:resizeHandles/>
        </dgm:presLayoutVars>
      </dgm:prSet>
      <dgm:spPr/>
    </dgm:pt>
    <dgm:pt modelId="{AD1F0BF7-CA09-4B1C-8D64-541EF737359F}" type="pres">
      <dgm:prSet presAssocID="{6F202B21-33A4-402F-B430-F65D9B1C0DE6}" presName="pyramid" presStyleLbl="node1" presStyleIdx="0" presStyleCnt="1" custLinFactNeighborX="190" custLinFactNeighborY="-5160"/>
      <dgm:spPr/>
    </dgm:pt>
    <dgm:pt modelId="{9A30F0E5-5438-4D9E-A85A-086A47D6A3BC}" type="pres">
      <dgm:prSet presAssocID="{6F202B21-33A4-402F-B430-F65D9B1C0DE6}" presName="theList" presStyleCnt="0"/>
      <dgm:spPr/>
    </dgm:pt>
    <dgm:pt modelId="{C392BA9F-7F3F-499E-8820-57410403CEA8}" type="pres">
      <dgm:prSet presAssocID="{78629F65-162F-40F5-B536-1F78575A8594}" presName="aNode" presStyleLbl="fgAcc1" presStyleIdx="0" presStyleCnt="7" custLinFactY="30329" custLinFactNeighborY="100000">
        <dgm:presLayoutVars>
          <dgm:bulletEnabled val="1"/>
        </dgm:presLayoutVars>
      </dgm:prSet>
      <dgm:spPr/>
    </dgm:pt>
    <dgm:pt modelId="{0CC75E13-0DC6-4F9B-871D-33B522FCE535}" type="pres">
      <dgm:prSet presAssocID="{78629F65-162F-40F5-B536-1F78575A8594}" presName="aSpace" presStyleCnt="0"/>
      <dgm:spPr/>
    </dgm:pt>
    <dgm:pt modelId="{6014A3D1-9694-4720-8852-163E349D781C}" type="pres">
      <dgm:prSet presAssocID="{B95A6835-AB32-445D-B08B-59C1F7AEBC82}" presName="aNode" presStyleLbl="fgAcc1" presStyleIdx="1" presStyleCnt="7" custLinFactY="87799" custLinFactNeighborX="0" custLinFactNeighborY="100000">
        <dgm:presLayoutVars>
          <dgm:bulletEnabled val="1"/>
        </dgm:presLayoutVars>
      </dgm:prSet>
      <dgm:spPr/>
    </dgm:pt>
    <dgm:pt modelId="{E5DA76FA-D53B-4FF3-A1AB-6F69BE609CCA}" type="pres">
      <dgm:prSet presAssocID="{B95A6835-AB32-445D-B08B-59C1F7AEBC82}" presName="aSpace" presStyleCnt="0"/>
      <dgm:spPr/>
    </dgm:pt>
    <dgm:pt modelId="{E236BC31-0FCF-43B4-9F30-C36DF22B48FF}" type="pres">
      <dgm:prSet presAssocID="{9DE805EA-6569-4D3C-85C6-7A99BCEDF39D}" presName="aNode" presStyleLbl="fgAcc1" presStyleIdx="2" presStyleCnt="7" custLinFactY="125982" custLinFactNeighborX="-292" custLinFactNeighborY="200000">
        <dgm:presLayoutVars>
          <dgm:bulletEnabled val="1"/>
        </dgm:presLayoutVars>
      </dgm:prSet>
      <dgm:spPr/>
    </dgm:pt>
    <dgm:pt modelId="{7694D480-5F2A-48D4-97D5-02CEAA97217E}" type="pres">
      <dgm:prSet presAssocID="{9DE805EA-6569-4D3C-85C6-7A99BCEDF39D}" presName="aSpace" presStyleCnt="0"/>
      <dgm:spPr/>
    </dgm:pt>
    <dgm:pt modelId="{B82673BF-385D-4036-A482-4CC5DF977EB5}" type="pres">
      <dgm:prSet presAssocID="{EBCDA3C8-D595-4A6A-8E66-9C1EE0BEE67B}" presName="aNode" presStyleLbl="fgAcc1" presStyleIdx="3" presStyleCnt="7" custLinFactY="492472" custLinFactNeighborX="-2459" custLinFactNeighborY="500000">
        <dgm:presLayoutVars>
          <dgm:bulletEnabled val="1"/>
        </dgm:presLayoutVars>
      </dgm:prSet>
      <dgm:spPr/>
    </dgm:pt>
    <dgm:pt modelId="{53E7522C-015B-4274-9C74-D0D436D69A25}" type="pres">
      <dgm:prSet presAssocID="{EBCDA3C8-D595-4A6A-8E66-9C1EE0BEE67B}" presName="aSpace" presStyleCnt="0"/>
      <dgm:spPr/>
    </dgm:pt>
    <dgm:pt modelId="{40EE0ECC-D84F-435C-A1D5-8D5E7096670D}" type="pres">
      <dgm:prSet presAssocID="{CA644B6C-251B-43A7-A90F-20F92D150582}" presName="aNode" presStyleLbl="fgAcc1" presStyleIdx="4" presStyleCnt="7" custLinFactY="85055" custLinFactNeighborX="-1167" custLinFactNeighborY="100000">
        <dgm:presLayoutVars>
          <dgm:bulletEnabled val="1"/>
        </dgm:presLayoutVars>
      </dgm:prSet>
      <dgm:spPr/>
    </dgm:pt>
    <dgm:pt modelId="{AEDB8B4E-28F6-4BEF-A3F9-99052DE5B7B0}" type="pres">
      <dgm:prSet presAssocID="{CA644B6C-251B-43A7-A90F-20F92D150582}" presName="aSpace" presStyleCnt="0"/>
      <dgm:spPr/>
    </dgm:pt>
    <dgm:pt modelId="{DF99E590-4D19-49B6-9955-CB35AC2164E3}" type="pres">
      <dgm:prSet presAssocID="{C8FCC1EA-ACD6-41DC-AECE-E5DD8827C088}" presName="aNode" presStyleLbl="fgAcc1" presStyleIdx="5" presStyleCnt="7" custLinFactY="119865" custLinFactNeighborX="-2041" custLinFactNeighborY="200000">
        <dgm:presLayoutVars>
          <dgm:bulletEnabled val="1"/>
        </dgm:presLayoutVars>
      </dgm:prSet>
      <dgm:spPr/>
    </dgm:pt>
    <dgm:pt modelId="{5FF54D95-EFB3-4D4D-8ECF-9D4587C505AD}" type="pres">
      <dgm:prSet presAssocID="{C8FCC1EA-ACD6-41DC-AECE-E5DD8827C088}" presName="aSpace" presStyleCnt="0"/>
      <dgm:spPr/>
    </dgm:pt>
    <dgm:pt modelId="{AD35FF03-D636-4CCB-BBB9-776E34857943}" type="pres">
      <dgm:prSet presAssocID="{68DBCADC-9DA8-4342-9C9A-11831F57C6E2}" presName="aNode" presStyleLbl="fgAcc1" presStyleIdx="6" presStyleCnt="7" custScaleY="315572" custLinFactX="-8222" custLinFactY="-271724" custLinFactNeighborX="-100000" custLinFactNeighborY="-300000">
        <dgm:presLayoutVars>
          <dgm:bulletEnabled val="1"/>
        </dgm:presLayoutVars>
      </dgm:prSet>
      <dgm:spPr/>
    </dgm:pt>
    <dgm:pt modelId="{9C6790AC-3D42-495D-AA28-B8474C66A3EE}" type="pres">
      <dgm:prSet presAssocID="{68DBCADC-9DA8-4342-9C9A-11831F57C6E2}" presName="aSpace" presStyleCnt="0"/>
      <dgm:spPr/>
    </dgm:pt>
  </dgm:ptLst>
  <dgm:cxnLst>
    <dgm:cxn modelId="{7D303205-C6F8-4C84-AC57-69E38A600F89}" type="presOf" srcId="{9DE805EA-6569-4D3C-85C6-7A99BCEDF39D}" destId="{E236BC31-0FCF-43B4-9F30-C36DF22B48FF}" srcOrd="0" destOrd="0" presId="urn:microsoft.com/office/officeart/2005/8/layout/pyramid2"/>
    <dgm:cxn modelId="{0EC5E00C-43D7-4428-BCFD-28FF487D7B17}" srcId="{6F202B21-33A4-402F-B430-F65D9B1C0DE6}" destId="{CA644B6C-251B-43A7-A90F-20F92D150582}" srcOrd="4" destOrd="0" parTransId="{F0394E64-2853-45EF-833D-C6F704B09346}" sibTransId="{97AD44E2-F24E-4614-AE2A-CEE373C5B052}"/>
    <dgm:cxn modelId="{3981D43B-8BC6-415A-8A7D-1188150806DD}" type="presOf" srcId="{B95A6835-AB32-445D-B08B-59C1F7AEBC82}" destId="{6014A3D1-9694-4720-8852-163E349D781C}" srcOrd="0" destOrd="0" presId="urn:microsoft.com/office/officeart/2005/8/layout/pyramid2"/>
    <dgm:cxn modelId="{5AFEE344-CFD3-48E7-951B-81884A7F44E1}" srcId="{6F202B21-33A4-402F-B430-F65D9B1C0DE6}" destId="{68DBCADC-9DA8-4342-9C9A-11831F57C6E2}" srcOrd="6" destOrd="0" parTransId="{9C4690DC-FD5B-49EF-B28A-939124DEE785}" sibTransId="{46D4D448-71B9-4DCB-8213-B02F8F6A12F7}"/>
    <dgm:cxn modelId="{BB33464D-418F-439E-BB5A-1B05CD40DD68}" srcId="{6F202B21-33A4-402F-B430-F65D9B1C0DE6}" destId="{EBCDA3C8-D595-4A6A-8E66-9C1EE0BEE67B}" srcOrd="3" destOrd="0" parTransId="{D277E879-0E46-432D-BD19-6BA804906F6E}" sibTransId="{6003F0E3-880B-460B-9239-4C4A9C260169}"/>
    <dgm:cxn modelId="{865B3772-6633-4AA6-A72A-B3CF0E12A780}" type="presOf" srcId="{EBCDA3C8-D595-4A6A-8E66-9C1EE0BEE67B}" destId="{B82673BF-385D-4036-A482-4CC5DF977EB5}" srcOrd="0" destOrd="0" presId="urn:microsoft.com/office/officeart/2005/8/layout/pyramid2"/>
    <dgm:cxn modelId="{E2951077-95D0-4C9E-840F-20BA1C44207D}" srcId="{6F202B21-33A4-402F-B430-F65D9B1C0DE6}" destId="{9DE805EA-6569-4D3C-85C6-7A99BCEDF39D}" srcOrd="2" destOrd="0" parTransId="{C633A7A5-AF17-4F23-B5A5-37164C34E0DB}" sibTransId="{2307C782-6C26-47EC-9926-55B25AE9C54A}"/>
    <dgm:cxn modelId="{A6CD488A-1D9F-4CD2-8C1F-C224DD704019}" srcId="{6F202B21-33A4-402F-B430-F65D9B1C0DE6}" destId="{C8FCC1EA-ACD6-41DC-AECE-E5DD8827C088}" srcOrd="5" destOrd="0" parTransId="{0E9D412F-7591-4021-A3E2-2C44F1420C4A}" sibTransId="{2DE42231-8327-4F6C-961F-EBB9FAF23C3B}"/>
    <dgm:cxn modelId="{A1D2F98E-D307-4F3A-B069-2D2134A60B6A}" type="presOf" srcId="{C8FCC1EA-ACD6-41DC-AECE-E5DD8827C088}" destId="{DF99E590-4D19-49B6-9955-CB35AC2164E3}" srcOrd="0" destOrd="0" presId="urn:microsoft.com/office/officeart/2005/8/layout/pyramid2"/>
    <dgm:cxn modelId="{F2AA6CAD-330E-4A9D-89A9-888AB5EBA4C5}" srcId="{6F202B21-33A4-402F-B430-F65D9B1C0DE6}" destId="{B95A6835-AB32-445D-B08B-59C1F7AEBC82}" srcOrd="1" destOrd="0" parTransId="{657DFB5A-FBDE-413E-87D3-87A27EE5EB73}" sibTransId="{CB2733C7-244B-4929-8CE0-5A8B71B46202}"/>
    <dgm:cxn modelId="{9C0B07C7-BEEF-4E1B-83AA-E5B734921306}" type="presOf" srcId="{68DBCADC-9DA8-4342-9C9A-11831F57C6E2}" destId="{AD35FF03-D636-4CCB-BBB9-776E34857943}" srcOrd="0" destOrd="0" presId="urn:microsoft.com/office/officeart/2005/8/layout/pyramid2"/>
    <dgm:cxn modelId="{1C233DCC-FEF1-4A71-B514-FD0F0835AF0E}" srcId="{6F202B21-33A4-402F-B430-F65D9B1C0DE6}" destId="{78629F65-162F-40F5-B536-1F78575A8594}" srcOrd="0" destOrd="0" parTransId="{64AA9AF3-6252-4DCD-9AC3-538798FA0BA6}" sibTransId="{5DF1D534-1475-4277-9435-491D4FE90795}"/>
    <dgm:cxn modelId="{E55B60DF-C52D-4ABD-8FDE-6F6AA69FAD47}" type="presOf" srcId="{CA644B6C-251B-43A7-A90F-20F92D150582}" destId="{40EE0ECC-D84F-435C-A1D5-8D5E7096670D}" srcOrd="0" destOrd="0" presId="urn:microsoft.com/office/officeart/2005/8/layout/pyramid2"/>
    <dgm:cxn modelId="{CEB592EB-06A2-4A5B-953B-84C92397EC58}" type="presOf" srcId="{78629F65-162F-40F5-B536-1F78575A8594}" destId="{C392BA9F-7F3F-499E-8820-57410403CEA8}" srcOrd="0" destOrd="0" presId="urn:microsoft.com/office/officeart/2005/8/layout/pyramid2"/>
    <dgm:cxn modelId="{652894FA-7519-441F-A7F1-29B1E21D6C90}" type="presOf" srcId="{6F202B21-33A4-402F-B430-F65D9B1C0DE6}" destId="{71D1751F-F7B0-4CC6-BB95-6F14FDEF992B}" srcOrd="0" destOrd="0" presId="urn:microsoft.com/office/officeart/2005/8/layout/pyramid2"/>
    <dgm:cxn modelId="{BA3FA4A1-C900-4B6F-9B51-2FADD913B49E}" type="presParOf" srcId="{71D1751F-F7B0-4CC6-BB95-6F14FDEF992B}" destId="{AD1F0BF7-CA09-4B1C-8D64-541EF737359F}" srcOrd="0" destOrd="0" presId="urn:microsoft.com/office/officeart/2005/8/layout/pyramid2"/>
    <dgm:cxn modelId="{E322CF31-A906-4BEE-8322-3A9092462B9C}" type="presParOf" srcId="{71D1751F-F7B0-4CC6-BB95-6F14FDEF992B}" destId="{9A30F0E5-5438-4D9E-A85A-086A47D6A3BC}" srcOrd="1" destOrd="0" presId="urn:microsoft.com/office/officeart/2005/8/layout/pyramid2"/>
    <dgm:cxn modelId="{BD44C9DE-CBF1-4855-96D9-4242628FA987}" type="presParOf" srcId="{9A30F0E5-5438-4D9E-A85A-086A47D6A3BC}" destId="{C392BA9F-7F3F-499E-8820-57410403CEA8}" srcOrd="0" destOrd="0" presId="urn:microsoft.com/office/officeart/2005/8/layout/pyramid2"/>
    <dgm:cxn modelId="{F280DFC6-92C5-4043-B8B1-B8116589CB6D}" type="presParOf" srcId="{9A30F0E5-5438-4D9E-A85A-086A47D6A3BC}" destId="{0CC75E13-0DC6-4F9B-871D-33B522FCE535}" srcOrd="1" destOrd="0" presId="urn:microsoft.com/office/officeart/2005/8/layout/pyramid2"/>
    <dgm:cxn modelId="{ABF15770-14B0-4AC9-9209-7C17799B4B85}" type="presParOf" srcId="{9A30F0E5-5438-4D9E-A85A-086A47D6A3BC}" destId="{6014A3D1-9694-4720-8852-163E349D781C}" srcOrd="2" destOrd="0" presId="urn:microsoft.com/office/officeart/2005/8/layout/pyramid2"/>
    <dgm:cxn modelId="{853C99CB-6A65-4E86-A5BD-BC08D5501584}" type="presParOf" srcId="{9A30F0E5-5438-4D9E-A85A-086A47D6A3BC}" destId="{E5DA76FA-D53B-4FF3-A1AB-6F69BE609CCA}" srcOrd="3" destOrd="0" presId="urn:microsoft.com/office/officeart/2005/8/layout/pyramid2"/>
    <dgm:cxn modelId="{BD2FAE63-342C-4209-9CFD-156255B713DE}" type="presParOf" srcId="{9A30F0E5-5438-4D9E-A85A-086A47D6A3BC}" destId="{E236BC31-0FCF-43B4-9F30-C36DF22B48FF}" srcOrd="4" destOrd="0" presId="urn:microsoft.com/office/officeart/2005/8/layout/pyramid2"/>
    <dgm:cxn modelId="{5ED4ED50-B065-4F52-BD69-8D13D35DFFEE}" type="presParOf" srcId="{9A30F0E5-5438-4D9E-A85A-086A47D6A3BC}" destId="{7694D480-5F2A-48D4-97D5-02CEAA97217E}" srcOrd="5" destOrd="0" presId="urn:microsoft.com/office/officeart/2005/8/layout/pyramid2"/>
    <dgm:cxn modelId="{03FADC09-BEC4-4CA5-94FA-F62BE22EE0EE}" type="presParOf" srcId="{9A30F0E5-5438-4D9E-A85A-086A47D6A3BC}" destId="{B82673BF-385D-4036-A482-4CC5DF977EB5}" srcOrd="6" destOrd="0" presId="urn:microsoft.com/office/officeart/2005/8/layout/pyramid2"/>
    <dgm:cxn modelId="{95E84F5F-E8EC-43D2-A5A2-828598423454}" type="presParOf" srcId="{9A30F0E5-5438-4D9E-A85A-086A47D6A3BC}" destId="{53E7522C-015B-4274-9C74-D0D436D69A25}" srcOrd="7" destOrd="0" presId="urn:microsoft.com/office/officeart/2005/8/layout/pyramid2"/>
    <dgm:cxn modelId="{D6CE7E55-CB59-44CA-85BA-5448DAC26CAA}" type="presParOf" srcId="{9A30F0E5-5438-4D9E-A85A-086A47D6A3BC}" destId="{40EE0ECC-D84F-435C-A1D5-8D5E7096670D}" srcOrd="8" destOrd="0" presId="urn:microsoft.com/office/officeart/2005/8/layout/pyramid2"/>
    <dgm:cxn modelId="{0302463A-6CEE-48BF-8D72-F6F7487E10ED}" type="presParOf" srcId="{9A30F0E5-5438-4D9E-A85A-086A47D6A3BC}" destId="{AEDB8B4E-28F6-4BEF-A3F9-99052DE5B7B0}" srcOrd="9" destOrd="0" presId="urn:microsoft.com/office/officeart/2005/8/layout/pyramid2"/>
    <dgm:cxn modelId="{5DB9E07E-96B7-4FC1-B999-A3CA37DCB866}" type="presParOf" srcId="{9A30F0E5-5438-4D9E-A85A-086A47D6A3BC}" destId="{DF99E590-4D19-49B6-9955-CB35AC2164E3}" srcOrd="10" destOrd="0" presId="urn:microsoft.com/office/officeart/2005/8/layout/pyramid2"/>
    <dgm:cxn modelId="{4423B21D-E796-4EF7-8BDF-E016A16F990E}" type="presParOf" srcId="{9A30F0E5-5438-4D9E-A85A-086A47D6A3BC}" destId="{5FF54D95-EFB3-4D4D-8ECF-9D4587C505AD}" srcOrd="11" destOrd="0" presId="urn:microsoft.com/office/officeart/2005/8/layout/pyramid2"/>
    <dgm:cxn modelId="{F7B493E1-CCBD-4723-AEA1-486E03275D25}" type="presParOf" srcId="{9A30F0E5-5438-4D9E-A85A-086A47D6A3BC}" destId="{AD35FF03-D636-4CCB-BBB9-776E34857943}" srcOrd="12" destOrd="0" presId="urn:microsoft.com/office/officeart/2005/8/layout/pyramid2"/>
    <dgm:cxn modelId="{958A965A-309A-4424-BD59-7CD22E8989D8}" type="presParOf" srcId="{9A30F0E5-5438-4D9E-A85A-086A47D6A3BC}" destId="{9C6790AC-3D42-495D-AA28-B8474C66A3EE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F0BF7-CA09-4B1C-8D64-541EF737359F}">
      <dsp:nvSpPr>
        <dsp:cNvPr id="0" name=""/>
        <dsp:cNvSpPr/>
      </dsp:nvSpPr>
      <dsp:spPr>
        <a:xfrm>
          <a:off x="958561" y="0"/>
          <a:ext cx="5418667" cy="5418667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2BA9F-7F3F-499E-8820-57410403CEA8}">
      <dsp:nvSpPr>
        <dsp:cNvPr id="0" name=""/>
        <dsp:cNvSpPr/>
      </dsp:nvSpPr>
      <dsp:spPr>
        <a:xfrm>
          <a:off x="3657599" y="728636"/>
          <a:ext cx="3522133" cy="4318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client ID</a:t>
          </a:r>
          <a:endParaRPr lang="en-IN" sz="1800" kern="1200" dirty="0"/>
        </a:p>
      </dsp:txBody>
      <dsp:txXfrm>
        <a:off x="3678678" y="749715"/>
        <a:ext cx="3479975" cy="389642"/>
      </dsp:txXfrm>
    </dsp:sp>
    <dsp:sp modelId="{6014A3D1-9694-4720-8852-163E349D781C}">
      <dsp:nvSpPr>
        <dsp:cNvPr id="0" name=""/>
        <dsp:cNvSpPr/>
      </dsp:nvSpPr>
      <dsp:spPr>
        <a:xfrm>
          <a:off x="3657599" y="1462567"/>
          <a:ext cx="3522133" cy="4318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AWS secret key</a:t>
          </a:r>
          <a:endParaRPr lang="en-IN" sz="1800" kern="1200" dirty="0"/>
        </a:p>
      </dsp:txBody>
      <dsp:txXfrm>
        <a:off x="3678678" y="1483646"/>
        <a:ext cx="3479975" cy="389642"/>
      </dsp:txXfrm>
    </dsp:sp>
    <dsp:sp modelId="{E236BC31-0FCF-43B4-9F30-C36DF22B48FF}">
      <dsp:nvSpPr>
        <dsp:cNvPr id="0" name=""/>
        <dsp:cNvSpPr/>
      </dsp:nvSpPr>
      <dsp:spPr>
        <a:xfrm>
          <a:off x="3647315" y="2167191"/>
          <a:ext cx="3522133" cy="4318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bearer token</a:t>
          </a:r>
          <a:endParaRPr lang="en-IN" sz="1800" kern="1200" dirty="0"/>
        </a:p>
      </dsp:txBody>
      <dsp:txXfrm>
        <a:off x="3668394" y="2188270"/>
        <a:ext cx="3479975" cy="389642"/>
      </dsp:txXfrm>
    </dsp:sp>
    <dsp:sp modelId="{B82673BF-385D-4036-A482-4CC5DF977EB5}">
      <dsp:nvSpPr>
        <dsp:cNvPr id="0" name=""/>
        <dsp:cNvSpPr/>
      </dsp:nvSpPr>
      <dsp:spPr>
        <a:xfrm>
          <a:off x="3570990" y="4397395"/>
          <a:ext cx="3522133" cy="4318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Username</a:t>
          </a:r>
          <a:endParaRPr lang="en-IN" sz="1800" kern="1200" dirty="0"/>
        </a:p>
      </dsp:txBody>
      <dsp:txXfrm>
        <a:off x="3592069" y="4418474"/>
        <a:ext cx="3479975" cy="389642"/>
      </dsp:txXfrm>
    </dsp:sp>
    <dsp:sp modelId="{40EE0ECC-D84F-435C-A1D5-8D5E7096670D}">
      <dsp:nvSpPr>
        <dsp:cNvPr id="0" name=""/>
        <dsp:cNvSpPr/>
      </dsp:nvSpPr>
      <dsp:spPr>
        <a:xfrm>
          <a:off x="3616496" y="2908043"/>
          <a:ext cx="3522133" cy="4318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SAT token</a:t>
          </a:r>
          <a:endParaRPr lang="en-IN" sz="1800" kern="1200" dirty="0"/>
        </a:p>
      </dsp:txBody>
      <dsp:txXfrm>
        <a:off x="3637575" y="2929122"/>
        <a:ext cx="3479975" cy="389642"/>
      </dsp:txXfrm>
    </dsp:sp>
    <dsp:sp modelId="{DF99E590-4D19-49B6-9955-CB35AC2164E3}">
      <dsp:nvSpPr>
        <dsp:cNvPr id="0" name=""/>
        <dsp:cNvSpPr/>
      </dsp:nvSpPr>
      <dsp:spPr>
        <a:xfrm>
          <a:off x="3585713" y="3598103"/>
          <a:ext cx="3522133" cy="4318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password</a:t>
          </a:r>
          <a:endParaRPr lang="en-IN" sz="1800" kern="1200" dirty="0"/>
        </a:p>
      </dsp:txBody>
      <dsp:txXfrm>
        <a:off x="3606792" y="3619182"/>
        <a:ext cx="3479975" cy="389642"/>
      </dsp:txXfrm>
    </dsp:sp>
    <dsp:sp modelId="{AD35FF03-D636-4CCB-BBB9-776E34857943}">
      <dsp:nvSpPr>
        <dsp:cNvPr id="0" name=""/>
        <dsp:cNvSpPr/>
      </dsp:nvSpPr>
      <dsp:spPr>
        <a:xfrm>
          <a:off x="0" y="2123121"/>
          <a:ext cx="3522133" cy="13626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A heap dump is a snapshot of all objects in the JVM heap, which allocates memory for objects.</a:t>
          </a:r>
          <a:endParaRPr lang="en-IN" sz="1800" kern="1200" dirty="0"/>
        </a:p>
      </dsp:txBody>
      <dsp:txXfrm>
        <a:off x="66519" y="2189640"/>
        <a:ext cx="3389095" cy="1229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02T11:01:0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53 1376 0 0,'-1'-2'417'0'0,"0"1"182"0"0,-1 0 1 0 0,1 0-1 0 0,0 0 0 0 0,0 0 0 0 0,-1 0 0 0 0,1 0 0 0 0,0 1 0 0 0,-1-1 0 0 0,1 0 1 0 0,-1 1-1 0 0,-1-1-599 0 0,-10-6 2320 0 0,12 6-2028 0 0,1 1-107 0 0,-2-2-49 0 0,-11-17-120 0 0,12 17-75 0 0,1-8-794 0 0,0 10 488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02T11:01:0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53 1376 0 0,'-1'-2'417'0'0,"0"1"182"0"0,-1 0 1 0 0,1 0-1 0 0,0 0 0 0 0,0 0 0 0 0,-1 0 0 0 0,1 0 0 0 0,0 1 0 0 0,-1-1 0 0 0,1 0 1 0 0,-1 1-1 0 0,-1-1-599 0 0,-10-6 2320 0 0,12 6-2028 0 0,1 1-107 0 0,-2-2-49 0 0,-11-17-120 0 0,12 17-75 0 0,1-8-794 0 0,0 10 488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7834D-B5A0-F246-879D-E1CEDCE2568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A3791-0B45-314C-A751-182DFF1CA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A3791-0B45-314C-A751-182DFF1CA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5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3"/>
          <p:cNvSpPr>
            <a:spLocks noGrp="1"/>
          </p:cNvSpPr>
          <p:nvPr>
            <p:ph type="title" hasCustomPrompt="1"/>
          </p:nvPr>
        </p:nvSpPr>
        <p:spPr>
          <a:xfrm>
            <a:off x="815734" y="2499199"/>
            <a:ext cx="10515600" cy="185960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en-US" sz="5400" b="0" i="0" u="none" strike="noStrike" cap="all" spc="300" baseline="0" dirty="0">
                <a:ln>
                  <a:noFill/>
                </a:ln>
                <a:solidFill>
                  <a:schemeClr val="tx1"/>
                </a:solidFill>
                <a:uFillTx/>
                <a:sym typeface="Gotham Thin"/>
              </a:defRPr>
            </a:lvl1pPr>
          </a:lstStyle>
          <a:p>
            <a:pPr marL="0" marR="0" lvl="0" indent="0" defTabSz="41273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Presentation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5734" y="4817848"/>
            <a:ext cx="3111500" cy="481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 baseline="0">
                <a:solidFill>
                  <a:schemeClr val="accent1"/>
                </a:soli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Month, Date,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A648E-47C6-435E-ACF4-60571468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983" y="5621874"/>
            <a:ext cx="3312017" cy="11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49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or Charts &amp;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061" y="1471613"/>
            <a:ext cx="7324725" cy="3079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kern="0" cap="all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24376" y="1847318"/>
            <a:ext cx="9915377" cy="3688335"/>
          </a:xfrm>
          <a:prstGeom prst="rect">
            <a:avLst/>
          </a:prstGeom>
        </p:spPr>
        <p:txBody>
          <a:bodyPr lIns="0" tIns="0" rIns="0" bIns="0" numCol="2" spcCol="914400"/>
          <a:lstStyle>
            <a:lvl1pPr marL="0" indent="0">
              <a:buNone/>
              <a:defRPr lang="en-US" sz="1400" b="1" i="0" kern="0" cap="all" dirty="0" smtClean="0">
                <a:solidFill>
                  <a:srgbClr val="2B9CD8"/>
                </a:solidFill>
                <a:latin typeface="Gotham" charset="0"/>
                <a:ea typeface="Gotham" charset="0"/>
                <a:cs typeface="Gotham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1"/>
            <a:r>
              <a:rPr lang="en-US"/>
              <a:t>Second level</a:t>
            </a:r>
          </a:p>
          <a:p>
            <a:pPr marL="457200" lvl="1" indent="-228600" algn="l" defTabSz="914400" rtl="0" eaLnBrk="1" latinLnBrk="0" hangingPunct="1">
              <a:lnSpc>
                <a:spcPts val="1800"/>
              </a:lnSpc>
              <a:spcBef>
                <a:spcPts val="400"/>
              </a:spcBef>
              <a:buClr>
                <a:schemeClr val="accent1"/>
              </a:buClr>
              <a:buFont typeface=".AppleSystemUIFont" charset="-120"/>
              <a:buChar char="–"/>
            </a:pPr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99D11-A699-4892-B06D-F3D3197EC7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6EBCC-B0B1-479A-9630-9FBC6B6AF2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4516224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393997" y="440048"/>
            <a:ext cx="5086804" cy="55867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1"/>
          </p:nvPr>
        </p:nvSpPr>
        <p:spPr>
          <a:xfrm>
            <a:off x="815733" y="1913642"/>
            <a:ext cx="4411744" cy="36387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39D859-ABCF-40D7-8A5B-B8B7AA8763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C52CB-E664-40B0-8984-6024962279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8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15732" y="3619893"/>
            <a:ext cx="2971800" cy="204561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 algn="ctr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586454" y="3619893"/>
            <a:ext cx="2971800" cy="204561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 algn="ctr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8357176" y="3619893"/>
            <a:ext cx="2971800" cy="204561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 algn="ctr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1573411" y="1685971"/>
            <a:ext cx="1456442" cy="145644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cap="all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algn="ctr"/>
            <a:r>
              <a:rPr lang="en-US"/>
              <a:t>Icon</a:t>
            </a:r>
          </a:p>
        </p:txBody>
      </p:sp>
      <p:sp>
        <p:nvSpPr>
          <p:cNvPr id="27" name="Text Placeholder 35"/>
          <p:cNvSpPr>
            <a:spLocks noGrp="1"/>
          </p:cNvSpPr>
          <p:nvPr>
            <p:ph type="body" sz="quarter" idx="18" hasCustomPrompt="1"/>
          </p:nvPr>
        </p:nvSpPr>
        <p:spPr>
          <a:xfrm>
            <a:off x="5344133" y="1685971"/>
            <a:ext cx="1456442" cy="145644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cap="all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algn="ctr"/>
            <a:r>
              <a:rPr lang="en-US"/>
              <a:t>Icon</a:t>
            </a:r>
          </a:p>
        </p:txBody>
      </p:sp>
      <p:sp>
        <p:nvSpPr>
          <p:cNvPr id="28" name="Text Placeholder 35"/>
          <p:cNvSpPr>
            <a:spLocks noGrp="1"/>
          </p:cNvSpPr>
          <p:nvPr>
            <p:ph type="body" sz="quarter" idx="19" hasCustomPrompt="1"/>
          </p:nvPr>
        </p:nvSpPr>
        <p:spPr>
          <a:xfrm>
            <a:off x="9114855" y="1685971"/>
            <a:ext cx="1456442" cy="145644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cap="all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algn="ctr"/>
            <a:r>
              <a:rPr lang="en-US"/>
              <a:t>Icon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D27ABF-8D48-47AC-A6EE-FD0CBAC5C7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AD455-A214-4508-A9D1-C8880C3B39C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7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3" name="Content Placeholder 8"/>
          <p:cNvSpPr>
            <a:spLocks noGrp="1"/>
          </p:cNvSpPr>
          <p:nvPr>
            <p:ph sz="quarter" idx="10"/>
          </p:nvPr>
        </p:nvSpPr>
        <p:spPr>
          <a:xfrm>
            <a:off x="2723563" y="1743959"/>
            <a:ext cx="7070886" cy="39309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842519" y="1714252"/>
            <a:ext cx="1456442" cy="145644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cap="all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algn="ctr"/>
            <a:r>
              <a:rPr lang="en-US"/>
              <a:t>Icon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789622-359E-412E-8C61-038DD6A48D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6605B0-2A6B-4E82-B246-3E4DA0540F4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/>
          </p:nvPr>
        </p:nvSpPr>
        <p:spPr>
          <a:xfrm>
            <a:off x="1447326" y="1590675"/>
            <a:ext cx="3761293" cy="1652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Content Placeholder 8"/>
          <p:cNvSpPr>
            <a:spLocks noGrp="1"/>
          </p:cNvSpPr>
          <p:nvPr>
            <p:ph sz="quarter" idx="12"/>
          </p:nvPr>
        </p:nvSpPr>
        <p:spPr>
          <a:xfrm>
            <a:off x="1447326" y="3749413"/>
            <a:ext cx="3761293" cy="1652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Content Placeholder 8"/>
          <p:cNvSpPr>
            <a:spLocks noGrp="1"/>
          </p:cNvSpPr>
          <p:nvPr>
            <p:ph sz="quarter" idx="13"/>
          </p:nvPr>
        </p:nvSpPr>
        <p:spPr>
          <a:xfrm>
            <a:off x="7197678" y="1590675"/>
            <a:ext cx="3761293" cy="1652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Content Placeholder 8"/>
          <p:cNvSpPr>
            <a:spLocks noGrp="1"/>
          </p:cNvSpPr>
          <p:nvPr>
            <p:ph sz="quarter" idx="14"/>
          </p:nvPr>
        </p:nvSpPr>
        <p:spPr>
          <a:xfrm>
            <a:off x="7197678" y="3749413"/>
            <a:ext cx="3761293" cy="1652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567933" y="3684838"/>
            <a:ext cx="882094" cy="14324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400" b="1" i="0" kern="0" cap="all" dirty="0" smtClean="0">
                <a:solidFill>
                  <a:srgbClr val="2B9CD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kumimoji="0" lang="en-US" sz="6000" b="1" i="0" u="none" strike="noStrike" kern="0" cap="all" spc="0" normalizeH="0" baseline="0" noProof="0">
                <a:ln>
                  <a:noFill/>
                </a:ln>
                <a:solidFill>
                  <a:srgbClr val="2B9CD8"/>
                </a:solidFill>
                <a:effectLst/>
                <a:uLnTx/>
                <a:uFillTx/>
                <a:latin typeface="Gotham" charset="0"/>
                <a:ea typeface="Gotham" charset="0"/>
                <a:cs typeface="Gotham" charset="0"/>
              </a:rPr>
              <a:t>2</a:t>
            </a:r>
            <a:endParaRPr lang="en-US"/>
          </a:p>
        </p:txBody>
      </p:sp>
      <p:sp>
        <p:nvSpPr>
          <p:cNvPr id="35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6318286" y="1496315"/>
            <a:ext cx="882094" cy="14324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400" b="1" i="0" kern="0" cap="all" dirty="0" smtClean="0">
                <a:solidFill>
                  <a:srgbClr val="2B9CD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kumimoji="0" lang="en-US" sz="6000" b="1" i="0" u="none" strike="noStrike" kern="0" cap="all" spc="0" normalizeH="0" baseline="0" noProof="0">
                <a:ln>
                  <a:noFill/>
                </a:ln>
                <a:solidFill>
                  <a:srgbClr val="2B9CD8"/>
                </a:solidFill>
                <a:effectLst/>
                <a:uLnTx/>
                <a:uFillTx/>
                <a:latin typeface="Gotham" charset="0"/>
                <a:ea typeface="Gotham" charset="0"/>
                <a:cs typeface="Gotham" charset="0"/>
              </a:rPr>
              <a:t>3</a:t>
            </a:r>
            <a:endParaRPr lang="en-US"/>
          </a:p>
        </p:txBody>
      </p:sp>
      <p:sp>
        <p:nvSpPr>
          <p:cNvPr id="36" name="Content Placeholder 8"/>
          <p:cNvSpPr>
            <a:spLocks noGrp="1"/>
          </p:cNvSpPr>
          <p:nvPr>
            <p:ph sz="quarter" idx="18" hasCustomPrompt="1"/>
          </p:nvPr>
        </p:nvSpPr>
        <p:spPr>
          <a:xfrm>
            <a:off x="6318286" y="3684838"/>
            <a:ext cx="882094" cy="14324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400" b="1" i="0" kern="0" cap="all" dirty="0" smtClean="0">
                <a:solidFill>
                  <a:srgbClr val="2B9CD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kumimoji="0" lang="en-US" sz="6000" b="1" i="0" u="none" strike="noStrike" kern="0" cap="all" spc="0" normalizeH="0" baseline="0" noProof="0">
                <a:ln>
                  <a:noFill/>
                </a:ln>
                <a:solidFill>
                  <a:srgbClr val="2B9CD8"/>
                </a:solidFill>
                <a:effectLst/>
                <a:uLnTx/>
                <a:uFillTx/>
                <a:latin typeface="Gotham" charset="0"/>
                <a:ea typeface="Gotham" charset="0"/>
                <a:cs typeface="Gotham" charset="0"/>
              </a:rPr>
              <a:t>4</a:t>
            </a:r>
            <a:endParaRPr lang="en-US"/>
          </a:p>
        </p:txBody>
      </p:sp>
      <p:sp>
        <p:nvSpPr>
          <p:cNvPr id="37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567933" y="1496315"/>
            <a:ext cx="882094" cy="14324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400" b="1" i="0" kern="0" cap="all" dirty="0" smtClean="0">
                <a:solidFill>
                  <a:srgbClr val="2B9CD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kumimoji="0" lang="en-US" sz="6000" b="1" i="0" u="none" strike="noStrike" kern="0" cap="all" spc="0" normalizeH="0" baseline="0" noProof="0">
                <a:ln>
                  <a:noFill/>
                </a:ln>
                <a:solidFill>
                  <a:srgbClr val="2B9CD8"/>
                </a:solidFill>
                <a:effectLst/>
                <a:uLnTx/>
                <a:uFillTx/>
                <a:latin typeface="Gotham" charset="0"/>
                <a:ea typeface="Gotham" charset="0"/>
                <a:cs typeface="Gotham" charset="0"/>
              </a:rPr>
              <a:t>1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DDE3B6-98D8-40E3-A43D-3E6C8D1222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7A103-18E6-4579-AA8F-842F6C505DB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5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377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65AA-9EFD-40C9-B1D2-5909871E52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COMCAST CONFIDENTIAL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833E4-AFE2-44E7-AC1A-EFE11A54FA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47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 with Call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9"/>
            <a:ext cx="10515600" cy="769595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354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65AA-9EFD-40C9-B1D2-5909871E52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COMCAST CONFIDENTIAL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833E4-AFE2-44E7-AC1A-EFE11A54FA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1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C5D614-3452-47E7-94DE-8712F0FE1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84" y="2134673"/>
            <a:ext cx="7609833" cy="25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99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2666-3A0E-C549-9926-891219D7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584B-4BF8-D249-A02C-386A0ECB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C3E2-6FB8-A542-BDC6-F4419F82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9D64-D2F9-F248-8774-9903C52834B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4EA6-4A00-8D40-AE38-E0CCA6E5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B6399-5568-814E-B1D3-7DBD5D20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A39A-B782-E240-8C6A-6486BB33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7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603250" y="465615"/>
            <a:ext cx="10979151" cy="69643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2667" cap="all" spc="300" baseline="0">
                <a:solidFill>
                  <a:schemeClr val="accent2"/>
                </a:solidFill>
                <a:latin typeface="+mj-lt"/>
                <a:ea typeface="+mj-ea"/>
                <a:cs typeface="+mj-cs"/>
                <a:sym typeface="Gotham Ligh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hape 338"/>
          <p:cNvSpPr txBox="1">
            <a:spLocks/>
          </p:cNvSpPr>
          <p:nvPr userDrawn="1"/>
        </p:nvSpPr>
        <p:spPr>
          <a:xfrm>
            <a:off x="11734800" y="6441468"/>
            <a:ext cx="457200" cy="416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Gotham Light"/>
              </a:defRPr>
            </a:lvl1pPr>
            <a:lvl2pPr marL="0" marR="0" indent="3429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10287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1714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2057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24003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2743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algn="l"/>
            <a:fld id="{6E813A42-D5B6-014D-AAD1-0C92402E0708}" type="slidenum">
              <a:rPr lang="en-US" sz="600" smtClean="0"/>
              <a:t>‹#›</a:t>
            </a:fld>
            <a:endParaRPr lang="en-US" sz="60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686A0D6-B541-47DF-95C3-B66ED99F1EC9}"/>
              </a:ext>
            </a:extLst>
          </p:cNvPr>
          <p:cNvSpPr txBox="1">
            <a:spLocks/>
          </p:cNvSpPr>
          <p:nvPr userDrawn="1"/>
        </p:nvSpPr>
        <p:spPr>
          <a:xfrm>
            <a:off x="135939" y="6553200"/>
            <a:ext cx="395816" cy="228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39800" rtl="0" eaLnBrk="0" latinLnBrk="0" hangingPunct="0">
              <a:defRPr sz="800" kern="120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742950" indent="-285750" algn="l" defTabSz="939800" rtl="0" eaLnBrk="0" latinLnBrk="0" hangingPunct="0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+mn-cs"/>
              </a:defRPr>
            </a:lvl2pPr>
            <a:lvl3pPr marL="1143000" indent="-228600" algn="l" defTabSz="939800" rtl="0" eaLnBrk="0" latinLnBrk="0" hangingPunct="0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+mn-cs"/>
              </a:defRPr>
            </a:lvl3pPr>
            <a:lvl4pPr marL="1600200" indent="-228600" algn="l" defTabSz="939800" rtl="0" eaLnBrk="0" latinLnBrk="0" hangingPunct="0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+mn-cs"/>
              </a:defRPr>
            </a:lvl4pPr>
            <a:lvl5pPr marL="2057400" indent="-228600" algn="l" defTabSz="939800" rtl="0" eaLnBrk="0" latinLnBrk="0" hangingPunct="0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+mn-cs"/>
              </a:defRPr>
            </a:lvl5pPr>
            <a:lvl6pPr marL="25146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+mn-cs"/>
              </a:defRPr>
            </a:lvl6pPr>
            <a:lvl7pPr marL="29718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+mn-cs"/>
              </a:defRPr>
            </a:lvl7pPr>
            <a:lvl8pPr marL="34290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+mn-cs"/>
              </a:defRPr>
            </a:lvl8pPr>
            <a:lvl9pPr marL="38862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+mn-cs"/>
              </a:defRPr>
            </a:lvl9pPr>
          </a:lstStyle>
          <a:p>
            <a:fld id="{24507289-09DF-F84F-8681-257EEFE55A3E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cs typeface="ＭＳ Ｐゴシック" charset="0"/>
              </a:rPr>
              <a:pPr/>
              <a:t>‹#›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cs typeface="ＭＳ Ｐゴシック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5A27B49-13A3-4DEF-A256-90B3D69C6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8659" y="6553200"/>
            <a:ext cx="4874684" cy="228600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+mn-lt"/>
              </a:defRPr>
            </a:lvl1pPr>
          </a:lstStyle>
          <a:p>
            <a:pPr>
              <a:defRPr/>
            </a:pPr>
            <a:r>
              <a:rPr lang="en-US" sz="1067">
                <a:solidFill>
                  <a:prstClr val="black">
                    <a:tint val="75000"/>
                  </a:prstClr>
                </a:solidFill>
              </a:rPr>
              <a:t>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1469094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3"/>
          <p:cNvSpPr>
            <a:spLocks noGrp="1"/>
          </p:cNvSpPr>
          <p:nvPr>
            <p:ph type="title" hasCustomPrompt="1"/>
          </p:nvPr>
        </p:nvSpPr>
        <p:spPr>
          <a:xfrm>
            <a:off x="813816" y="2563316"/>
            <a:ext cx="10515600" cy="1859603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7600"/>
              </a:lnSpc>
              <a:spcBef>
                <a:spcPct val="0"/>
              </a:spcBef>
              <a:buNone/>
              <a:defRPr lang="en-US" sz="7200" kern="1200" cap="all" spc="200">
                <a:solidFill>
                  <a:schemeClr val="tx1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divider</a:t>
            </a:r>
            <a:br>
              <a:rPr lang="en-US"/>
            </a:br>
            <a:r>
              <a:rPr lang="en-US"/>
              <a:t>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D300B-48AF-4F48-B503-E49F09DB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983" y="5621874"/>
            <a:ext cx="3312017" cy="11266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819375-3B68-40DC-9C95-D4C3E4D326B5}"/>
                  </a:ext>
                </a:extLst>
              </p14:cNvPr>
              <p14:cNvContentPartPr/>
              <p14:nvPr/>
            </p14:nvContentPartPr>
            <p14:xfrm>
              <a:off x="8105181" y="7293099"/>
              <a:ext cx="17640" cy="1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819375-3B68-40DC-9C95-D4C3E4D32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361" y="7284266"/>
                <a:ext cx="34927" cy="363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021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3"/>
          <p:cNvSpPr>
            <a:spLocks noGrp="1"/>
          </p:cNvSpPr>
          <p:nvPr>
            <p:ph type="title" hasCustomPrompt="1"/>
          </p:nvPr>
        </p:nvSpPr>
        <p:spPr>
          <a:xfrm>
            <a:off x="815734" y="2499200"/>
            <a:ext cx="10515600" cy="185960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en-US" sz="5399" b="0" i="0" u="none" strike="noStrike" cap="all" spc="300" baseline="0" dirty="0">
                <a:ln>
                  <a:noFill/>
                </a:ln>
                <a:solidFill>
                  <a:schemeClr val="tx1"/>
                </a:solidFill>
                <a:uFillTx/>
                <a:sym typeface="Gotham Thin"/>
              </a:defRPr>
            </a:lvl1pPr>
          </a:lstStyle>
          <a:p>
            <a:pPr marL="0" marR="0" lvl="0" indent="0" defTabSz="41263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Presentation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5734" y="4817848"/>
            <a:ext cx="3111500" cy="481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 baseline="0">
                <a:solidFill>
                  <a:schemeClr val="accent1"/>
                </a:soli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Month, Date,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A648E-47C6-435E-ACF4-6057146804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79984" y="5621874"/>
            <a:ext cx="3312017" cy="1126656"/>
          </a:xfrm>
          <a:prstGeom prst="rect">
            <a:avLst/>
          </a:prstGeom>
        </p:spPr>
      </p:pic>
      <p:sp>
        <p:nvSpPr>
          <p:cNvPr id="5" name="object 12">
            <a:extLst>
              <a:ext uri="{FF2B5EF4-FFF2-40B4-BE49-F238E27FC236}">
                <a16:creationId xmlns:a16="http://schemas.microsoft.com/office/drawing/2014/main" id="{04C668EF-AC10-4A96-9D51-1D8F49028B89}"/>
              </a:ext>
            </a:extLst>
          </p:cNvPr>
          <p:cNvSpPr/>
          <p:nvPr userDrawn="1"/>
        </p:nvSpPr>
        <p:spPr>
          <a:xfrm rot="16200000" flipH="1">
            <a:off x="6073141" y="739140"/>
            <a:ext cx="45719" cy="1219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99"/>
          </a:p>
        </p:txBody>
      </p:sp>
    </p:spTree>
    <p:extLst>
      <p:ext uri="{BB962C8B-B14F-4D97-AF65-F5344CB8AC3E}">
        <p14:creationId xmlns:p14="http://schemas.microsoft.com/office/powerpoint/2010/main" val="1283149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813816" y="2563316"/>
            <a:ext cx="10515600" cy="1859603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7598"/>
              </a:lnSpc>
              <a:spcBef>
                <a:spcPct val="0"/>
              </a:spcBef>
              <a:buNone/>
              <a:defRPr lang="en-US" sz="7198" kern="1200" cap="all" spc="200">
                <a:solidFill>
                  <a:schemeClr val="tx1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divider</a:t>
            </a:r>
            <a:br>
              <a:rPr lang="en-US"/>
            </a:br>
            <a:r>
              <a:rPr lang="en-US"/>
              <a:t>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D300B-48AF-4F48-B503-E49F09DB9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79984" y="5621874"/>
            <a:ext cx="3312017" cy="11266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819375-3B68-40DC-9C95-D4C3E4D326B5}"/>
                  </a:ext>
                </a:extLst>
              </p14:cNvPr>
              <p14:cNvContentPartPr/>
              <p14:nvPr userDrawn="1"/>
            </p14:nvContentPartPr>
            <p14:xfrm>
              <a:off x="8105181" y="7293099"/>
              <a:ext cx="17640" cy="1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819375-3B68-40DC-9C95-D4C3E4D32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361" y="7284266"/>
                <a:ext cx="34927" cy="36393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bject 12">
            <a:extLst>
              <a:ext uri="{FF2B5EF4-FFF2-40B4-BE49-F238E27FC236}">
                <a16:creationId xmlns:a16="http://schemas.microsoft.com/office/drawing/2014/main" id="{55FA7C2F-3FFA-424F-848E-80A3291FB511}"/>
              </a:ext>
            </a:extLst>
          </p:cNvPr>
          <p:cNvSpPr/>
          <p:nvPr userDrawn="1"/>
        </p:nvSpPr>
        <p:spPr>
          <a:xfrm rot="16200000" flipH="1">
            <a:off x="6073141" y="739140"/>
            <a:ext cx="45719" cy="1219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99"/>
          </a:p>
        </p:txBody>
      </p:sp>
    </p:spTree>
    <p:extLst>
      <p:ext uri="{BB962C8B-B14F-4D97-AF65-F5344CB8AC3E}">
        <p14:creationId xmlns:p14="http://schemas.microsoft.com/office/powerpoint/2010/main" val="1934452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83C614-08D6-4400-8543-1FD496B1E3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389" y="1590675"/>
            <a:ext cx="10580687" cy="4248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000" b="1" i="0" kern="0" cap="all" dirty="0" smtClean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+mj-lt"/>
              </a:defRPr>
            </a:lvl2pPr>
            <a:lvl3pPr>
              <a:defRPr sz="2000">
                <a:solidFill>
                  <a:schemeClr val="tx1"/>
                </a:solidFill>
                <a:latin typeface="+mj-lt"/>
              </a:defRPr>
            </a:lvl3pPr>
            <a:lvl4pPr>
              <a:defRPr sz="1800">
                <a:solidFill>
                  <a:schemeClr val="tx1"/>
                </a:solidFill>
                <a:latin typeface="+mj-lt"/>
              </a:defRPr>
            </a:lvl4pPr>
            <a:lvl5pPr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marL="228543" lvl="0" indent="-228543" algn="l" defTabSz="914172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Edit Master text styles</a:t>
            </a:r>
          </a:p>
          <a:p>
            <a:pPr marL="228543" lvl="1" indent="-228543" algn="l" defTabSz="914172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543" lvl="2" indent="-228543" algn="l" defTabSz="914172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543" lvl="3" indent="-228543" algn="l" defTabSz="914172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543" lvl="4" indent="-228543" algn="l" defTabSz="914172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65AA-9EFD-40C9-B1D2-5909871E52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833E4-AFE2-44E7-AC1A-EFE11A54FA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61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9" name="Content Placeholder 8"/>
          <p:cNvSpPr>
            <a:spLocks noGrp="1"/>
          </p:cNvSpPr>
          <p:nvPr userDrawn="1">
            <p:ph sz="quarter" idx="10"/>
          </p:nvPr>
        </p:nvSpPr>
        <p:spPr>
          <a:xfrm>
            <a:off x="812184" y="1590676"/>
            <a:ext cx="6005661" cy="36883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19"/>
          <p:cNvSpPr>
            <a:spLocks noGrp="1"/>
          </p:cNvSpPr>
          <p:nvPr userDrawn="1">
            <p:ph sz="quarter" idx="11"/>
          </p:nvPr>
        </p:nvSpPr>
        <p:spPr>
          <a:xfrm>
            <a:off x="8050214" y="1590676"/>
            <a:ext cx="3303587" cy="36877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172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Font typeface="Arial"/>
              <a:buNone/>
              <a:defRPr lang="en-US" sz="2400" kern="0" smtClean="0">
                <a:solidFill>
                  <a:sysClr val="windowText" lastClr="000000"/>
                </a:soli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A7BA6-F945-4818-AD80-208A0F1CA2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9C37A-99DE-4EC4-ABAC-9FCB221CA8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3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>
          <p15:clr>
            <a:srgbClr val="FBAE40"/>
          </p15:clr>
        </p15:guide>
        <p15:guide id="2" orient="horz" pos="403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0"/>
          </p:nvPr>
        </p:nvSpPr>
        <p:spPr>
          <a:xfrm>
            <a:off x="6328009" y="1590676"/>
            <a:ext cx="4411744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/>
          </p:nvPr>
        </p:nvSpPr>
        <p:spPr>
          <a:xfrm>
            <a:off x="815733" y="1590676"/>
            <a:ext cx="4411744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FE51FF-312D-4904-87A1-D18946AC6B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57A47-15AB-453C-A5B5-373403B2E1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29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/>
          </p:nvPr>
        </p:nvSpPr>
        <p:spPr>
          <a:xfrm>
            <a:off x="815732" y="1590676"/>
            <a:ext cx="2971800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8"/>
          <p:cNvSpPr>
            <a:spLocks noGrp="1"/>
          </p:cNvSpPr>
          <p:nvPr>
            <p:ph sz="quarter" idx="12"/>
          </p:nvPr>
        </p:nvSpPr>
        <p:spPr>
          <a:xfrm>
            <a:off x="4586454" y="1590676"/>
            <a:ext cx="2971800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/>
          </p:nvPr>
        </p:nvSpPr>
        <p:spPr>
          <a:xfrm>
            <a:off x="8357176" y="1590676"/>
            <a:ext cx="2971800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0CDA29-2EF5-45B3-A8DA-815EECA0930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7A5D5-4415-4068-8209-52F38732B5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38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/>
          </p:nvPr>
        </p:nvSpPr>
        <p:spPr>
          <a:xfrm>
            <a:off x="815732" y="1590676"/>
            <a:ext cx="2368296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2"/>
          </p:nvPr>
        </p:nvSpPr>
        <p:spPr>
          <a:xfrm>
            <a:off x="3524367" y="1590676"/>
            <a:ext cx="2368296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8"/>
          <p:cNvSpPr>
            <a:spLocks noGrp="1"/>
          </p:cNvSpPr>
          <p:nvPr>
            <p:ph sz="quarter" idx="13"/>
          </p:nvPr>
        </p:nvSpPr>
        <p:spPr>
          <a:xfrm>
            <a:off x="6233002" y="1590676"/>
            <a:ext cx="2368296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8"/>
          <p:cNvSpPr>
            <a:spLocks noGrp="1"/>
          </p:cNvSpPr>
          <p:nvPr>
            <p:ph sz="quarter" idx="14"/>
          </p:nvPr>
        </p:nvSpPr>
        <p:spPr>
          <a:xfrm>
            <a:off x="8941637" y="1590676"/>
            <a:ext cx="2368296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B68F34-7B68-4C7C-A699-40138089B5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1AB140-9D5C-457A-8DC9-129C32F40F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4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2870" y="1471614"/>
            <a:ext cx="7324725" cy="3079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kern="0" cap="all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02756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12185" y="1847319"/>
            <a:ext cx="9915377" cy="3688335"/>
          </a:xfrm>
          <a:prstGeom prst="rect">
            <a:avLst/>
          </a:prstGeom>
        </p:spPr>
        <p:txBody>
          <a:bodyPr lIns="0" tIns="0" rIns="0" bIns="0" numCol="2" spcCol="914400"/>
          <a:lstStyle>
            <a:lvl1pPr marL="0" indent="0">
              <a:buNone/>
              <a:defRPr lang="en-US" sz="1400" b="1" i="0" kern="0" cap="all" dirty="0" smtClean="0">
                <a:solidFill>
                  <a:srgbClr val="2B9CD8"/>
                </a:solidFill>
                <a:latin typeface="Gotham" charset="0"/>
                <a:ea typeface="Gotham" charset="0"/>
                <a:cs typeface="Gotham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1"/>
            <a:r>
              <a:rPr lang="en-US"/>
              <a:t>Second level</a:t>
            </a:r>
          </a:p>
          <a:p>
            <a:pPr marL="457086" lvl="1" indent="-228543" algn="l" defTabSz="914172" rtl="0" eaLnBrk="1" latinLnBrk="0" hangingPunct="1">
              <a:lnSpc>
                <a:spcPts val="1800"/>
              </a:lnSpc>
              <a:spcBef>
                <a:spcPts val="400"/>
              </a:spcBef>
              <a:buClr>
                <a:schemeClr val="accent1"/>
              </a:buClr>
              <a:buFont typeface=".AppleSystemUIFont" charset="-120"/>
              <a:buChar char="–"/>
            </a:pPr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63130C-84EA-46EA-AD32-49AD4EA6DB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6F27E-7F9A-49EE-ACD3-03806BA499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5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or Charts &amp;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062" y="1471614"/>
            <a:ext cx="7324725" cy="3079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kern="0" cap="all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24377" y="1847319"/>
            <a:ext cx="9915377" cy="3688335"/>
          </a:xfrm>
          <a:prstGeom prst="rect">
            <a:avLst/>
          </a:prstGeom>
        </p:spPr>
        <p:txBody>
          <a:bodyPr lIns="0" tIns="0" rIns="0" bIns="0" numCol="2" spcCol="914400"/>
          <a:lstStyle>
            <a:lvl1pPr marL="0" indent="0">
              <a:buNone/>
              <a:defRPr lang="en-US" sz="1400" b="1" i="0" kern="0" cap="all" dirty="0" smtClean="0">
                <a:solidFill>
                  <a:srgbClr val="2B9CD8"/>
                </a:solidFill>
                <a:latin typeface="Gotham" charset="0"/>
                <a:ea typeface="Gotham" charset="0"/>
                <a:cs typeface="Gotham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1"/>
            <a:r>
              <a:rPr lang="en-US"/>
              <a:t>Second level</a:t>
            </a:r>
          </a:p>
          <a:p>
            <a:pPr marL="457086" lvl="1" indent="-228543" algn="l" defTabSz="914172" rtl="0" eaLnBrk="1" latinLnBrk="0" hangingPunct="1">
              <a:lnSpc>
                <a:spcPts val="1800"/>
              </a:lnSpc>
              <a:spcBef>
                <a:spcPts val="400"/>
              </a:spcBef>
              <a:buClr>
                <a:schemeClr val="accent1"/>
              </a:buClr>
              <a:buFont typeface=".AppleSystemUIFont" charset="-120"/>
              <a:buChar char="–"/>
            </a:pPr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99D11-A699-4892-B06D-F3D3197EC7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6EBCC-B0B1-479A-9630-9FBC6B6AF2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861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4516224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393997" y="440048"/>
            <a:ext cx="5086804" cy="55867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1"/>
          </p:nvPr>
        </p:nvSpPr>
        <p:spPr>
          <a:xfrm>
            <a:off x="815733" y="1913643"/>
            <a:ext cx="4411744" cy="36387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39D859-ABCF-40D7-8A5B-B8B7AA8763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C52CB-E664-40B0-8984-6024962279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7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 with normal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83C614-08D6-4400-8543-1FD496B1E3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388" y="1590675"/>
            <a:ext cx="10580687" cy="42481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2400" b="1" i="0" kern="0" cap="none" baseline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65AA-9EFD-40C9-B1D2-5909871E52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833E4-AFE2-44E7-AC1A-EFE11A54FA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8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15732" y="3619894"/>
            <a:ext cx="2971800" cy="204561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 algn="ctr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586454" y="3619894"/>
            <a:ext cx="2971800" cy="204561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 algn="ctr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8357176" y="3619894"/>
            <a:ext cx="2971800" cy="204561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 algn="ctr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1573411" y="1685971"/>
            <a:ext cx="1456442" cy="145644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cap="all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algn="ctr"/>
            <a:r>
              <a:rPr lang="en-US"/>
              <a:t>Icon</a:t>
            </a:r>
          </a:p>
        </p:txBody>
      </p:sp>
      <p:sp>
        <p:nvSpPr>
          <p:cNvPr id="27" name="Text Placeholder 35"/>
          <p:cNvSpPr>
            <a:spLocks noGrp="1"/>
          </p:cNvSpPr>
          <p:nvPr>
            <p:ph type="body" sz="quarter" idx="18" hasCustomPrompt="1"/>
          </p:nvPr>
        </p:nvSpPr>
        <p:spPr>
          <a:xfrm>
            <a:off x="5344133" y="1685971"/>
            <a:ext cx="1456442" cy="145644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cap="all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algn="ctr"/>
            <a:r>
              <a:rPr lang="en-US"/>
              <a:t>Icon</a:t>
            </a:r>
          </a:p>
        </p:txBody>
      </p:sp>
      <p:sp>
        <p:nvSpPr>
          <p:cNvPr id="28" name="Text Placeholder 35"/>
          <p:cNvSpPr>
            <a:spLocks noGrp="1"/>
          </p:cNvSpPr>
          <p:nvPr>
            <p:ph type="body" sz="quarter" idx="19" hasCustomPrompt="1"/>
          </p:nvPr>
        </p:nvSpPr>
        <p:spPr>
          <a:xfrm>
            <a:off x="9114855" y="1685971"/>
            <a:ext cx="1456442" cy="145644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cap="all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algn="ctr"/>
            <a:r>
              <a:rPr lang="en-US"/>
              <a:t>Icon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D27ABF-8D48-47AC-A6EE-FD0CBAC5C7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AD455-A214-4508-A9D1-C8880C3B39C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72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3" name="Content Placeholder 8"/>
          <p:cNvSpPr>
            <a:spLocks noGrp="1"/>
          </p:cNvSpPr>
          <p:nvPr>
            <p:ph sz="quarter" idx="10"/>
          </p:nvPr>
        </p:nvSpPr>
        <p:spPr>
          <a:xfrm>
            <a:off x="2723563" y="1743959"/>
            <a:ext cx="7070886" cy="39309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842519" y="1714252"/>
            <a:ext cx="1456442" cy="145644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cap="all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algn="ctr"/>
            <a:r>
              <a:rPr lang="en-US"/>
              <a:t>Icon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789622-359E-412E-8C61-038DD6A48D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6605B0-2A6B-4E82-B246-3E4DA0540F4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667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/>
          </p:nvPr>
        </p:nvSpPr>
        <p:spPr>
          <a:xfrm>
            <a:off x="1447327" y="1590676"/>
            <a:ext cx="3761293" cy="1652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Content Placeholder 8"/>
          <p:cNvSpPr>
            <a:spLocks noGrp="1"/>
          </p:cNvSpPr>
          <p:nvPr>
            <p:ph sz="quarter" idx="12"/>
          </p:nvPr>
        </p:nvSpPr>
        <p:spPr>
          <a:xfrm>
            <a:off x="1447327" y="3749414"/>
            <a:ext cx="3761293" cy="1652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Content Placeholder 8"/>
          <p:cNvSpPr>
            <a:spLocks noGrp="1"/>
          </p:cNvSpPr>
          <p:nvPr>
            <p:ph sz="quarter" idx="13"/>
          </p:nvPr>
        </p:nvSpPr>
        <p:spPr>
          <a:xfrm>
            <a:off x="7197679" y="1590676"/>
            <a:ext cx="3761293" cy="1652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Content Placeholder 8"/>
          <p:cNvSpPr>
            <a:spLocks noGrp="1"/>
          </p:cNvSpPr>
          <p:nvPr>
            <p:ph sz="quarter" idx="14"/>
          </p:nvPr>
        </p:nvSpPr>
        <p:spPr>
          <a:xfrm>
            <a:off x="7197679" y="3749414"/>
            <a:ext cx="3761293" cy="1652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567933" y="3684838"/>
            <a:ext cx="882094" cy="14324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400" b="1" i="0" kern="0" cap="all" dirty="0" smtClean="0">
                <a:solidFill>
                  <a:srgbClr val="2B9CD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kumimoji="0" lang="en-US" sz="5999" b="1" i="0" u="none" strike="noStrike" kern="0" cap="all" spc="0" normalizeH="0" baseline="0" noProof="0">
                <a:ln>
                  <a:noFill/>
                </a:ln>
                <a:solidFill>
                  <a:srgbClr val="2B9CD8"/>
                </a:solidFill>
                <a:effectLst/>
                <a:uLnTx/>
                <a:uFillTx/>
                <a:latin typeface="Gotham" charset="0"/>
                <a:ea typeface="Gotham" charset="0"/>
                <a:cs typeface="Gotham" charset="0"/>
              </a:rPr>
              <a:t>2</a:t>
            </a:r>
            <a:endParaRPr lang="en-US"/>
          </a:p>
        </p:txBody>
      </p:sp>
      <p:sp>
        <p:nvSpPr>
          <p:cNvPr id="35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6318286" y="1496315"/>
            <a:ext cx="882094" cy="14324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400" b="1" i="0" kern="0" cap="all" dirty="0" smtClean="0">
                <a:solidFill>
                  <a:srgbClr val="2B9CD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kumimoji="0" lang="en-US" sz="5999" b="1" i="0" u="none" strike="noStrike" kern="0" cap="all" spc="0" normalizeH="0" baseline="0" noProof="0">
                <a:ln>
                  <a:noFill/>
                </a:ln>
                <a:solidFill>
                  <a:srgbClr val="2B9CD8"/>
                </a:solidFill>
                <a:effectLst/>
                <a:uLnTx/>
                <a:uFillTx/>
                <a:latin typeface="Gotham" charset="0"/>
                <a:ea typeface="Gotham" charset="0"/>
                <a:cs typeface="Gotham" charset="0"/>
              </a:rPr>
              <a:t>3</a:t>
            </a:r>
            <a:endParaRPr lang="en-US"/>
          </a:p>
        </p:txBody>
      </p:sp>
      <p:sp>
        <p:nvSpPr>
          <p:cNvPr id="36" name="Content Placeholder 8"/>
          <p:cNvSpPr>
            <a:spLocks noGrp="1"/>
          </p:cNvSpPr>
          <p:nvPr>
            <p:ph sz="quarter" idx="18" hasCustomPrompt="1"/>
          </p:nvPr>
        </p:nvSpPr>
        <p:spPr>
          <a:xfrm>
            <a:off x="6318286" y="3684838"/>
            <a:ext cx="882094" cy="14324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400" b="1" i="0" kern="0" cap="all" dirty="0" smtClean="0">
                <a:solidFill>
                  <a:srgbClr val="2B9CD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kumimoji="0" lang="en-US" sz="5999" b="1" i="0" u="none" strike="noStrike" kern="0" cap="all" spc="0" normalizeH="0" baseline="0" noProof="0">
                <a:ln>
                  <a:noFill/>
                </a:ln>
                <a:solidFill>
                  <a:srgbClr val="2B9CD8"/>
                </a:solidFill>
                <a:effectLst/>
                <a:uLnTx/>
                <a:uFillTx/>
                <a:latin typeface="Gotham" charset="0"/>
                <a:ea typeface="Gotham" charset="0"/>
                <a:cs typeface="Gotham" charset="0"/>
              </a:rPr>
              <a:t>4</a:t>
            </a:r>
            <a:endParaRPr lang="en-US"/>
          </a:p>
        </p:txBody>
      </p:sp>
      <p:sp>
        <p:nvSpPr>
          <p:cNvPr id="37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567933" y="1496315"/>
            <a:ext cx="882094" cy="14324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400" b="1" i="0" kern="0" cap="all" dirty="0" smtClean="0">
                <a:solidFill>
                  <a:srgbClr val="2B9CD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kumimoji="0" lang="en-US" sz="5999" b="1" i="0" u="none" strike="noStrike" kern="0" cap="all" spc="0" normalizeH="0" baseline="0" noProof="0">
                <a:ln>
                  <a:noFill/>
                </a:ln>
                <a:solidFill>
                  <a:srgbClr val="2B9CD8"/>
                </a:solidFill>
                <a:effectLst/>
                <a:uLnTx/>
                <a:uFillTx/>
                <a:latin typeface="Gotham" charset="0"/>
                <a:ea typeface="Gotham" charset="0"/>
                <a:cs typeface="Gotham" charset="0"/>
              </a:rPr>
              <a:t>1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DDE3B6-98D8-40E3-A43D-3E6C8D1222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7A103-18E6-4579-AA8F-842F6C505DB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456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C5D614-3452-47E7-94DE-8712F0FE19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1085" y="2134673"/>
            <a:ext cx="7609833" cy="2588654"/>
          </a:xfrm>
          <a:prstGeom prst="rect">
            <a:avLst/>
          </a:prstGeom>
        </p:spPr>
      </p:pic>
      <p:sp>
        <p:nvSpPr>
          <p:cNvPr id="3" name="object 12">
            <a:extLst>
              <a:ext uri="{FF2B5EF4-FFF2-40B4-BE49-F238E27FC236}">
                <a16:creationId xmlns:a16="http://schemas.microsoft.com/office/drawing/2014/main" id="{A58EE83D-60F7-43B3-9C84-58630FAE6166}"/>
              </a:ext>
            </a:extLst>
          </p:cNvPr>
          <p:cNvSpPr/>
          <p:nvPr userDrawn="1"/>
        </p:nvSpPr>
        <p:spPr>
          <a:xfrm rot="16200000" flipH="1">
            <a:off x="6073141" y="739140"/>
            <a:ext cx="45719" cy="1219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99"/>
          </a:p>
        </p:txBody>
      </p:sp>
    </p:spTree>
    <p:extLst>
      <p:ext uri="{BB962C8B-B14F-4D97-AF65-F5344CB8AC3E}">
        <p14:creationId xmlns:p14="http://schemas.microsoft.com/office/powerpoint/2010/main" val="2867182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57474" y="-1"/>
            <a:ext cx="3534527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65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-1"/>
            <a:ext cx="3534527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51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62976" y="872524"/>
            <a:ext cx="6629024" cy="5112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237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72524"/>
            <a:ext cx="6629024" cy="5112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74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-1"/>
            <a:ext cx="6095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34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12191999" cy="3258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Blue 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83C614-08D6-4400-8543-1FD496B1E3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388" y="1590675"/>
            <a:ext cx="10580687" cy="42481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i="0" kern="0" cap="all" dirty="0" smtClean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65AA-9EFD-40C9-B1D2-5909871E52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833E4-AFE2-44E7-AC1A-EFE11A54FA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9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1" y="-1"/>
            <a:ext cx="6095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71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599324"/>
            <a:ext cx="12191999" cy="3258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981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02" y="-171450"/>
            <a:ext cx="12564206" cy="458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36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84246" y="872524"/>
            <a:ext cx="5407754" cy="3043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0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E465E88-AC9E-7649-A9D4-DBC95D192B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86102" y="-171450"/>
            <a:ext cx="12564206" cy="720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46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014540"/>
            <a:ext cx="5407754" cy="3043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030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6095994" cy="4321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DFE7002-CF14-B440-9BA8-C490799404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5994" y="-171450"/>
            <a:ext cx="6282109" cy="720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945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85916" y="872524"/>
            <a:ext cx="4075346" cy="5112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2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02" y="-171450"/>
            <a:ext cx="12564206" cy="4981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1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48584DF-9CE0-8E47-A7DC-2C06C04819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22901" y="4437063"/>
            <a:ext cx="3646663" cy="2074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4A94C9D-3A08-8546-B1B4-40AE91969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22901" y="1923148"/>
            <a:ext cx="3646663" cy="2074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7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812184" y="1590675"/>
            <a:ext cx="6005661" cy="36883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lang="en-US" sz="1800" b="1" i="0" kern="0" cap="all" dirty="0" smtClean="0">
                <a:solidFill>
                  <a:srgbClr val="2B9CD8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1"/>
          </p:nvPr>
        </p:nvSpPr>
        <p:spPr>
          <a:xfrm>
            <a:off x="8050213" y="1590675"/>
            <a:ext cx="3303587" cy="36877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Font typeface="Arial"/>
              <a:buNone/>
              <a:defRPr lang="en-US" sz="2400" kern="0" smtClean="0">
                <a:solidFill>
                  <a:sysClr val="windowText" lastClr="000000"/>
                </a:soli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A7BA6-F945-4818-AD80-208A0F1CA2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9C37A-99DE-4EC4-ABAC-9FCB221CA8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8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>
          <p15:clr>
            <a:srgbClr val="FBAE40"/>
          </p15:clr>
        </p15:guide>
        <p15:guide id="2" orient="horz" pos="4032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E71C2AB-800D-7449-B43F-3103EF3397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79265" y="-189186"/>
            <a:ext cx="6688234" cy="7236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91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FD96A5FB-DF1C-814B-B44C-4162B4816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1406" y="-121024"/>
            <a:ext cx="6413997" cy="714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54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1253" y="2438400"/>
            <a:ext cx="5059320" cy="198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485FA1-B5D7-FA4C-8710-5A73C3767A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1427" y="457201"/>
            <a:ext cx="5059320" cy="198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1520A20-B6B2-8945-8662-6A82FB81FB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31427" y="4419600"/>
            <a:ext cx="5059320" cy="198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50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" y="1783081"/>
            <a:ext cx="12191999" cy="3291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4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FAF930ED-576F-1241-89FB-BECC1F25DB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6720" y="2842687"/>
            <a:ext cx="2080954" cy="20804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18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4BCA5D2-A890-B146-AC2F-EF63866775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3726" y="-190500"/>
            <a:ext cx="12579452" cy="4519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055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674BB00-3B95-0448-86DE-9D283F86D6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2"/>
            <a:ext cx="6789033" cy="6858002"/>
          </a:xfrm>
          <a:custGeom>
            <a:avLst/>
            <a:gdLst>
              <a:gd name="connsiteX0" fmla="*/ 0 w 13574530"/>
              <a:gd name="connsiteY0" fmla="*/ 0 h 13716003"/>
              <a:gd name="connsiteX1" fmla="*/ 13574530 w 13574530"/>
              <a:gd name="connsiteY1" fmla="*/ 0 h 13716003"/>
              <a:gd name="connsiteX2" fmla="*/ 13574530 w 13574530"/>
              <a:gd name="connsiteY2" fmla="*/ 13716003 h 13716003"/>
              <a:gd name="connsiteX3" fmla="*/ 0 w 13574530"/>
              <a:gd name="connsiteY3" fmla="*/ 13716003 h 13716003"/>
              <a:gd name="connsiteX4" fmla="*/ 0 w 13574530"/>
              <a:gd name="connsiteY4" fmla="*/ 0 h 13716003"/>
              <a:gd name="connsiteX0" fmla="*/ 0 w 13574530"/>
              <a:gd name="connsiteY0" fmla="*/ 0 h 13716003"/>
              <a:gd name="connsiteX1" fmla="*/ 13574530 w 13574530"/>
              <a:gd name="connsiteY1" fmla="*/ 13716003 h 13716003"/>
              <a:gd name="connsiteX2" fmla="*/ 0 w 13574530"/>
              <a:gd name="connsiteY2" fmla="*/ 13716003 h 13716003"/>
              <a:gd name="connsiteX3" fmla="*/ 0 w 13574530"/>
              <a:gd name="connsiteY3" fmla="*/ 0 h 1371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74530" h="13716003">
                <a:moveTo>
                  <a:pt x="0" y="0"/>
                </a:moveTo>
                <a:lnTo>
                  <a:pt x="13574530" y="13716003"/>
                </a:lnTo>
                <a:lnTo>
                  <a:pt x="0" y="137160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49EAC41-D20D-EB44-86CB-9125379BE3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11273" y="1098483"/>
            <a:ext cx="4715530" cy="47142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24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542F9-52AE-4B5F-B4CF-15D6E76C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F31-F39C-4101-94A5-BF75B3D6F332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9B54-4FB0-4563-9FFE-8C367C47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0611B-9C78-4801-94D9-43083A50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AFD8-40AC-480D-BD37-999ECFE5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7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0"/>
          </p:nvPr>
        </p:nvSpPr>
        <p:spPr>
          <a:xfrm>
            <a:off x="6328009" y="1590675"/>
            <a:ext cx="4411744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/>
          </p:nvPr>
        </p:nvSpPr>
        <p:spPr>
          <a:xfrm>
            <a:off x="815733" y="1590675"/>
            <a:ext cx="4411744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FE51FF-312D-4904-87A1-D18946AC6B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57A47-15AB-453C-A5B5-373403B2E1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/>
          </p:nvPr>
        </p:nvSpPr>
        <p:spPr>
          <a:xfrm>
            <a:off x="815732" y="1590675"/>
            <a:ext cx="2971800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8"/>
          <p:cNvSpPr>
            <a:spLocks noGrp="1"/>
          </p:cNvSpPr>
          <p:nvPr>
            <p:ph sz="quarter" idx="12"/>
          </p:nvPr>
        </p:nvSpPr>
        <p:spPr>
          <a:xfrm>
            <a:off x="4586454" y="1590675"/>
            <a:ext cx="2971800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/>
          </p:nvPr>
        </p:nvSpPr>
        <p:spPr>
          <a:xfrm>
            <a:off x="8357176" y="1590675"/>
            <a:ext cx="2971800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0CDA29-2EF5-45B3-A8DA-815EECA0930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7A5D5-4415-4068-8209-52F38732B5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/>
          </p:nvPr>
        </p:nvSpPr>
        <p:spPr>
          <a:xfrm>
            <a:off x="815732" y="1590675"/>
            <a:ext cx="2368296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2"/>
          </p:nvPr>
        </p:nvSpPr>
        <p:spPr>
          <a:xfrm>
            <a:off x="3524367" y="1590675"/>
            <a:ext cx="2368296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8"/>
          <p:cNvSpPr>
            <a:spLocks noGrp="1"/>
          </p:cNvSpPr>
          <p:nvPr>
            <p:ph sz="quarter" idx="13"/>
          </p:nvPr>
        </p:nvSpPr>
        <p:spPr>
          <a:xfrm>
            <a:off x="6233002" y="1590675"/>
            <a:ext cx="2368296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8"/>
          <p:cNvSpPr>
            <a:spLocks noGrp="1"/>
          </p:cNvSpPr>
          <p:nvPr>
            <p:ph sz="quarter" idx="14"/>
          </p:nvPr>
        </p:nvSpPr>
        <p:spPr>
          <a:xfrm>
            <a:off x="8941637" y="1590675"/>
            <a:ext cx="2368296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B68F34-7B68-4C7C-A699-40138089B5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1AB140-9D5C-457A-8DC9-129C32F40F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7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2869" y="1471613"/>
            <a:ext cx="7324725" cy="3079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kern="0" cap="all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02756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12184" y="1847318"/>
            <a:ext cx="9915377" cy="3688335"/>
          </a:xfrm>
          <a:prstGeom prst="rect">
            <a:avLst/>
          </a:prstGeom>
        </p:spPr>
        <p:txBody>
          <a:bodyPr lIns="0" tIns="0" rIns="0" bIns="0" numCol="2" spcCol="914400"/>
          <a:lstStyle>
            <a:lvl1pPr marL="0" indent="0">
              <a:buNone/>
              <a:defRPr lang="en-US" sz="1400" b="1" i="0" kern="0" cap="all" dirty="0" smtClean="0">
                <a:solidFill>
                  <a:srgbClr val="2B9CD8"/>
                </a:solidFill>
                <a:latin typeface="Gotham" charset="0"/>
                <a:ea typeface="Gotham" charset="0"/>
                <a:cs typeface="Gotham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1"/>
            <a:r>
              <a:rPr lang="en-US"/>
              <a:t>Second level</a:t>
            </a:r>
          </a:p>
          <a:p>
            <a:pPr marL="457200" lvl="1" indent="-228600" algn="l" defTabSz="914400" rtl="0" eaLnBrk="1" latinLnBrk="0" hangingPunct="1">
              <a:lnSpc>
                <a:spcPts val="1800"/>
              </a:lnSpc>
              <a:spcBef>
                <a:spcPts val="400"/>
              </a:spcBef>
              <a:buClr>
                <a:schemeClr val="accent1"/>
              </a:buClr>
              <a:buFont typeface=".AppleSystemUIFont" charset="-120"/>
              <a:buChar char="–"/>
            </a:pPr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63130C-84EA-46EA-AD32-49AD4EA6DB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6F27E-7F9A-49EE-ACD3-03806BA499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7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image" Target="../media/image7.png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41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E9138-F8BA-4207-A27B-0E8DD1195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06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COMCAST CONFIDENTIAL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7E5F7F9-392C-4A0C-9B19-B9EE39E93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0976" y="6410602"/>
            <a:ext cx="450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04899-3669-41FB-BC51-75375B0E665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287" y="6080564"/>
            <a:ext cx="605574" cy="660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4EE114-22FD-4D89-93AF-E29A5CE838D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510830" y="6080564"/>
            <a:ext cx="1174813" cy="660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C9C555-3DCE-4B85-A98C-DABDEA8B310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7483" y="6150029"/>
            <a:ext cx="606811" cy="669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6826A-41C8-4572-A60B-1854E7AD8B4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458498" y="6152886"/>
            <a:ext cx="1278673" cy="606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0DC96E-47A9-A052-61B7-78AF5896329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74500" y="6736080"/>
            <a:ext cx="66516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(C)</a:t>
            </a:r>
          </a:p>
        </p:txBody>
      </p:sp>
    </p:spTree>
    <p:extLst>
      <p:ext uri="{BB962C8B-B14F-4D97-AF65-F5344CB8AC3E}">
        <p14:creationId xmlns:p14="http://schemas.microsoft.com/office/powerpoint/2010/main" val="125354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  <p:sldLayoutId id="2147483690" r:id="rId15"/>
    <p:sldLayoutId id="2147483691" r:id="rId16"/>
    <p:sldLayoutId id="2147483692" r:id="rId17"/>
    <p:sldLayoutId id="2147483708" r:id="rId18"/>
    <p:sldLayoutId id="2147483693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5ACBF0"/>
          </p15:clr>
        </p15:guide>
        <p15:guide id="2" pos="504">
          <p15:clr>
            <a:srgbClr val="5ACBF0"/>
          </p15:clr>
        </p15:guide>
        <p15:guide id="3" orient="horz" pos="4176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4AA13A-6511-4942-ACF6-7C2EE079E7B9}"/>
              </a:ext>
            </a:extLst>
          </p:cNvPr>
          <p:cNvPicPr>
            <a:picLocks noChangeAspect="1"/>
          </p:cNvPicPr>
          <p:nvPr userDrawn="1"/>
        </p:nvPicPr>
        <p:blipFill>
          <a:blip r:embed="rId41"/>
          <a:stretch>
            <a:fillRect/>
          </a:stretch>
        </p:blipFill>
        <p:spPr>
          <a:xfrm>
            <a:off x="9749306" y="6080564"/>
            <a:ext cx="1940417" cy="6600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E9138-F8BA-4207-A27B-0E8DD1195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106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COMCAST CONFIDENTIAL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7E5F7F9-392C-4A0C-9B19-B9EE39E93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2279" y="6410603"/>
            <a:ext cx="450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E9B07EAE-0D2F-4FD6-ABFC-CD33DF07DE13}"/>
              </a:ext>
            </a:extLst>
          </p:cNvPr>
          <p:cNvSpPr/>
          <p:nvPr userDrawn="1"/>
        </p:nvSpPr>
        <p:spPr>
          <a:xfrm rot="16200000" flipH="1">
            <a:off x="6073141" y="739140"/>
            <a:ext cx="45719" cy="121920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99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AD552-B690-8250-378D-7AB311B0C26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74500" y="6736080"/>
            <a:ext cx="66516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(C)</a:t>
            </a:r>
          </a:p>
        </p:txBody>
      </p:sp>
    </p:spTree>
    <p:extLst>
      <p:ext uri="{BB962C8B-B14F-4D97-AF65-F5344CB8AC3E}">
        <p14:creationId xmlns:p14="http://schemas.microsoft.com/office/powerpoint/2010/main" val="288249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35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  <p:sldLayoutId id="2147483734" r:id="rId39"/>
  </p:sldLayoutIdLst>
  <p:hf hd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5ACBF0"/>
          </p15:clr>
        </p15:guide>
        <p15:guide id="2" pos="504">
          <p15:clr>
            <a:srgbClr val="5ACBF0"/>
          </p15:clr>
        </p15:guide>
        <p15:guide id="3" orient="horz" pos="4176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2869&amp;picture=namaste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BA1B-DEB2-42FB-B03A-9FC1C621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319" y="1551786"/>
            <a:ext cx="7609067" cy="1859603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HEAPDUMP ANALYZER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34D4F9B5-E379-44AF-9BBF-76BE5F9549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14" y="1522653"/>
            <a:ext cx="1831858" cy="2091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ED85B4-E940-8621-8E85-6FA454E5A775}"/>
              </a:ext>
            </a:extLst>
          </p:cNvPr>
          <p:cNvSpPr txBox="1"/>
          <p:nvPr/>
        </p:nvSpPr>
        <p:spPr>
          <a:xfrm>
            <a:off x="8661115" y="4561726"/>
            <a:ext cx="21275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Keerthika 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2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B0866-3ECB-473C-2C24-788AD70808F8}"/>
              </a:ext>
            </a:extLst>
          </p:cNvPr>
          <p:cNvSpPr txBox="1"/>
          <p:nvPr/>
        </p:nvSpPr>
        <p:spPr>
          <a:xfrm>
            <a:off x="502279" y="0"/>
            <a:ext cx="10835946" cy="8227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Sample result for API Credentials 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B6FDAB5-4FA6-E949-363D-CA41E328D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5" b="15655"/>
          <a:stretch/>
        </p:blipFill>
        <p:spPr>
          <a:xfrm>
            <a:off x="592611" y="1137197"/>
            <a:ext cx="10243335" cy="45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3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B0866-3ECB-473C-2C24-788AD70808F8}"/>
              </a:ext>
            </a:extLst>
          </p:cNvPr>
          <p:cNvSpPr txBox="1"/>
          <p:nvPr/>
        </p:nvSpPr>
        <p:spPr>
          <a:xfrm>
            <a:off x="502279" y="0"/>
            <a:ext cx="10835946" cy="8227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Sample result for Bearer token 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B96D457-7F56-DE2A-AB88-E695AD1A2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3" b="6523"/>
          <a:stretch/>
        </p:blipFill>
        <p:spPr>
          <a:xfrm>
            <a:off x="836230" y="925418"/>
            <a:ext cx="10501995" cy="517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B0866-3ECB-473C-2C24-788AD70808F8}"/>
              </a:ext>
            </a:extLst>
          </p:cNvPr>
          <p:cNvSpPr txBox="1"/>
          <p:nvPr/>
        </p:nvSpPr>
        <p:spPr>
          <a:xfrm>
            <a:off x="502279" y="0"/>
            <a:ext cx="10835946" cy="8227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Sample result for AWS Credentials 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FE76D2A-9822-5D4E-6329-86F4E93E4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4" b="23295"/>
          <a:stretch/>
        </p:blipFill>
        <p:spPr>
          <a:xfrm>
            <a:off x="727659" y="945222"/>
            <a:ext cx="10921429" cy="44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B0866-3ECB-473C-2C24-788AD70808F8}"/>
              </a:ext>
            </a:extLst>
          </p:cNvPr>
          <p:cNvSpPr txBox="1"/>
          <p:nvPr/>
        </p:nvSpPr>
        <p:spPr>
          <a:xfrm>
            <a:off x="654775" y="1481992"/>
            <a:ext cx="10835946" cy="290650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Time efficient </a:t>
            </a:r>
            <a:endParaRPr lang="en-US" sz="3200" b="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Accurate fetching of sensitive data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Efficient analysis of heap dump file 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E85604F-C0A0-348B-8DCE-90C8D9D7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48" y="440048"/>
            <a:ext cx="10515600" cy="769594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48061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C9554-BCB8-6EBE-91D6-298CA93EA142}"/>
              </a:ext>
            </a:extLst>
          </p:cNvPr>
          <p:cNvSpPr txBox="1"/>
          <p:nvPr/>
        </p:nvSpPr>
        <p:spPr>
          <a:xfrm>
            <a:off x="502279" y="1982450"/>
            <a:ext cx="68144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ack and white image of hands folded together&#10;&#10;Description automatically generated">
            <a:extLst>
              <a:ext uri="{FF2B5EF4-FFF2-40B4-BE49-F238E27FC236}">
                <a16:creationId xmlns:a16="http://schemas.microsoft.com/office/drawing/2014/main" id="{9C0D784B-ED6E-543F-60A1-F80485449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528687" y="945565"/>
            <a:ext cx="4161034" cy="41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9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B0866-3ECB-473C-2C24-788AD70808F8}"/>
              </a:ext>
            </a:extLst>
          </p:cNvPr>
          <p:cNvSpPr txBox="1"/>
          <p:nvPr/>
        </p:nvSpPr>
        <p:spPr>
          <a:xfrm>
            <a:off x="746710" y="1539466"/>
            <a:ext cx="8871043" cy="59934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 Light"/>
                <a:cs typeface="Times New Roman" panose="02020603050405020304" pitchFamily="18" charset="0"/>
              </a:rPr>
              <a:t>WHAT IS HEAPDUMP?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 Light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505"/>
                </a:solidFill>
                <a:latin typeface="Times New Roman"/>
                <a:cs typeface="Times New Roman"/>
              </a:rPr>
              <a:t>CONS IN TRADITIONAL METHODOLOGY</a:t>
            </a:r>
            <a:endParaRPr lang="en-US" sz="280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0505"/>
                </a:solidFill>
                <a:latin typeface="Times New Roman"/>
                <a:cs typeface="Times New Roman"/>
              </a:rPr>
              <a:t>SOLUTION</a:t>
            </a:r>
            <a:endParaRPr lang="en-US" sz="2800" b="0" dirty="0">
              <a:solidFill>
                <a:srgbClr val="0505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50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E85604F-C0A0-348B-8DCE-90C8D9D7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48" y="440048"/>
            <a:ext cx="10515600" cy="769594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latin typeface="Times New Roman"/>
                <a:cs typeface="Times New Roman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8854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B0866-3ECB-473C-2C24-788AD70808F8}"/>
              </a:ext>
            </a:extLst>
          </p:cNvPr>
          <p:cNvSpPr txBox="1"/>
          <p:nvPr/>
        </p:nvSpPr>
        <p:spPr>
          <a:xfrm>
            <a:off x="734386" y="1309141"/>
            <a:ext cx="10826243" cy="29091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200000"/>
              </a:lnSpc>
            </a:pP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3200" dirty="0">
              <a:cs typeface="Calibri" panose="020F0502020204030204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E85604F-C0A0-348B-8DCE-90C8D9D7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48" y="440048"/>
            <a:ext cx="10515600" cy="769594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latin typeface="Times New Roman"/>
                <a:cs typeface="Times New Roman"/>
              </a:rPr>
              <a:t>WHAT IS HEAPDUMP?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94EA971-9FAB-64E9-79B8-89EBDD0176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46028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17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B0866-3ECB-473C-2C24-788AD70808F8}"/>
              </a:ext>
            </a:extLst>
          </p:cNvPr>
          <p:cNvSpPr txBox="1"/>
          <p:nvPr/>
        </p:nvSpPr>
        <p:spPr>
          <a:xfrm>
            <a:off x="734386" y="1309141"/>
            <a:ext cx="10826243" cy="72180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PSIRT team manually analyses this heap dump submission from external security researchers and searches the above sensitive data to triage with the product team.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heap dump file size is enormous,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searching might lead to missing some sensitive information hidden inside the heap dump.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3200" dirty="0">
              <a:cs typeface="Calibri" panose="020F0502020204030204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E85604F-C0A0-348B-8DCE-90C8D9D7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48" y="440048"/>
            <a:ext cx="10515600" cy="769594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latin typeface="Times New Roman"/>
                <a:cs typeface="Times New Roman"/>
              </a:rPr>
              <a:t>PROBLEM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Times New Roman"/>
                <a:cs typeface="Times New Roman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46467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B0866-3ECB-473C-2C24-788AD70808F8}"/>
              </a:ext>
            </a:extLst>
          </p:cNvPr>
          <p:cNvSpPr txBox="1"/>
          <p:nvPr/>
        </p:nvSpPr>
        <p:spPr>
          <a:xfrm>
            <a:off x="502279" y="1498005"/>
            <a:ext cx="5958296" cy="46204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Manual searching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/>
                <a:cs typeface="Times New Roman"/>
              </a:rPr>
              <a:t>Line-by-line analysis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Time-consuming (30+ Minutes)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Search results contain unwanted/junk data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It is possible to miss sensitive information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96B8641-E79E-D3E6-48C9-C6E7B7627C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72" b="12029"/>
          <a:stretch/>
        </p:blipFill>
        <p:spPr>
          <a:xfrm>
            <a:off x="6619329" y="1843259"/>
            <a:ext cx="5291190" cy="3565133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A0004C60-EE04-4667-A33A-9ADAF35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36" y="440048"/>
            <a:ext cx="10515600" cy="769594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latin typeface="Times New Roman"/>
                <a:cs typeface="Times New Roman"/>
              </a:rPr>
              <a:t>CONS IN TRADITIONAL methodology </a:t>
            </a:r>
          </a:p>
        </p:txBody>
      </p:sp>
    </p:spTree>
    <p:extLst>
      <p:ext uri="{BB962C8B-B14F-4D97-AF65-F5344CB8AC3E}">
        <p14:creationId xmlns:p14="http://schemas.microsoft.com/office/powerpoint/2010/main" val="181269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B0866-3ECB-473C-2C24-788AD70808F8}"/>
              </a:ext>
            </a:extLst>
          </p:cNvPr>
          <p:cNvSpPr txBox="1"/>
          <p:nvPr/>
        </p:nvSpPr>
        <p:spPr>
          <a:xfrm>
            <a:off x="654775" y="1481992"/>
            <a:ext cx="10835946" cy="8227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Created a webpage where it will get the heap dump file as input.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E85604F-C0A0-348B-8DCE-90C8D9D7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48" y="440048"/>
            <a:ext cx="10515600" cy="769594"/>
          </a:xfrm>
        </p:spPr>
        <p:txBody>
          <a:bodyPr/>
          <a:lstStyle/>
          <a:p>
            <a:r>
              <a:rPr lang="en-US" sz="4000">
                <a:solidFill>
                  <a:srgbClr val="002060"/>
                </a:solidFill>
                <a:latin typeface="Times New Roman"/>
                <a:cs typeface="Times New Roman"/>
              </a:rPr>
              <a:t>solution</a:t>
            </a:r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15687EF-A398-DE13-531D-FE09D6E57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3" b="31498"/>
          <a:stretch/>
        </p:blipFill>
        <p:spPr>
          <a:xfrm>
            <a:off x="1061528" y="2577131"/>
            <a:ext cx="9167629" cy="32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9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B0866-3ECB-473C-2C24-788AD70808F8}"/>
              </a:ext>
            </a:extLst>
          </p:cNvPr>
          <p:cNvSpPr txBox="1"/>
          <p:nvPr/>
        </p:nvSpPr>
        <p:spPr>
          <a:xfrm>
            <a:off x="502279" y="0"/>
            <a:ext cx="10835946" cy="8227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Select the sensitive data which we want to search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33FC0-7546-DB83-26D1-CD5446028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3" b="38577"/>
          <a:stretch/>
        </p:blipFill>
        <p:spPr>
          <a:xfrm>
            <a:off x="477978" y="1428108"/>
            <a:ext cx="10884548" cy="380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B0866-3ECB-473C-2C24-788AD70808F8}"/>
              </a:ext>
            </a:extLst>
          </p:cNvPr>
          <p:cNvSpPr txBox="1"/>
          <p:nvPr/>
        </p:nvSpPr>
        <p:spPr>
          <a:xfrm>
            <a:off x="502279" y="0"/>
            <a:ext cx="10835946" cy="8227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Click on upload and analyze to fetch relevant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A60F98-8BEE-AD4F-0EB8-1B1EF70E9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3" b="24944"/>
          <a:stretch/>
        </p:blipFill>
        <p:spPr>
          <a:xfrm>
            <a:off x="721207" y="1132726"/>
            <a:ext cx="10749586" cy="42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B0866-3ECB-473C-2C24-788AD70808F8}"/>
              </a:ext>
            </a:extLst>
          </p:cNvPr>
          <p:cNvSpPr txBox="1"/>
          <p:nvPr/>
        </p:nvSpPr>
        <p:spPr>
          <a:xfrm>
            <a:off x="502279" y="0"/>
            <a:ext cx="10835946" cy="8227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</a:rPr>
              <a:t>Sample result for Client id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92EB957-F89F-B433-E649-FEF92DE8A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3" b="17004"/>
          <a:stretch/>
        </p:blipFill>
        <p:spPr>
          <a:xfrm>
            <a:off x="636998" y="1412888"/>
            <a:ext cx="10058401" cy="44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MCAST CYBERSECURITY 2019">
  <a:themeElements>
    <a:clrScheme name="Custom 1">
      <a:dk1>
        <a:srgbClr val="050505"/>
      </a:dk1>
      <a:lt1>
        <a:srgbClr val="FFFFFF"/>
      </a:lt1>
      <a:dk2>
        <a:srgbClr val="1F232E"/>
      </a:dk2>
      <a:lt2>
        <a:srgbClr val="A4A4A4"/>
      </a:lt2>
      <a:accent1>
        <a:srgbClr val="2B9CD8"/>
      </a:accent1>
      <a:accent2>
        <a:srgbClr val="1D5171"/>
      </a:accent2>
      <a:accent3>
        <a:srgbClr val="96C9E7"/>
      </a:accent3>
      <a:accent4>
        <a:srgbClr val="74CBCD"/>
      </a:accent4>
      <a:accent5>
        <a:srgbClr val="A5A3AA"/>
      </a:accent5>
      <a:accent6>
        <a:srgbClr val="F9D14F"/>
      </a:accent6>
      <a:hlink>
        <a:srgbClr val="F9D14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accent1"/>
          </a:solidFill>
        </a:ln>
      </a:spPr>
      <a:bodyPr rtlCol="0" anchor="ctr"/>
      <a:lstStyle>
        <a:defPPr algn="ctr">
          <a:defRPr cap="all" dirty="0">
            <a:solidFill>
              <a:schemeClr val="accent1"/>
            </a:solidFill>
            <a:latin typeface="Gotham Book" charset="0"/>
            <a:ea typeface="Gotham Book" charset="0"/>
            <a:cs typeface="Gotham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CAST CYBERSECURITY 2019" id="{0D6744F0-752A-4014-8816-E0D698E3137B}" vid="{C02BCAE9-1CD8-41F7-B775-86E9E6AF99D1}"/>
    </a:ext>
  </a:extLst>
</a:theme>
</file>

<file path=ppt/theme/theme2.xml><?xml version="1.0" encoding="utf-8"?>
<a:theme xmlns:a="http://schemas.openxmlformats.org/drawingml/2006/main" name="1_Comcast Cybersecurity 2019 PowerPoint Template">
  <a:themeElements>
    <a:clrScheme name="Comcas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B24C"/>
      </a:accent1>
      <a:accent2>
        <a:srgbClr val="0089D0"/>
      </a:accent2>
      <a:accent3>
        <a:srgbClr val="6460AB"/>
      </a:accent3>
      <a:accent4>
        <a:srgbClr val="C8234A"/>
      </a:accent4>
      <a:accent5>
        <a:srgbClr val="F36F21"/>
      </a:accent5>
      <a:accent6>
        <a:srgbClr val="FDB81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accent1"/>
          </a:solidFill>
        </a:ln>
      </a:spPr>
      <a:bodyPr rtlCol="0" anchor="ctr"/>
      <a:lstStyle>
        <a:defPPr algn="ctr">
          <a:defRPr cap="all" dirty="0">
            <a:solidFill>
              <a:schemeClr val="accent1"/>
            </a:solidFill>
            <a:latin typeface="Gotham Book" charset="0"/>
            <a:ea typeface="Gotham Book" charset="0"/>
            <a:cs typeface="Gotham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cast Cybersecurity PowerPoint Template (light and dark).potx" id="{F7B44503-66F4-45B4-B192-903DCB9AB127}" vid="{5818757F-86C2-4A1B-8A34-C7482A3E757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E16D068397AD4A8556AC5CF8EE125B" ma:contentTypeVersion="15" ma:contentTypeDescription="Create a new document." ma:contentTypeScope="" ma:versionID="917bb5bee4d35681c30751e4fd991f66">
  <xsd:schema xmlns:xsd="http://www.w3.org/2001/XMLSchema" xmlns:xs="http://www.w3.org/2001/XMLSchema" xmlns:p="http://schemas.microsoft.com/office/2006/metadata/properties" xmlns:ns2="7e3023d1-d213-48d9-ae56-2528aebc4863" xmlns:ns3="7efef58f-2163-4e91-968b-ed9b59e6a0e2" targetNamespace="http://schemas.microsoft.com/office/2006/metadata/properties" ma:root="true" ma:fieldsID="063cc5148a452b39920fc07afa0f0172" ns2:_="" ns3:_="">
    <xsd:import namespace="7e3023d1-d213-48d9-ae56-2528aebc4863"/>
    <xsd:import namespace="7efef58f-2163-4e91-968b-ed9b59e6a0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023d1-d213-48d9-ae56-2528aebc48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403bea8-3a38-4b57-ad86-c86acc1ab4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ef58f-2163-4e91-968b-ed9b59e6a0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97260cc7-f743-41fe-91e7-2786a84ad67c}" ma:internalName="TaxCatchAll" ma:showField="CatchAllData" ma:web="7efef58f-2163-4e91-968b-ed9b59e6a0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efef58f-2163-4e91-968b-ed9b59e6a0e2">
      <UserInfo>
        <DisplayName>Bosack, Matthew</DisplayName>
        <AccountId>42</AccountId>
        <AccountType/>
      </UserInfo>
    </SharedWithUsers>
    <lcf76f155ced4ddcb4097134ff3c332f xmlns="7e3023d1-d213-48d9-ae56-2528aebc4863">
      <Terms xmlns="http://schemas.microsoft.com/office/infopath/2007/PartnerControls"/>
    </lcf76f155ced4ddcb4097134ff3c332f>
    <TaxCatchAll xmlns="7efef58f-2163-4e91-968b-ed9b59e6a0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B33540-2E17-42BC-8F5E-707AFFF3A2B8}">
  <ds:schemaRefs>
    <ds:schemaRef ds:uri="7e3023d1-d213-48d9-ae56-2528aebc4863"/>
    <ds:schemaRef ds:uri="7efef58f-2163-4e91-968b-ed9b59e6a0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18B913A-F84E-4422-8446-7FCB7695E436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7efef58f-2163-4e91-968b-ed9b59e6a0e2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e3023d1-d213-48d9-ae56-2528aebc486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F3DC1AA-D9DE-4B07-80F0-C249B8255A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219</Words>
  <Application>Microsoft Office PowerPoint</Application>
  <PresentationFormat>Widescreen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.AppleSystemUIFont</vt:lpstr>
      <vt:lpstr>Arial</vt:lpstr>
      <vt:lpstr>Calibri</vt:lpstr>
      <vt:lpstr>Calibri Light</vt:lpstr>
      <vt:lpstr>Gotham</vt:lpstr>
      <vt:lpstr>Gotham Light</vt:lpstr>
      <vt:lpstr>Gotham Thin</vt:lpstr>
      <vt:lpstr>Times New Roman</vt:lpstr>
      <vt:lpstr>COMCAST CYBERSECURITY 2019</vt:lpstr>
      <vt:lpstr>1_Comcast Cybersecurity 2019 PowerPoint Template</vt:lpstr>
      <vt:lpstr>HEAPDUMP ANALYZER</vt:lpstr>
      <vt:lpstr>Agenda</vt:lpstr>
      <vt:lpstr>WHAT IS HEAPDUMP?</vt:lpstr>
      <vt:lpstr>PROBLEM STATEMENT</vt:lpstr>
      <vt:lpstr>CONS IN TRADITIONAL methodology 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</vt:lpstr>
      <vt:lpstr>PowerPoint Presentation</vt:lpstr>
    </vt:vector>
  </TitlesOfParts>
  <Company>Comcast Cable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Meunier, Jennifer</dc:creator>
  <cp:lastModifiedBy>Sivakumar, Keerthika</cp:lastModifiedBy>
  <cp:revision>5</cp:revision>
  <dcterms:created xsi:type="dcterms:W3CDTF">2019-02-07T17:31:31Z</dcterms:created>
  <dcterms:modified xsi:type="dcterms:W3CDTF">2024-06-24T05:25:08Z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0x010100BBE16D068397AD4A8556AC5CF8EE125B</vt:lpwstr>
  </property>
  <property fmtid="{D5CDD505-2E9C-101B-9397-08002B2CF9AE}" pid="3" name="MSIP_Label_15652fe2-2b59-4d95-925c-ee86d789ff67_Enabled">
    <vt:lpwstr>true</vt:lpwstr>
  </property>
  <property fmtid="{D5CDD505-2E9C-101B-9397-08002B2CF9AE}" pid="4" name="MSIP_Label_15652fe2-2b59-4d95-925c-ee86d789ff67_SetDate">
    <vt:lpwstr>2022-04-14T13:56:04Z</vt:lpwstr>
  </property>
  <property fmtid="{D5CDD505-2E9C-101B-9397-08002B2CF9AE}" pid="5" name="MSIP_Label_15652fe2-2b59-4d95-925c-ee86d789ff67_Method">
    <vt:lpwstr>Privileged</vt:lpwstr>
  </property>
  <property fmtid="{D5CDD505-2E9C-101B-9397-08002B2CF9AE}" pid="6" name="MSIP_Label_15652fe2-2b59-4d95-925c-ee86d789ff67_Name">
    <vt:lpwstr>Confidential (C)</vt:lpwstr>
  </property>
  <property fmtid="{D5CDD505-2E9C-101B-9397-08002B2CF9AE}" pid="7" name="MSIP_Label_15652fe2-2b59-4d95-925c-ee86d789ff67_SiteId">
    <vt:lpwstr>906aefe9-76a7-4f65-b82d-5ec20775d5aa</vt:lpwstr>
  </property>
  <property fmtid="{D5CDD505-2E9C-101B-9397-08002B2CF9AE}" pid="8" name="MSIP_Label_15652fe2-2b59-4d95-925c-ee86d789ff67_ActionId">
    <vt:lpwstr>c5ace51c-0220-45fc-9aab-70cff7408614</vt:lpwstr>
  </property>
  <property fmtid="{D5CDD505-2E9C-101B-9397-08002B2CF9AE}" pid="9" name="MSIP_Label_15652fe2-2b59-4d95-925c-ee86d789ff67_ContentBits">
    <vt:lpwstr>2</vt:lpwstr>
  </property>
  <property fmtid="{D5CDD505-2E9C-101B-9397-08002B2CF9AE}" pid="10" name="ClassificationContentMarkingFooterLocations">
    <vt:lpwstr>COMCAST CYBERSECURITY 2019:3\1_Comcast Cybersecurity 2019 PowerPoint Template:3</vt:lpwstr>
  </property>
  <property fmtid="{D5CDD505-2E9C-101B-9397-08002B2CF9AE}" pid="11" name="ClassificationContentMarkingFooterText">
    <vt:lpwstr>Confidential (C)</vt:lpwstr>
  </property>
  <property fmtid="{D5CDD505-2E9C-101B-9397-08002B2CF9AE}" pid="12" name="MediaServiceImageTags">
    <vt:lpwstr/>
  </property>
</Properties>
</file>