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8" r:id="rId2"/>
    <p:sldId id="256" r:id="rId3"/>
    <p:sldId id="268" r:id="rId4"/>
    <p:sldId id="280" r:id="rId5"/>
    <p:sldId id="281" r:id="rId6"/>
    <p:sldId id="282" r:id="rId7"/>
    <p:sldId id="283" r:id="rId8"/>
    <p:sldId id="284" r:id="rId9"/>
    <p:sldId id="285" r:id="rId10"/>
    <p:sldId id="278" r:id="rId11"/>
    <p:sldId id="27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2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9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9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1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3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1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6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5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3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8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leiman-seidu-8b2135343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idusuleiman0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57518-DC3B-4A41-A3E2-B0616CD62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Seidu Suleiman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9F47B9-3A56-48F3-8787-C41A6618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40299"/>
          </a:xfrm>
        </p:spPr>
        <p:txBody>
          <a:bodyPr>
            <a:normAutofit/>
          </a:bodyPr>
          <a:lstStyle/>
          <a:p>
            <a:r>
              <a:rPr lang="en-US" sz="3200" b="1" dirty="0"/>
              <a:t>Data Analytics Intern at </a:t>
            </a:r>
            <a:r>
              <a:rPr lang="en-US" sz="3200" b="1" u="sng" dirty="0">
                <a:solidFill>
                  <a:srgbClr val="FF0000"/>
                </a:solidFill>
              </a:rPr>
              <a:t>Oasis Infobyte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3F6DD-1C40-4FFF-BD7D-66536DFB8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4" r="22904" b="57454"/>
          <a:stretch/>
        </p:blipFill>
        <p:spPr>
          <a:xfrm>
            <a:off x="2928400" y="789514"/>
            <a:ext cx="3081178" cy="2996418"/>
          </a:xfrm>
          <a:prstGeom prst="ellipse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39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07498"/>
            <a:ext cx="5859024" cy="100232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Before vs.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53883"/>
            <a:ext cx="4719542" cy="37373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Before Cleaning: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Rows: 48,895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Columns: 16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Values: Multiple columns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Outliers: Present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 Cleaning: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Rows: 48,616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Columns: 15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Missing Values: Minimal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Outliers: Removed.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A4D25-0E74-4FA0-AB6A-0609FD24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849" y="226841"/>
            <a:ext cx="4257674" cy="320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75039-4C07-4B77-B18F-32B8C813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849" y="3707423"/>
            <a:ext cx="4257675" cy="29430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C0E294-0620-4CFD-A9EA-01B4BDD42835}"/>
              </a:ext>
            </a:extLst>
          </p:cNvPr>
          <p:cNvSpPr txBox="1">
            <a:spLocks/>
          </p:cNvSpPr>
          <p:nvPr/>
        </p:nvSpPr>
        <p:spPr>
          <a:xfrm>
            <a:off x="3452662" y="1544808"/>
            <a:ext cx="5859024" cy="10023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Before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D4F328-2A64-4BA2-B2C3-89975F4429FA}"/>
              </a:ext>
            </a:extLst>
          </p:cNvPr>
          <p:cNvSpPr txBox="1">
            <a:spLocks/>
          </p:cNvSpPr>
          <p:nvPr/>
        </p:nvSpPr>
        <p:spPr>
          <a:xfrm>
            <a:off x="3274341" y="4310869"/>
            <a:ext cx="5859024" cy="10023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5706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11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6935"/>
            <a:ext cx="10018713" cy="393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	Learnings:</a:t>
            </a:r>
          </a:p>
          <a:p>
            <a:pPr lvl="1"/>
            <a:r>
              <a:rPr lang="en-US" dirty="0"/>
              <a:t>How to handle missing values.</a:t>
            </a:r>
          </a:p>
          <a:p>
            <a:pPr lvl="1"/>
            <a:r>
              <a:rPr lang="en-US" dirty="0"/>
              <a:t>Identifying and removing duplicates and outliers.</a:t>
            </a:r>
          </a:p>
          <a:p>
            <a:pPr lvl="1"/>
            <a:r>
              <a:rPr lang="en-US" dirty="0"/>
              <a:t>Standardizing data for consistency.</a:t>
            </a:r>
          </a:p>
          <a:p>
            <a:pPr marL="0" indent="0">
              <a:buNone/>
            </a:pPr>
            <a:r>
              <a:rPr lang="en-US" b="1" dirty="0"/>
              <a:t>2.	Outcome:</a:t>
            </a:r>
          </a:p>
          <a:p>
            <a:pPr lvl="1"/>
            <a:r>
              <a:rPr lang="en-US" dirty="0"/>
              <a:t>A clean dataset ready for reliable analysis.</a:t>
            </a:r>
          </a:p>
        </p:txBody>
      </p:sp>
    </p:spTree>
    <p:extLst>
      <p:ext uri="{BB962C8B-B14F-4D97-AF65-F5344CB8AC3E}">
        <p14:creationId xmlns:p14="http://schemas.microsoft.com/office/powerpoint/2010/main" val="227826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0C79C-D888-4B14-8C9A-A1E129553FF2}"/>
              </a:ext>
            </a:extLst>
          </p:cNvPr>
          <p:cNvSpPr txBox="1">
            <a:spLocks/>
          </p:cNvSpPr>
          <p:nvPr/>
        </p:nvSpPr>
        <p:spPr>
          <a:xfrm>
            <a:off x="0" y="781636"/>
            <a:ext cx="8742901" cy="5294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>
                <a:ln w="76200" cmpd="sng">
                  <a:noFill/>
                </a:ln>
                <a:solidFill>
                  <a:srgbClr val="FFFF00"/>
                </a:solidFill>
              </a:rPr>
              <a:t>Thank</a:t>
            </a:r>
          </a:p>
          <a:p>
            <a:r>
              <a:rPr lang="en-US" sz="8800" dirty="0">
                <a:ln w="76200" cmpd="sng">
                  <a:noFill/>
                </a:ln>
                <a:solidFill>
                  <a:srgbClr val="FFFF00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7425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D5D3D-F56B-42EF-8615-6E914BE6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570767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C0B3351D-1274-4860-AC27-AC314F7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16062"/>
            <a:ext cx="4120662" cy="10316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Let me know!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1D200197-7803-49A7-A5E6-9DD23DA8BD32}"/>
              </a:ext>
            </a:extLst>
          </p:cNvPr>
          <p:cNvSpPr txBox="1">
            <a:spLocks/>
          </p:cNvSpPr>
          <p:nvPr/>
        </p:nvSpPr>
        <p:spPr>
          <a:xfrm>
            <a:off x="7570766" y="426954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https://www.linkedin.com/in/suleiman-seidu-8b2135343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4EFDAD2B-F155-4909-83C4-46658B31A332}"/>
              </a:ext>
            </a:extLst>
          </p:cNvPr>
          <p:cNvSpPr txBox="1">
            <a:spLocks/>
          </p:cNvSpPr>
          <p:nvPr/>
        </p:nvSpPr>
        <p:spPr>
          <a:xfrm>
            <a:off x="7570766" y="2391508"/>
            <a:ext cx="4120662" cy="6963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DEA36753-FD6E-4569-8D67-678279E109DF}"/>
              </a:ext>
            </a:extLst>
          </p:cNvPr>
          <p:cNvSpPr txBox="1">
            <a:spLocks/>
          </p:cNvSpPr>
          <p:nvPr/>
        </p:nvSpPr>
        <p:spPr>
          <a:xfrm>
            <a:off x="7570766" y="257204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seidusuleiman0@gmail.com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3">
            <a:extLst>
              <a:ext uri="{FF2B5EF4-FFF2-40B4-BE49-F238E27FC236}">
                <a16:creationId xmlns:a16="http://schemas.microsoft.com/office/drawing/2014/main" id="{A1B4B9A2-A9EC-4F1C-B2C6-5B5A72C514B5}"/>
              </a:ext>
            </a:extLst>
          </p:cNvPr>
          <p:cNvSpPr txBox="1">
            <a:spLocks/>
          </p:cNvSpPr>
          <p:nvPr/>
        </p:nvSpPr>
        <p:spPr>
          <a:xfrm>
            <a:off x="7570766" y="360367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 </a:t>
            </a:r>
          </a:p>
        </p:txBody>
      </p:sp>
    </p:spTree>
    <p:extLst>
      <p:ext uri="{BB962C8B-B14F-4D97-AF65-F5344CB8AC3E}">
        <p14:creationId xmlns:p14="http://schemas.microsoft.com/office/powerpoint/2010/main" val="92328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E8C-9EF6-437B-90D0-792DF2287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717692"/>
            <a:ext cx="8574622" cy="2616199"/>
          </a:xfrm>
        </p:spPr>
        <p:txBody>
          <a:bodyPr>
            <a:normAutofit/>
          </a:bodyPr>
          <a:lstStyle/>
          <a:p>
            <a:r>
              <a:rPr lang="en-US" b="1" dirty="0"/>
              <a:t>Data Cleaning Process for NYC Airbnb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44549-5B73-4F02-9D85-22AD7F5E2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8622" y="4333891"/>
            <a:ext cx="8464401" cy="2109111"/>
          </a:xfrm>
        </p:spPr>
        <p:txBody>
          <a:bodyPr>
            <a:normAutofit/>
          </a:bodyPr>
          <a:lstStyle/>
          <a:p>
            <a:r>
              <a:rPr lang="en-US" sz="2400" b="1" dirty="0"/>
              <a:t>Preparing Data for Reliable Analysis</a:t>
            </a:r>
            <a:endParaRPr lang="en-US" b="1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084C9-BB1B-4619-BA2C-4E04B5160F20}"/>
              </a:ext>
            </a:extLst>
          </p:cNvPr>
          <p:cNvSpPr txBox="1">
            <a:spLocks/>
          </p:cNvSpPr>
          <p:nvPr/>
        </p:nvSpPr>
        <p:spPr>
          <a:xfrm>
            <a:off x="2928401" y="1481227"/>
            <a:ext cx="8574622" cy="102971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42649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	What is Data Cleaning?</a:t>
            </a:r>
          </a:p>
          <a:p>
            <a:pPr lvl="1"/>
            <a:r>
              <a:rPr lang="en-US" dirty="0"/>
              <a:t>Data Cleaning is the process of fixing or removing incorrect, corrupted, incorrectly formatted, duplicated or incomplete data within a dataset.</a:t>
            </a:r>
          </a:p>
          <a:p>
            <a:pPr lvl="1"/>
            <a:r>
              <a:rPr lang="en-US" dirty="0"/>
              <a:t>Data cleaning is crucial in data analysis because it ensures the quality and accuracy of the  data, which is essential for making reliable decisions and predictions.</a:t>
            </a:r>
          </a:p>
          <a:p>
            <a:pPr marL="0" indent="0">
              <a:buNone/>
            </a:pPr>
            <a:r>
              <a:rPr lang="en-US" dirty="0"/>
              <a:t>2.	Objective:</a:t>
            </a:r>
          </a:p>
          <a:p>
            <a:pPr lvl="1"/>
            <a:r>
              <a:rPr lang="en-US" dirty="0"/>
              <a:t>Ensure data integrity, consistency, and reliability.</a:t>
            </a:r>
          </a:p>
          <a:p>
            <a:pPr lvl="1"/>
            <a:r>
              <a:rPr lang="en-US" dirty="0"/>
              <a:t>Prepare the Airbnb dataset for meaningful insights.</a:t>
            </a:r>
          </a:p>
        </p:txBody>
      </p:sp>
    </p:spTree>
    <p:extLst>
      <p:ext uri="{BB962C8B-B14F-4D97-AF65-F5344CB8AC3E}">
        <p14:creationId xmlns:p14="http://schemas.microsoft.com/office/powerpoint/2010/main" val="34011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7"/>
            <a:ext cx="10018713" cy="3512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Source:</a:t>
            </a:r>
          </a:p>
          <a:p>
            <a:pPr lvl="1"/>
            <a:r>
              <a:rPr lang="en-US" dirty="0"/>
              <a:t>NYC Airbnb 2019 dataset.</a:t>
            </a:r>
          </a:p>
          <a:p>
            <a:pPr marL="0" indent="0">
              <a:buNone/>
            </a:pPr>
            <a:r>
              <a:rPr lang="en-US" b="1" dirty="0"/>
              <a:t>2.	Key Features:</a:t>
            </a:r>
          </a:p>
          <a:p>
            <a:pPr lvl="1"/>
            <a:r>
              <a:rPr lang="en-US" dirty="0"/>
              <a:t>Examples: price, </a:t>
            </a:r>
            <a:r>
              <a:rPr lang="en-US" dirty="0" err="1"/>
              <a:t>room_type</a:t>
            </a:r>
            <a:r>
              <a:rPr lang="en-US" dirty="0"/>
              <a:t>, neighbourhood, availability_365.</a:t>
            </a:r>
          </a:p>
          <a:p>
            <a:pPr marL="0" indent="0">
              <a:buNone/>
            </a:pPr>
            <a:r>
              <a:rPr lang="en-US" dirty="0"/>
              <a:t>3.	Initial Observations:</a:t>
            </a:r>
          </a:p>
          <a:p>
            <a:pPr lvl="1"/>
            <a:r>
              <a:rPr lang="en-US" dirty="0"/>
              <a:t>Presence of missing values.</a:t>
            </a:r>
          </a:p>
          <a:p>
            <a:pPr lvl="1"/>
            <a:r>
              <a:rPr lang="en-US" dirty="0"/>
              <a:t>Duplicate rows.</a:t>
            </a:r>
          </a:p>
          <a:p>
            <a:pPr lvl="1"/>
            <a:r>
              <a:rPr lang="en-US" dirty="0"/>
              <a:t>Outliers in price and minimum nights.</a:t>
            </a:r>
          </a:p>
        </p:txBody>
      </p:sp>
    </p:spTree>
    <p:extLst>
      <p:ext uri="{BB962C8B-B14F-4D97-AF65-F5344CB8AC3E}">
        <p14:creationId xmlns:p14="http://schemas.microsoft.com/office/powerpoint/2010/main" val="314483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7"/>
            <a:ext cx="10018713" cy="3512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	Problem:</a:t>
            </a:r>
          </a:p>
          <a:p>
            <a:pPr lvl="1"/>
            <a:r>
              <a:rPr lang="en-US" dirty="0"/>
              <a:t>Missing data in columns: name, </a:t>
            </a:r>
            <a:r>
              <a:rPr lang="en-US" dirty="0" err="1"/>
              <a:t>host_name</a:t>
            </a:r>
            <a:r>
              <a:rPr lang="en-US" dirty="0"/>
              <a:t>, </a:t>
            </a:r>
            <a:r>
              <a:rPr lang="en-US" dirty="0" err="1"/>
              <a:t>reviews_per_month</a:t>
            </a:r>
            <a:r>
              <a:rPr lang="en-US" dirty="0"/>
              <a:t>, </a:t>
            </a:r>
            <a:r>
              <a:rPr lang="en-US" dirty="0" err="1"/>
              <a:t>last_review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	Solution:</a:t>
            </a:r>
          </a:p>
          <a:p>
            <a:pPr lvl="1"/>
            <a:r>
              <a:rPr lang="en-US" dirty="0"/>
              <a:t>Replace missing text values with "Unknown."</a:t>
            </a:r>
          </a:p>
          <a:p>
            <a:pPr lvl="1"/>
            <a:r>
              <a:rPr lang="en-US" dirty="0"/>
              <a:t>Fill </a:t>
            </a:r>
            <a:r>
              <a:rPr lang="en-US" dirty="0" err="1"/>
              <a:t>reviews_per_month</a:t>
            </a:r>
            <a:r>
              <a:rPr lang="en-US" dirty="0"/>
              <a:t> with 0.</a:t>
            </a:r>
          </a:p>
          <a:p>
            <a:pPr lvl="1"/>
            <a:r>
              <a:rPr lang="en-US" dirty="0"/>
              <a:t>Convert </a:t>
            </a:r>
            <a:r>
              <a:rPr lang="en-US" dirty="0" err="1"/>
              <a:t>last_review</a:t>
            </a:r>
            <a:r>
              <a:rPr lang="en-US" dirty="0"/>
              <a:t> to datetime format.</a:t>
            </a:r>
          </a:p>
          <a:p>
            <a:pPr marL="0" indent="0">
              <a:buNone/>
            </a:pPr>
            <a:r>
              <a:rPr lang="en-US" b="1" dirty="0"/>
              <a:t>3.	Result:</a:t>
            </a:r>
          </a:p>
          <a:p>
            <a:pPr lvl="1"/>
            <a:r>
              <a:rPr lang="en-US" dirty="0"/>
              <a:t>Reduced missing values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419361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Removing Duplicate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7"/>
            <a:ext cx="10018713" cy="3512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	Problem:</a:t>
            </a:r>
          </a:p>
          <a:p>
            <a:pPr lvl="1"/>
            <a:r>
              <a:rPr lang="en-US" dirty="0"/>
              <a:t>Duplicates distort analysis by repeating data points.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2.	Solution:</a:t>
            </a:r>
          </a:p>
          <a:p>
            <a:pPr lvl="1"/>
            <a:r>
              <a:rPr lang="en-US" dirty="0"/>
              <a:t>Removed all duplicate rows.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	Result:</a:t>
            </a:r>
          </a:p>
          <a:p>
            <a:pPr lvl="1"/>
            <a:r>
              <a:rPr lang="en-US" dirty="0"/>
              <a:t>Removed duplicate rows making dataset reduced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38224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7"/>
            <a:ext cx="10018713" cy="3512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	Problem:</a:t>
            </a:r>
          </a:p>
          <a:p>
            <a:pPr lvl="1"/>
            <a:r>
              <a:rPr lang="en-US" dirty="0"/>
              <a:t>Extreme values in price (e.g., $10,000) and minimum_nights (e.g., 1000 days).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2.	Solution:</a:t>
            </a:r>
          </a:p>
          <a:p>
            <a:pPr lvl="1"/>
            <a:r>
              <a:rPr lang="en-US" dirty="0"/>
              <a:t>Set thresholds:</a:t>
            </a:r>
          </a:p>
          <a:p>
            <a:pPr lvl="2"/>
            <a:r>
              <a:rPr lang="en-US" dirty="0"/>
              <a:t>Price: Keep rows where price &lt;= 1000.</a:t>
            </a:r>
          </a:p>
          <a:p>
            <a:pPr lvl="2"/>
            <a:r>
              <a:rPr lang="en-US" dirty="0"/>
              <a:t>Minimum Nights: Keep rows where minimum_nights &lt; 365.</a:t>
            </a:r>
          </a:p>
          <a:p>
            <a:pPr marL="0" indent="0">
              <a:buNone/>
            </a:pPr>
            <a:r>
              <a:rPr lang="en-US" b="1" dirty="0"/>
              <a:t>3.	Result:</a:t>
            </a:r>
          </a:p>
          <a:p>
            <a:pPr lvl="1"/>
            <a:r>
              <a:rPr lang="en-US" dirty="0"/>
              <a:t>Removed unrealistic values, improving data quality.</a:t>
            </a:r>
          </a:p>
        </p:txBody>
      </p:sp>
    </p:spTree>
    <p:extLst>
      <p:ext uri="{BB962C8B-B14F-4D97-AF65-F5344CB8AC3E}">
        <p14:creationId xmlns:p14="http://schemas.microsoft.com/office/powerpoint/2010/main" val="371623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Standardizing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7"/>
            <a:ext cx="10018713" cy="3512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	Problem:</a:t>
            </a:r>
          </a:p>
          <a:p>
            <a:pPr lvl="1"/>
            <a:r>
              <a:rPr lang="en-US" dirty="0"/>
              <a:t>Inconsistent text (e.g., mixed casing, extra spaces) in columns like </a:t>
            </a:r>
            <a:r>
              <a:rPr lang="en-US" dirty="0" err="1"/>
              <a:t>host_name</a:t>
            </a:r>
            <a:r>
              <a:rPr lang="en-US" dirty="0"/>
              <a:t>, neighbourhood.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2.	Solution:</a:t>
            </a:r>
          </a:p>
          <a:p>
            <a:pPr lvl="1"/>
            <a:r>
              <a:rPr lang="en-US" dirty="0"/>
              <a:t>Converted all text to lowercase.</a:t>
            </a:r>
          </a:p>
          <a:p>
            <a:pPr lvl="1"/>
            <a:r>
              <a:rPr lang="en-US" dirty="0"/>
              <a:t>Stripped extra spaces.</a:t>
            </a:r>
          </a:p>
          <a:p>
            <a:pPr marL="0" indent="0">
              <a:buNone/>
            </a:pPr>
            <a:r>
              <a:rPr lang="en-US" b="1" dirty="0"/>
              <a:t>3.	Result:</a:t>
            </a:r>
          </a:p>
          <a:p>
            <a:pPr lvl="1"/>
            <a:r>
              <a:rPr lang="en-US" dirty="0"/>
              <a:t>Cleaner, uniform text for better analysis.</a:t>
            </a:r>
          </a:p>
        </p:txBody>
      </p:sp>
    </p:spTree>
    <p:extLst>
      <p:ext uri="{BB962C8B-B14F-4D97-AF65-F5344CB8AC3E}">
        <p14:creationId xmlns:p14="http://schemas.microsoft.com/office/powerpoint/2010/main" val="44714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Standardizing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8967"/>
            <a:ext cx="10018713" cy="3512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	Problem:</a:t>
            </a:r>
          </a:p>
          <a:p>
            <a:pPr lvl="1"/>
            <a:r>
              <a:rPr lang="en-US" dirty="0"/>
              <a:t>Inconsistent text (e.g., mixed casing, extra spaces) in columns like </a:t>
            </a:r>
            <a:r>
              <a:rPr lang="en-US" dirty="0" err="1"/>
              <a:t>host_name</a:t>
            </a:r>
            <a:r>
              <a:rPr lang="en-US" dirty="0"/>
              <a:t>, neighbourhood.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2.	Solution:</a:t>
            </a:r>
          </a:p>
          <a:p>
            <a:pPr lvl="1"/>
            <a:r>
              <a:rPr lang="en-US" dirty="0"/>
              <a:t>Converted all text to lowercase.</a:t>
            </a:r>
          </a:p>
          <a:p>
            <a:pPr lvl="1"/>
            <a:r>
              <a:rPr lang="en-US" dirty="0"/>
              <a:t>Stripped extra spaces.</a:t>
            </a:r>
          </a:p>
          <a:p>
            <a:pPr marL="0" indent="0">
              <a:buNone/>
            </a:pPr>
            <a:r>
              <a:rPr lang="en-US" b="1" dirty="0"/>
              <a:t>3.	Result:</a:t>
            </a:r>
          </a:p>
          <a:p>
            <a:pPr lvl="1"/>
            <a:r>
              <a:rPr lang="en-US" dirty="0"/>
              <a:t>Cleaner, uniform text for better analysis.</a:t>
            </a:r>
          </a:p>
        </p:txBody>
      </p:sp>
    </p:spTree>
    <p:extLst>
      <p:ext uri="{BB962C8B-B14F-4D97-AF65-F5344CB8AC3E}">
        <p14:creationId xmlns:p14="http://schemas.microsoft.com/office/powerpoint/2010/main" val="4252026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1883</TotalTime>
  <Words>555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Seidu Suleiman</vt:lpstr>
      <vt:lpstr>Data Cleaning Process for NYC Airbnb Dataset</vt:lpstr>
      <vt:lpstr>Introduction</vt:lpstr>
      <vt:lpstr>Dataset Overview</vt:lpstr>
      <vt:lpstr>Handling Missing Values</vt:lpstr>
      <vt:lpstr>Removing Duplicate Rows</vt:lpstr>
      <vt:lpstr>Outlier Removal</vt:lpstr>
      <vt:lpstr>Standardizing Text</vt:lpstr>
      <vt:lpstr>Standardizing Text</vt:lpstr>
      <vt:lpstr>Before vs. After</vt:lpstr>
      <vt:lpstr>Key Takeaways</vt:lpstr>
      <vt:lpstr>PowerPoint Presentation</vt:lpstr>
      <vt:lpstr>Let me know!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Seidu Suleiman</dc:title>
  <dc:creator>Suleiman Seidu</dc:creator>
  <cp:lastModifiedBy>Suleiman Seidu</cp:lastModifiedBy>
  <cp:revision>14</cp:revision>
  <dcterms:created xsi:type="dcterms:W3CDTF">2025-01-11T04:13:00Z</dcterms:created>
  <dcterms:modified xsi:type="dcterms:W3CDTF">2025-01-12T11:36:24Z</dcterms:modified>
</cp:coreProperties>
</file>