
<file path=[Content_Types].xml><?xml version="1.0" encoding="utf-8"?>
<Types xmlns="http://schemas.openxmlformats.org/package/2006/content-types">
  <Default Extension="bin" ContentType="image/unknown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69" r:id="rId2"/>
    <p:sldId id="270" r:id="rId3"/>
    <p:sldId id="271" r:id="rId4"/>
    <p:sldId id="278" r:id="rId5"/>
    <p:sldId id="303" r:id="rId6"/>
    <p:sldId id="299" r:id="rId7"/>
    <p:sldId id="294" r:id="rId8"/>
    <p:sldId id="293" r:id="rId9"/>
    <p:sldId id="295" r:id="rId10"/>
    <p:sldId id="296" r:id="rId11"/>
    <p:sldId id="298" r:id="rId12"/>
    <p:sldId id="272" r:id="rId13"/>
    <p:sldId id="282" r:id="rId14"/>
    <p:sldId id="274" r:id="rId15"/>
    <p:sldId id="273" r:id="rId16"/>
    <p:sldId id="287" r:id="rId17"/>
    <p:sldId id="281" r:id="rId18"/>
    <p:sldId id="284" r:id="rId19"/>
    <p:sldId id="280" r:id="rId20"/>
    <p:sldId id="289" r:id="rId21"/>
    <p:sldId id="288" r:id="rId22"/>
    <p:sldId id="297" r:id="rId23"/>
    <p:sldId id="290" r:id="rId24"/>
    <p:sldId id="279" r:id="rId25"/>
    <p:sldId id="300" r:id="rId26"/>
    <p:sldId id="301" r:id="rId27"/>
    <p:sldId id="302" r:id="rId28"/>
    <p:sldId id="291" r:id="rId29"/>
    <p:sldId id="275" r:id="rId30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D7D7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000" autoAdjust="0"/>
  </p:normalViewPr>
  <p:slideViewPr>
    <p:cSldViewPr>
      <p:cViewPr varScale="1">
        <p:scale>
          <a:sx n="76" d="100"/>
          <a:sy n="76" d="100"/>
        </p:scale>
        <p:origin x="946" y="20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r Mokaddem" userId="e50187bd9ee27f6f" providerId="LiveId" clId="{5EA83576-4FD8-40CB-A255-A6E632ABF3F3}"/>
    <pc:docChg chg="undo custSel addSld modSld sldOrd">
      <pc:chgData name="Samir Mokaddem" userId="e50187bd9ee27f6f" providerId="LiveId" clId="{5EA83576-4FD8-40CB-A255-A6E632ABF3F3}" dt="2022-06-13T17:54:22.207" v="2087" actId="20577"/>
      <pc:docMkLst>
        <pc:docMk/>
      </pc:docMkLst>
      <pc:sldChg chg="modSp mod">
        <pc:chgData name="Samir Mokaddem" userId="e50187bd9ee27f6f" providerId="LiveId" clId="{5EA83576-4FD8-40CB-A255-A6E632ABF3F3}" dt="2022-06-13T17:54:02.784" v="2075" actId="20577"/>
        <pc:sldMkLst>
          <pc:docMk/>
          <pc:sldMk cId="2553946872" sldId="263"/>
        </pc:sldMkLst>
        <pc:spChg chg="mod">
          <ac:chgData name="Samir Mokaddem" userId="e50187bd9ee27f6f" providerId="LiveId" clId="{5EA83576-4FD8-40CB-A255-A6E632ABF3F3}" dt="2022-06-13T17:54:02.784" v="2075" actId="20577"/>
          <ac:spMkLst>
            <pc:docMk/>
            <pc:sldMk cId="2553946872" sldId="263"/>
            <ac:spMk id="7" creationId="{00000000-0000-0000-0000-000000000000}"/>
          </ac:spMkLst>
        </pc:spChg>
      </pc:sldChg>
      <pc:sldChg chg="modSp mod">
        <pc:chgData name="Samir Mokaddem" userId="e50187bd9ee27f6f" providerId="LiveId" clId="{5EA83576-4FD8-40CB-A255-A6E632ABF3F3}" dt="2022-06-13T17:53:49.567" v="2071" actId="20577"/>
        <pc:sldMkLst>
          <pc:docMk/>
          <pc:sldMk cId="846953034" sldId="270"/>
        </pc:sldMkLst>
        <pc:spChg chg="mod">
          <ac:chgData name="Samir Mokaddem" userId="e50187bd9ee27f6f" providerId="LiveId" clId="{5EA83576-4FD8-40CB-A255-A6E632ABF3F3}" dt="2022-06-13T17:53:49.567" v="2071" actId="20577"/>
          <ac:spMkLst>
            <pc:docMk/>
            <pc:sldMk cId="846953034" sldId="270"/>
            <ac:spMk id="2" creationId="{00000000-0000-0000-0000-000000000000}"/>
          </ac:spMkLst>
        </pc:spChg>
      </pc:sldChg>
      <pc:sldChg chg="addSp delSp modSp mod">
        <pc:chgData name="Samir Mokaddem" userId="e50187bd9ee27f6f" providerId="LiveId" clId="{5EA83576-4FD8-40CB-A255-A6E632ABF3F3}" dt="2022-06-05T07:12:32.942" v="1139" actId="20577"/>
        <pc:sldMkLst>
          <pc:docMk/>
          <pc:sldMk cId="1192260098" sldId="271"/>
        </pc:sldMkLst>
        <pc:spChg chg="mod">
          <ac:chgData name="Samir Mokaddem" userId="e50187bd9ee27f6f" providerId="LiveId" clId="{5EA83576-4FD8-40CB-A255-A6E632ABF3F3}" dt="2022-06-05T07:12:32.942" v="1139" actId="20577"/>
          <ac:spMkLst>
            <pc:docMk/>
            <pc:sldMk cId="1192260098" sldId="271"/>
            <ac:spMk id="10" creationId="{F324C1EC-718F-8E69-6147-D2964C519D18}"/>
          </ac:spMkLst>
        </pc:spChg>
        <pc:picChg chg="mod">
          <ac:chgData name="Samir Mokaddem" userId="e50187bd9ee27f6f" providerId="LiveId" clId="{5EA83576-4FD8-40CB-A255-A6E632ABF3F3}" dt="2022-06-04T17:19:07.267" v="37" actId="1076"/>
          <ac:picMkLst>
            <pc:docMk/>
            <pc:sldMk cId="1192260098" sldId="271"/>
            <ac:picMk id="6" creationId="{DF16AB9F-9FB8-F6B9-C414-8754228E7BBC}"/>
          </ac:picMkLst>
        </pc:picChg>
        <pc:picChg chg="add del mod">
          <ac:chgData name="Samir Mokaddem" userId="e50187bd9ee27f6f" providerId="LiveId" clId="{5EA83576-4FD8-40CB-A255-A6E632ABF3F3}" dt="2022-06-04T17:18:33.831" v="26" actId="478"/>
          <ac:picMkLst>
            <pc:docMk/>
            <pc:sldMk cId="1192260098" sldId="271"/>
            <ac:picMk id="12" creationId="{42FFDB3A-421F-4AD0-9C36-54B53EE7DF57}"/>
          </ac:picMkLst>
        </pc:picChg>
        <pc:picChg chg="add mod">
          <ac:chgData name="Samir Mokaddem" userId="e50187bd9ee27f6f" providerId="LiveId" clId="{5EA83576-4FD8-40CB-A255-A6E632ABF3F3}" dt="2022-06-04T17:19:23.063" v="42" actId="1076"/>
          <ac:picMkLst>
            <pc:docMk/>
            <pc:sldMk cId="1192260098" sldId="271"/>
            <ac:picMk id="14" creationId="{AD172453-C495-3988-2FB8-D786084995DE}"/>
          </ac:picMkLst>
        </pc:picChg>
      </pc:sldChg>
      <pc:sldChg chg="addSp delSp modSp mod">
        <pc:chgData name="Samir Mokaddem" userId="e50187bd9ee27f6f" providerId="LiveId" clId="{5EA83576-4FD8-40CB-A255-A6E632ABF3F3}" dt="2022-06-04T17:57:38.151" v="1136" actId="14100"/>
        <pc:sldMkLst>
          <pc:docMk/>
          <pc:sldMk cId="883091254" sldId="272"/>
        </pc:sldMkLst>
        <pc:spChg chg="mod">
          <ac:chgData name="Samir Mokaddem" userId="e50187bd9ee27f6f" providerId="LiveId" clId="{5EA83576-4FD8-40CB-A255-A6E632ABF3F3}" dt="2022-06-04T17:52:45.223" v="510" actId="113"/>
          <ac:spMkLst>
            <pc:docMk/>
            <pc:sldMk cId="883091254" sldId="272"/>
            <ac:spMk id="2" creationId="{00000000-0000-0000-0000-000000000000}"/>
          </ac:spMkLst>
        </pc:spChg>
        <pc:spChg chg="add del mod">
          <ac:chgData name="Samir Mokaddem" userId="e50187bd9ee27f6f" providerId="LiveId" clId="{5EA83576-4FD8-40CB-A255-A6E632ABF3F3}" dt="2022-06-04T17:53:41.558" v="542" actId="21"/>
          <ac:spMkLst>
            <pc:docMk/>
            <pc:sldMk cId="883091254" sldId="272"/>
            <ac:spMk id="3" creationId="{00000000-0000-0000-0000-000000000000}"/>
          </ac:spMkLst>
        </pc:spChg>
        <pc:spChg chg="add mod">
          <ac:chgData name="Samir Mokaddem" userId="e50187bd9ee27f6f" providerId="LiveId" clId="{5EA83576-4FD8-40CB-A255-A6E632ABF3F3}" dt="2022-06-04T17:53:35.683" v="540" actId="20577"/>
          <ac:spMkLst>
            <pc:docMk/>
            <pc:sldMk cId="883091254" sldId="272"/>
            <ac:spMk id="21" creationId="{D330667A-A340-DEDF-14ED-DE8646661D79}"/>
          </ac:spMkLst>
        </pc:spChg>
        <pc:spChg chg="add del mod">
          <ac:chgData name="Samir Mokaddem" userId="e50187bd9ee27f6f" providerId="LiveId" clId="{5EA83576-4FD8-40CB-A255-A6E632ABF3F3}" dt="2022-06-04T17:53:41.558" v="542" actId="21"/>
          <ac:spMkLst>
            <pc:docMk/>
            <pc:sldMk cId="883091254" sldId="272"/>
            <ac:spMk id="23" creationId="{48A5D4EB-ACE8-BEEE-C979-E4DC9B410981}"/>
          </ac:spMkLst>
        </pc:spChg>
        <pc:spChg chg="add mod">
          <ac:chgData name="Samir Mokaddem" userId="e50187bd9ee27f6f" providerId="LiveId" clId="{5EA83576-4FD8-40CB-A255-A6E632ABF3F3}" dt="2022-06-04T17:57:28.862" v="1130" actId="1076"/>
          <ac:spMkLst>
            <pc:docMk/>
            <pc:sldMk cId="883091254" sldId="272"/>
            <ac:spMk id="24" creationId="{3F136525-D2EE-B707-7D47-7DE84048137A}"/>
          </ac:spMkLst>
        </pc:spChg>
        <pc:picChg chg="mod">
          <ac:chgData name="Samir Mokaddem" userId="e50187bd9ee27f6f" providerId="LiveId" clId="{5EA83576-4FD8-40CB-A255-A6E632ABF3F3}" dt="2022-06-04T17:52:54.282" v="515" actId="1076"/>
          <ac:picMkLst>
            <pc:docMk/>
            <pc:sldMk cId="883091254" sldId="272"/>
            <ac:picMk id="6" creationId="{0F4E4DEE-8EC3-65BA-16E4-793D82AA3ADA}"/>
          </ac:picMkLst>
        </pc:picChg>
        <pc:picChg chg="mod">
          <ac:chgData name="Samir Mokaddem" userId="e50187bd9ee27f6f" providerId="LiveId" clId="{5EA83576-4FD8-40CB-A255-A6E632ABF3F3}" dt="2022-06-04T17:52:56.240" v="516" actId="1076"/>
          <ac:picMkLst>
            <pc:docMk/>
            <pc:sldMk cId="883091254" sldId="272"/>
            <ac:picMk id="8" creationId="{084AA29A-05B3-2BBC-B526-5EB0179EDD82}"/>
          </ac:picMkLst>
        </pc:picChg>
        <pc:picChg chg="mod">
          <ac:chgData name="Samir Mokaddem" userId="e50187bd9ee27f6f" providerId="LiveId" clId="{5EA83576-4FD8-40CB-A255-A6E632ABF3F3}" dt="2022-06-04T17:52:58.171" v="517" actId="1076"/>
          <ac:picMkLst>
            <pc:docMk/>
            <pc:sldMk cId="883091254" sldId="272"/>
            <ac:picMk id="10" creationId="{C2E4A496-3666-2787-38F4-F5866B61F778}"/>
          </ac:picMkLst>
        </pc:picChg>
        <pc:picChg chg="mod">
          <ac:chgData name="Samir Mokaddem" userId="e50187bd9ee27f6f" providerId="LiveId" clId="{5EA83576-4FD8-40CB-A255-A6E632ABF3F3}" dt="2022-06-04T17:50:24.786" v="310" actId="1076"/>
          <ac:picMkLst>
            <pc:docMk/>
            <pc:sldMk cId="883091254" sldId="272"/>
            <ac:picMk id="12" creationId="{EAC18FF0-A5C1-BE64-3F3C-A3C77E2976A4}"/>
          </ac:picMkLst>
        </pc:picChg>
        <pc:picChg chg="mod">
          <ac:chgData name="Samir Mokaddem" userId="e50187bd9ee27f6f" providerId="LiveId" clId="{5EA83576-4FD8-40CB-A255-A6E632ABF3F3}" dt="2022-06-04T17:57:36.534" v="1135" actId="1076"/>
          <ac:picMkLst>
            <pc:docMk/>
            <pc:sldMk cId="883091254" sldId="272"/>
            <ac:picMk id="14" creationId="{8F6B69D9-8CD5-CBAA-9495-BA8C70A4DD9D}"/>
          </ac:picMkLst>
        </pc:picChg>
        <pc:picChg chg="mod">
          <ac:chgData name="Samir Mokaddem" userId="e50187bd9ee27f6f" providerId="LiveId" clId="{5EA83576-4FD8-40CB-A255-A6E632ABF3F3}" dt="2022-06-04T17:57:33.431" v="1133" actId="1076"/>
          <ac:picMkLst>
            <pc:docMk/>
            <pc:sldMk cId="883091254" sldId="272"/>
            <ac:picMk id="18" creationId="{8C23F17D-E871-5C94-28A0-9CF0E9FEA5ED}"/>
          </ac:picMkLst>
        </pc:picChg>
        <pc:picChg chg="mod">
          <ac:chgData name="Samir Mokaddem" userId="e50187bd9ee27f6f" providerId="LiveId" clId="{5EA83576-4FD8-40CB-A255-A6E632ABF3F3}" dt="2022-06-04T17:57:38.151" v="1136" actId="14100"/>
          <ac:picMkLst>
            <pc:docMk/>
            <pc:sldMk cId="883091254" sldId="272"/>
            <ac:picMk id="20" creationId="{16886D2A-9D7B-E241-A10E-E05F257CEBA0}"/>
          </ac:picMkLst>
        </pc:picChg>
      </pc:sldChg>
      <pc:sldChg chg="addSp delSp modSp mod">
        <pc:chgData name="Samir Mokaddem" userId="e50187bd9ee27f6f" providerId="LiveId" clId="{5EA83576-4FD8-40CB-A255-A6E632ABF3F3}" dt="2022-06-13T17:53:59.343" v="2074" actId="20577"/>
        <pc:sldMkLst>
          <pc:docMk/>
          <pc:sldMk cId="489730590" sldId="273"/>
        </pc:sldMkLst>
        <pc:spChg chg="del mod">
          <ac:chgData name="Samir Mokaddem" userId="e50187bd9ee27f6f" providerId="LiveId" clId="{5EA83576-4FD8-40CB-A255-A6E632ABF3F3}" dt="2022-06-05T08:08:14.057" v="1146" actId="478"/>
          <ac:spMkLst>
            <pc:docMk/>
            <pc:sldMk cId="489730590" sldId="273"/>
            <ac:spMk id="2" creationId="{00000000-0000-0000-0000-000000000000}"/>
          </ac:spMkLst>
        </pc:spChg>
        <pc:spChg chg="mod">
          <ac:chgData name="Samir Mokaddem" userId="e50187bd9ee27f6f" providerId="LiveId" clId="{5EA83576-4FD8-40CB-A255-A6E632ABF3F3}" dt="2022-06-13T17:53:59.343" v="2074" actId="20577"/>
          <ac:spMkLst>
            <pc:docMk/>
            <pc:sldMk cId="489730590" sldId="273"/>
            <ac:spMk id="5" creationId="{00000000-0000-0000-0000-000000000000}"/>
          </ac:spMkLst>
        </pc:spChg>
        <pc:spChg chg="del">
          <ac:chgData name="Samir Mokaddem" userId="e50187bd9ee27f6f" providerId="LiveId" clId="{5EA83576-4FD8-40CB-A255-A6E632ABF3F3}" dt="2022-06-05T08:08:01.655" v="1141"/>
          <ac:spMkLst>
            <pc:docMk/>
            <pc:sldMk cId="489730590" sldId="273"/>
            <ac:spMk id="6" creationId="{00000000-0000-0000-0000-000000000000}"/>
          </ac:spMkLst>
        </pc:spChg>
        <pc:picChg chg="add mod">
          <ac:chgData name="Samir Mokaddem" userId="e50187bd9ee27f6f" providerId="LiveId" clId="{5EA83576-4FD8-40CB-A255-A6E632ABF3F3}" dt="2022-06-05T08:08:33.608" v="1147" actId="207"/>
          <ac:picMkLst>
            <pc:docMk/>
            <pc:sldMk cId="489730590" sldId="273"/>
            <ac:picMk id="4" creationId="{D25F86FD-81F3-6D10-2245-F9F0CD29C40C}"/>
          </ac:picMkLst>
        </pc:picChg>
      </pc:sldChg>
      <pc:sldChg chg="addSp delSp modSp mod ord">
        <pc:chgData name="Samir Mokaddem" userId="e50187bd9ee27f6f" providerId="LiveId" clId="{5EA83576-4FD8-40CB-A255-A6E632ABF3F3}" dt="2022-06-13T17:54:18.304" v="2083" actId="20577"/>
        <pc:sldMkLst>
          <pc:docMk/>
          <pc:sldMk cId="4040197162" sldId="274"/>
        </pc:sldMkLst>
        <pc:spChg chg="del">
          <ac:chgData name="Samir Mokaddem" userId="e50187bd9ee27f6f" providerId="LiveId" clId="{5EA83576-4FD8-40CB-A255-A6E632ABF3F3}" dt="2022-06-05T08:07:52.837" v="1140"/>
          <ac:spMkLst>
            <pc:docMk/>
            <pc:sldMk cId="4040197162" sldId="274"/>
            <ac:spMk id="2" creationId="{00000000-0000-0000-0000-000000000000}"/>
          </ac:spMkLst>
        </pc:spChg>
        <pc:spChg chg="mod">
          <ac:chgData name="Samir Mokaddem" userId="e50187bd9ee27f6f" providerId="LiveId" clId="{5EA83576-4FD8-40CB-A255-A6E632ABF3F3}" dt="2022-06-13T17:54:18.304" v="2083" actId="20577"/>
          <ac:spMkLst>
            <pc:docMk/>
            <pc:sldMk cId="4040197162" sldId="274"/>
            <ac:spMk id="4" creationId="{00000000-0000-0000-0000-000000000000}"/>
          </ac:spMkLst>
        </pc:spChg>
        <pc:spChg chg="add del mod">
          <ac:chgData name="Samir Mokaddem" userId="e50187bd9ee27f6f" providerId="LiveId" clId="{5EA83576-4FD8-40CB-A255-A6E632ABF3F3}" dt="2022-06-05T08:10:48.211" v="1160"/>
          <ac:spMkLst>
            <pc:docMk/>
            <pc:sldMk cId="4040197162" sldId="274"/>
            <ac:spMk id="9" creationId="{FDFC5CB6-7826-3D1B-C407-40D460C136A3}"/>
          </ac:spMkLst>
        </pc:spChg>
        <pc:spChg chg="add mod">
          <ac:chgData name="Samir Mokaddem" userId="e50187bd9ee27f6f" providerId="LiveId" clId="{5EA83576-4FD8-40CB-A255-A6E632ABF3F3}" dt="2022-06-05T08:21:29.314" v="1688" actId="20577"/>
          <ac:spMkLst>
            <pc:docMk/>
            <pc:sldMk cId="4040197162" sldId="274"/>
            <ac:spMk id="12" creationId="{D96969F6-1E64-025F-9915-5A9D51C6D8DA}"/>
          </ac:spMkLst>
        </pc:spChg>
        <pc:spChg chg="add mod">
          <ac:chgData name="Samir Mokaddem" userId="e50187bd9ee27f6f" providerId="LiveId" clId="{5EA83576-4FD8-40CB-A255-A6E632ABF3F3}" dt="2022-06-05T08:43:24.584" v="1822" actId="1076"/>
          <ac:spMkLst>
            <pc:docMk/>
            <pc:sldMk cId="4040197162" sldId="274"/>
            <ac:spMk id="16" creationId="{450E8009-6B4D-F3B9-7A5F-942D928A5AAD}"/>
          </ac:spMkLst>
        </pc:spChg>
        <pc:spChg chg="add mod">
          <ac:chgData name="Samir Mokaddem" userId="e50187bd9ee27f6f" providerId="LiveId" clId="{5EA83576-4FD8-40CB-A255-A6E632ABF3F3}" dt="2022-06-13T17:51:32.552" v="2047" actId="20577"/>
          <ac:spMkLst>
            <pc:docMk/>
            <pc:sldMk cId="4040197162" sldId="274"/>
            <ac:spMk id="17" creationId="{29EDC52E-07ED-58E5-7428-6B3C7DC3241D}"/>
          </ac:spMkLst>
        </pc:spChg>
        <pc:picChg chg="add mod">
          <ac:chgData name="Samir Mokaddem" userId="e50187bd9ee27f6f" providerId="LiveId" clId="{5EA83576-4FD8-40CB-A255-A6E632ABF3F3}" dt="2022-06-05T08:43:38.612" v="1825" actId="1076"/>
          <ac:picMkLst>
            <pc:docMk/>
            <pc:sldMk cId="4040197162" sldId="274"/>
            <ac:picMk id="5" creationId="{B94CDD0F-3E11-CC82-9390-8B6504C4CFCE}"/>
          </ac:picMkLst>
        </pc:picChg>
        <pc:picChg chg="del mod">
          <ac:chgData name="Samir Mokaddem" userId="e50187bd9ee27f6f" providerId="LiveId" clId="{5EA83576-4FD8-40CB-A255-A6E632ABF3F3}" dt="2022-06-05T08:10:19.825" v="1159" actId="478"/>
          <ac:picMkLst>
            <pc:docMk/>
            <pc:sldMk cId="4040197162" sldId="274"/>
            <ac:picMk id="7" creationId="{67C20786-DD5D-F3F4-9EB2-0312918AA1B7}"/>
          </ac:picMkLst>
        </pc:picChg>
        <pc:picChg chg="add del mod">
          <ac:chgData name="Samir Mokaddem" userId="e50187bd9ee27f6f" providerId="LiveId" clId="{5EA83576-4FD8-40CB-A255-A6E632ABF3F3}" dt="2022-06-05T08:22:23.696" v="1690" actId="478"/>
          <ac:picMkLst>
            <pc:docMk/>
            <pc:sldMk cId="4040197162" sldId="274"/>
            <ac:picMk id="11" creationId="{5CBC1BBC-7B60-0B79-4DE9-C834E26F40BF}"/>
          </ac:picMkLst>
        </pc:picChg>
        <pc:picChg chg="add mod">
          <ac:chgData name="Samir Mokaddem" userId="e50187bd9ee27f6f" providerId="LiveId" clId="{5EA83576-4FD8-40CB-A255-A6E632ABF3F3}" dt="2022-06-05T08:43:21.710" v="1821" actId="1076"/>
          <ac:picMkLst>
            <pc:docMk/>
            <pc:sldMk cId="4040197162" sldId="274"/>
            <ac:picMk id="14" creationId="{6BA7DA70-FBF0-15A5-2458-B5E45D1A39E9}"/>
          </ac:picMkLst>
        </pc:picChg>
      </pc:sldChg>
      <pc:sldChg chg="addSp delSp modSp add mod ord">
        <pc:chgData name="Samir Mokaddem" userId="e50187bd9ee27f6f" providerId="LiveId" clId="{5EA83576-4FD8-40CB-A255-A6E632ABF3F3}" dt="2022-06-13T17:54:22.207" v="2087" actId="20577"/>
        <pc:sldMkLst>
          <pc:docMk/>
          <pc:sldMk cId="2915706157" sldId="276"/>
        </pc:sldMkLst>
        <pc:spChg chg="add del mod">
          <ac:chgData name="Samir Mokaddem" userId="e50187bd9ee27f6f" providerId="LiveId" clId="{5EA83576-4FD8-40CB-A255-A6E632ABF3F3}" dt="2022-06-05T08:16:04.066" v="1172"/>
          <ac:spMkLst>
            <pc:docMk/>
            <pc:sldMk cId="2915706157" sldId="276"/>
            <ac:spMk id="3" creationId="{927ECCBD-0792-8E2B-10B1-78BB986E2496}"/>
          </ac:spMkLst>
        </pc:spChg>
        <pc:spChg chg="mod">
          <ac:chgData name="Samir Mokaddem" userId="e50187bd9ee27f6f" providerId="LiveId" clId="{5EA83576-4FD8-40CB-A255-A6E632ABF3F3}" dt="2022-06-13T17:54:22.207" v="2087" actId="20577"/>
          <ac:spMkLst>
            <pc:docMk/>
            <pc:sldMk cId="2915706157" sldId="276"/>
            <ac:spMk id="4" creationId="{00000000-0000-0000-0000-000000000000}"/>
          </ac:spMkLst>
        </pc:spChg>
        <pc:spChg chg="add mod">
          <ac:chgData name="Samir Mokaddem" userId="e50187bd9ee27f6f" providerId="LiveId" clId="{5EA83576-4FD8-40CB-A255-A6E632ABF3F3}" dt="2022-06-05T08:19:50.707" v="1554" actId="1076"/>
          <ac:spMkLst>
            <pc:docMk/>
            <pc:sldMk cId="2915706157" sldId="276"/>
            <ac:spMk id="8" creationId="{36FC0E61-AFB9-17EC-D324-9777B1EF382A}"/>
          </ac:spMkLst>
        </pc:spChg>
        <pc:picChg chg="del">
          <ac:chgData name="Samir Mokaddem" userId="e50187bd9ee27f6f" providerId="LiveId" clId="{5EA83576-4FD8-40CB-A255-A6E632ABF3F3}" dt="2022-06-05T08:13:00.489" v="1171" actId="478"/>
          <ac:picMkLst>
            <pc:docMk/>
            <pc:sldMk cId="2915706157" sldId="276"/>
            <ac:picMk id="5" creationId="{B94CDD0F-3E11-CC82-9390-8B6504C4CFCE}"/>
          </ac:picMkLst>
        </pc:picChg>
        <pc:picChg chg="add mod">
          <ac:chgData name="Samir Mokaddem" userId="e50187bd9ee27f6f" providerId="LiveId" clId="{5EA83576-4FD8-40CB-A255-A6E632ABF3F3}" dt="2022-06-05T08:16:19.744" v="1177" actId="1076"/>
          <ac:picMkLst>
            <pc:docMk/>
            <pc:sldMk cId="2915706157" sldId="276"/>
            <ac:picMk id="10" creationId="{B79BCEBB-AFB1-AE51-E8A1-64DC15AA079D}"/>
          </ac:picMkLst>
        </pc:picChg>
        <pc:picChg chg="del">
          <ac:chgData name="Samir Mokaddem" userId="e50187bd9ee27f6f" providerId="LiveId" clId="{5EA83576-4FD8-40CB-A255-A6E632ABF3F3}" dt="2022-06-05T08:12:54.770" v="1169" actId="478"/>
          <ac:picMkLst>
            <pc:docMk/>
            <pc:sldMk cId="2915706157" sldId="276"/>
            <ac:picMk id="11" creationId="{5CBC1BBC-7B60-0B79-4DE9-C834E26F40B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ABE9631-04C3-4CD9-9969-3E9F3A18E54E}" type="datetime1">
              <a:rPr lang="fr-FR" smtClean="0"/>
              <a:t>21/06/2023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A0CA540-7DD4-47E8-8B05-4B1E9C2555DC}" type="datetime1">
              <a:rPr lang="fr-FR" noProof="0" smtClean="0"/>
              <a:t>21/06/2023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C971FF-EF28-4195-A575-329446EFAA55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178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529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002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/>
              <a:t>Insérez une image représentant une saison dans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894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/>
              <a:t>Insérez une image représentant une saison dans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327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/>
              <a:t>Insérez ici une image représentant une tradition ou une coutume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820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/>
              <a:t>Insérez une image d’un animal et/ou d’une plante typique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140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/>
              <a:t>Insérez une image d’un animal et/ou d’une plante typique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719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/>
              <a:t>Insérez une image d’un animal et/ou d’une plante typique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758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/>
              <a:t>Insérez une image d’un animal et/ou d’une plante typique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970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19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3817280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Insérez une carte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20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31914614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21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2007322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22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13047237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23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5486393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24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17538736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25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14979876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26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42020274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27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12381677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28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15698619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/>
              <a:t>Insérez une image du chef d’État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451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928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971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687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279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143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2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1857EC-C8B9-40BE-A5A9-5DDB6FAD760C}" type="datetime1">
              <a:rPr lang="fr-FR" noProof="0" smtClean="0"/>
              <a:t>21/06/2023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86B665-ED57-483D-AAAF-821DE3751D72}" type="datetime1">
              <a:rPr lang="fr-FR" noProof="0" smtClean="0"/>
              <a:t>21/06/2023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763615-7D97-4C54-8DF1-C87056C05759}" type="datetime1">
              <a:rPr lang="fr-FR" noProof="0" smtClean="0"/>
              <a:t>21/06/2023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97A21E-A2D8-4209-8B75-98FD4DDB02A1}" type="datetime1">
              <a:rPr lang="fr-FR" noProof="0" smtClean="0"/>
              <a:t>21/06/2023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8B697A-9504-4444-B34F-93D3149D5ECF}" type="datetime1">
              <a:rPr lang="fr-FR" noProof="0" smtClean="0"/>
              <a:t>21/06/2023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68D71F-7F42-4935-9F0B-E97501B22D0C}" type="datetime1">
              <a:rPr lang="fr-FR" noProof="0" smtClean="0"/>
              <a:t>21/06/2023</a:t>
            </a:fld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E07DA5-46BA-427C-BD25-C8C2EE5DF5DB}" type="datetime1">
              <a:rPr lang="fr-FR" noProof="0" smtClean="0"/>
              <a:t>21/06/2023</a:t>
            </a:fld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F8E24D-04BD-4561-953E-F92C12039734}" type="datetime1">
              <a:rPr lang="fr-FR" noProof="0" smtClean="0"/>
              <a:t>21/06/2023</a:t>
            </a:fld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D0F148-EAC4-445B-9AD7-37106A93771B}" type="datetime1">
              <a:rPr lang="fr-FR" noProof="0" smtClean="0"/>
              <a:t>21/06/2023</a:t>
            </a:fld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F755D9-3A71-477F-817C-FE87B74E871E}" type="datetime1">
              <a:rPr lang="fr-FR" noProof="0" smtClean="0"/>
              <a:t>21/06/2023</a:t>
            </a:fld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 hasCustomPrompt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1BFA36-BF15-4FBD-A2A2-6F15C4CCC572}" type="datetime1">
              <a:rPr lang="fr-FR" noProof="0" smtClean="0"/>
              <a:t>21/06/2023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fr-FR" sz="2400" noProof="0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701DE256-E81A-456D-972E-D60BCC23364E}" type="datetime1">
              <a:rPr lang="fr-FR" noProof="0" smtClean="0"/>
              <a:t>21/06/2023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36C87F6-986D-49E6-AF40-1B3A1EE8064D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bin"/><Relationship Id="rId10" Type="http://schemas.openxmlformats.org/officeDocument/2006/relationships/image" Target="../media/image17.svg"/><Relationship Id="rId4" Type="http://schemas.microsoft.com/office/2007/relationships/hdphoto" Target="../media/hdphoto1.wdp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jp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jp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4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3"/>
          <p:cNvSpPr>
            <a:spLocks noGrp="1"/>
          </p:cNvSpPr>
          <p:nvPr>
            <p:ph type="ctrTitle"/>
          </p:nvPr>
        </p:nvSpPr>
        <p:spPr>
          <a:xfrm>
            <a:off x="1217614" y="1825690"/>
            <a:ext cx="9753600" cy="3048001"/>
          </a:xfrm>
        </p:spPr>
        <p:txBody>
          <a:bodyPr rtlCol="0"/>
          <a:lstStyle/>
          <a:p>
            <a:pPr rtl="0"/>
            <a:r>
              <a:rPr lang="fr-FR" b="1" dirty="0">
                <a:solidFill>
                  <a:srgbClr val="FF5050"/>
                </a:solidFill>
              </a:rPr>
              <a:t>TISS-APP</a:t>
            </a:r>
          </a:p>
        </p:txBody>
      </p:sp>
      <p:sp>
        <p:nvSpPr>
          <p:cNvPr id="5" name="Sous-titre 4"/>
          <p:cNvSpPr>
            <a:spLocks noGrp="1"/>
          </p:cNvSpPr>
          <p:nvPr>
            <p:ph type="subTitle" idx="1"/>
          </p:nvPr>
        </p:nvSpPr>
        <p:spPr>
          <a:xfrm>
            <a:off x="1217614" y="5013176"/>
            <a:ext cx="7848600" cy="1143000"/>
          </a:xfrm>
        </p:spPr>
        <p:txBody>
          <a:bodyPr rtlCol="0"/>
          <a:lstStyle/>
          <a:p>
            <a:pPr rtl="0"/>
            <a:r>
              <a:rPr lang="fr-FR" dirty="0"/>
              <a:t>Mokaddem Samir | CDA | La Plateforme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6041509-BF4E-45D1-6AC0-EA034D098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48665" y="-99392"/>
            <a:ext cx="1440160" cy="1440160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F80AE035-6DCC-4D83-F843-557C819E6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II.	Construction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4" name="Image 3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E55DB7D-ADCB-C797-9CB0-FCB97C132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sp>
        <p:nvSpPr>
          <p:cNvPr id="6" name="Espace réservé du texte 2">
            <a:extLst>
              <a:ext uri="{FF2B5EF4-FFF2-40B4-BE49-F238E27FC236}">
                <a16:creationId xmlns:a16="http://schemas.microsoft.com/office/drawing/2014/main" id="{3730BE1C-F954-D4FE-9EA1-9362F894A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1964" y="4797152"/>
            <a:ext cx="7771454" cy="2156503"/>
          </a:xfrm>
        </p:spPr>
        <p:txBody>
          <a:bodyPr rtlCol="0">
            <a:normAutofit/>
          </a:bodyPr>
          <a:lstStyle/>
          <a:p>
            <a:pPr marL="45720" indent="0">
              <a:buNone/>
            </a:pPr>
            <a:r>
              <a:rPr lang="fr-FR" dirty="0"/>
              <a:t>Après notre charte graphique, nous avons établi un wireframe de notre application mobile afin de visualisé l’agencement de nos différents éléments sur nos pages.</a:t>
            </a:r>
          </a:p>
        </p:txBody>
      </p:sp>
      <p:pic>
        <p:nvPicPr>
          <p:cNvPr id="7" name="image14.png">
            <a:extLst>
              <a:ext uri="{FF2B5EF4-FFF2-40B4-BE49-F238E27FC236}">
                <a16:creationId xmlns:a16="http://schemas.microsoft.com/office/drawing/2014/main" id="{47526BB3-8D94-A88B-B427-17F5124272B6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2349996" y="1811524"/>
            <a:ext cx="6912768" cy="260689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330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II.	Construction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4" name="Image 3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E55DB7D-ADCB-C797-9CB0-FCB97C132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sp>
        <p:nvSpPr>
          <p:cNvPr id="6" name="Espace réservé du texte 2">
            <a:extLst>
              <a:ext uri="{FF2B5EF4-FFF2-40B4-BE49-F238E27FC236}">
                <a16:creationId xmlns:a16="http://schemas.microsoft.com/office/drawing/2014/main" id="{3730BE1C-F954-D4FE-9EA1-9362F894A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1964" y="4797152"/>
            <a:ext cx="7771454" cy="2156503"/>
          </a:xfrm>
        </p:spPr>
        <p:txBody>
          <a:bodyPr rtlCol="0">
            <a:normAutofit/>
          </a:bodyPr>
          <a:lstStyle/>
          <a:p>
            <a:pPr marL="45720" indent="0">
              <a:buNone/>
            </a:pPr>
            <a:r>
              <a:rPr lang="fr-FR" dirty="0"/>
              <a:t>Nous avons par la suite défini notre Wireframe en haute résolution à l’aide de notre charte graphique afin d’avoir un visuel encore plus clair sur notre projet</a:t>
            </a:r>
          </a:p>
        </p:txBody>
      </p:sp>
      <p:pic>
        <p:nvPicPr>
          <p:cNvPr id="2" name="image3.png">
            <a:extLst>
              <a:ext uri="{FF2B5EF4-FFF2-40B4-BE49-F238E27FC236}">
                <a16:creationId xmlns:a16="http://schemas.microsoft.com/office/drawing/2014/main" id="{DB71B80E-D85A-2BB4-D3C1-3C4C8FCB942F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2038693" y="1771899"/>
            <a:ext cx="7382340" cy="269634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266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III.	Technologie mis en place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sz="half" idx="1"/>
          </p:nvPr>
        </p:nvSpPr>
        <p:spPr>
          <a:xfrm>
            <a:off x="325318" y="1926855"/>
            <a:ext cx="4708734" cy="4343400"/>
          </a:xfrm>
        </p:spPr>
        <p:txBody>
          <a:bodyPr rtlCol="0"/>
          <a:lstStyle/>
          <a:p>
            <a:pPr marL="45720" indent="0" rtl="0">
              <a:buNone/>
            </a:pPr>
            <a:r>
              <a:rPr lang="fr-FR" dirty="0"/>
              <a:t>Pour la réalisation du frontend de ce projet, j’ai utilisé le framework frontend </a:t>
            </a:r>
            <a:r>
              <a:rPr lang="fr-FR" b="1" dirty="0"/>
              <a:t>React Native.</a:t>
            </a:r>
          </a:p>
          <a:p>
            <a:pPr rtl="0"/>
            <a:endParaRPr lang="fr-FR" dirty="0"/>
          </a:p>
        </p:txBody>
      </p:sp>
      <p:sp>
        <p:nvSpPr>
          <p:cNvPr id="2" name="Espace réservé du contenu 1"/>
          <p:cNvSpPr>
            <a:spLocks noGrp="1"/>
          </p:cNvSpPr>
          <p:nvPr>
            <p:ph sz="half" idx="2"/>
          </p:nvPr>
        </p:nvSpPr>
        <p:spPr>
          <a:xfrm>
            <a:off x="321837" y="3022041"/>
            <a:ext cx="4708734" cy="3429000"/>
          </a:xfrm>
        </p:spPr>
        <p:txBody>
          <a:bodyPr rtlCol="0"/>
          <a:lstStyle/>
          <a:p>
            <a:pPr marL="45720" indent="0" rtl="0">
              <a:buNone/>
            </a:pPr>
            <a:endParaRPr lang="fr-FR" dirty="0"/>
          </a:p>
          <a:p>
            <a:pPr marL="45720" indent="0" rtl="0">
              <a:buNone/>
            </a:pPr>
            <a:r>
              <a:rPr lang="fr-FR" dirty="0"/>
              <a:t>Le backend est développer avec </a:t>
            </a:r>
            <a:r>
              <a:rPr lang="fr-FR" b="1" dirty="0"/>
              <a:t>Node.js </a:t>
            </a:r>
            <a:r>
              <a:rPr lang="fr-FR" dirty="0"/>
              <a:t>et </a:t>
            </a:r>
            <a:r>
              <a:rPr lang="fr-FR" b="1" dirty="0"/>
              <a:t>Express</a:t>
            </a:r>
            <a:r>
              <a:rPr lang="fr-FR" dirty="0"/>
              <a:t>	</a:t>
            </a:r>
          </a:p>
          <a:p>
            <a:pPr marL="45720" indent="0" rtl="0">
              <a:buNone/>
            </a:pPr>
            <a:endParaRPr lang="fr-FR" dirty="0"/>
          </a:p>
          <a:p>
            <a:pPr marL="45720" indent="0" rtl="0">
              <a:buNone/>
            </a:pPr>
            <a:r>
              <a:rPr lang="fr-FR" dirty="0"/>
              <a:t>J’utilise </a:t>
            </a:r>
            <a:r>
              <a:rPr lang="fr-FR" b="1" dirty="0"/>
              <a:t>MySQL</a:t>
            </a:r>
            <a:r>
              <a:rPr lang="fr-FR" dirty="0"/>
              <a:t> comme base de données relationnelle pour ce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EE056E-560A-3D98-1662-8AF2B25AD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6" name="Espace réservé du contenu 7">
            <a:extLst>
              <a:ext uri="{FF2B5EF4-FFF2-40B4-BE49-F238E27FC236}">
                <a16:creationId xmlns:a16="http://schemas.microsoft.com/office/drawing/2014/main" id="{0F4E4DEE-8EC3-65BA-16E4-793D82AA3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6472" y="3167795"/>
            <a:ext cx="1202536" cy="120253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84AA29A-05B3-2BBC-B526-5EB0179EDD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0571" y="4321476"/>
            <a:ext cx="1846823" cy="56000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F6B69D9-8CD5-CBAA-9495-BA8C70A4DD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82304" y="3422376"/>
            <a:ext cx="772867" cy="77286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C23F17D-E871-5C94-28A0-9CF0E9FEA5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02658" y="2385626"/>
            <a:ext cx="803199" cy="803199"/>
          </a:xfrm>
          <a:prstGeom prst="rect">
            <a:avLst/>
          </a:prstGeom>
        </p:spPr>
      </p:pic>
      <p:pic>
        <p:nvPicPr>
          <p:cNvPr id="20" name="Graphique 19">
            <a:extLst>
              <a:ext uri="{FF2B5EF4-FFF2-40B4-BE49-F238E27FC236}">
                <a16:creationId xmlns:a16="http://schemas.microsoft.com/office/drawing/2014/main" id="{16886D2A-9D7B-E241-A10E-E05F257CEB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82304" y="4329325"/>
            <a:ext cx="829706" cy="829706"/>
          </a:xfrm>
          <a:prstGeom prst="rect">
            <a:avLst/>
          </a:prstGeom>
        </p:spPr>
      </p:pic>
      <p:sp>
        <p:nvSpPr>
          <p:cNvPr id="21" name="Espace réservé du texte 2">
            <a:extLst>
              <a:ext uri="{FF2B5EF4-FFF2-40B4-BE49-F238E27FC236}">
                <a16:creationId xmlns:a16="http://schemas.microsoft.com/office/drawing/2014/main" id="{D330667A-A340-DEDF-14ED-DE8646661D79}"/>
              </a:ext>
            </a:extLst>
          </p:cNvPr>
          <p:cNvSpPr txBox="1">
            <a:spLocks/>
          </p:cNvSpPr>
          <p:nvPr/>
        </p:nvSpPr>
        <p:spPr>
          <a:xfrm>
            <a:off x="6183063" y="2685924"/>
            <a:ext cx="4191037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4" name="Espace réservé du texte 2">
            <a:extLst>
              <a:ext uri="{FF2B5EF4-FFF2-40B4-BE49-F238E27FC236}">
                <a16:creationId xmlns:a16="http://schemas.microsoft.com/office/drawing/2014/main" id="{3F136525-D2EE-B707-7D47-7DE84048137A}"/>
              </a:ext>
            </a:extLst>
          </p:cNvPr>
          <p:cNvSpPr txBox="1">
            <a:spLocks/>
          </p:cNvSpPr>
          <p:nvPr/>
        </p:nvSpPr>
        <p:spPr>
          <a:xfrm>
            <a:off x="6741649" y="2660545"/>
            <a:ext cx="4862609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fr-FR" dirty="0"/>
              <a:t>Dans ce projet, j’utilise aussi beaucoup d’outils de développement comme </a:t>
            </a:r>
            <a:r>
              <a:rPr lang="fr-FR" b="1" dirty="0"/>
              <a:t>Postman </a:t>
            </a:r>
            <a:r>
              <a:rPr lang="fr-FR" dirty="0"/>
              <a:t>pour les requêtes, </a:t>
            </a:r>
            <a:r>
              <a:rPr lang="fr-FR" b="1" dirty="0"/>
              <a:t>NPM</a:t>
            </a:r>
            <a:r>
              <a:rPr lang="fr-FR" dirty="0"/>
              <a:t> pour l’installation de plugins, </a:t>
            </a:r>
            <a:r>
              <a:rPr lang="fr-FR" b="1" dirty="0"/>
              <a:t>VS Code</a:t>
            </a:r>
            <a:r>
              <a:rPr lang="fr-FR" dirty="0"/>
              <a:t>, </a:t>
            </a:r>
            <a:r>
              <a:rPr lang="fr-FR" b="1" dirty="0"/>
              <a:t>git hub </a:t>
            </a:r>
          </a:p>
        </p:txBody>
      </p:sp>
      <p:pic>
        <p:nvPicPr>
          <p:cNvPr id="9" name="Image 8" descr="Une image contenant Graphique, cercle, art, symbole&#10;&#10;Description générée automatiquement">
            <a:extLst>
              <a:ext uri="{FF2B5EF4-FFF2-40B4-BE49-F238E27FC236}">
                <a16:creationId xmlns:a16="http://schemas.microsoft.com/office/drawing/2014/main" id="{81CFD6CD-C042-1F1D-6166-A03F0E4633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30571" y="1746069"/>
            <a:ext cx="1523514" cy="1325563"/>
          </a:xfrm>
          <a:prstGeom prst="rect">
            <a:avLst/>
          </a:prstGeom>
        </p:spPr>
      </p:pic>
      <p:pic>
        <p:nvPicPr>
          <p:cNvPr id="1026" name="Picture 2" descr="Serveur sql - Icônes référencement et web gratuites">
            <a:extLst>
              <a:ext uri="{FF2B5EF4-FFF2-40B4-BE49-F238E27FC236}">
                <a16:creationId xmlns:a16="http://schemas.microsoft.com/office/drawing/2014/main" id="{5C5B2BCB-A2FA-B872-AAC7-CD922723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571" y="4939964"/>
            <a:ext cx="1643398" cy="164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BA2BB771-4A0E-4B29-C2B3-6D751AAF6F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9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III.	Technologie mis en place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sz="half" idx="1"/>
          </p:nvPr>
        </p:nvSpPr>
        <p:spPr>
          <a:xfrm>
            <a:off x="1678958" y="2400210"/>
            <a:ext cx="5967316" cy="2510257"/>
          </a:xfrm>
        </p:spPr>
        <p:txBody>
          <a:bodyPr rtlCol="0">
            <a:normAutofit lnSpcReduction="10000"/>
          </a:bodyPr>
          <a:lstStyle/>
          <a:p>
            <a:pPr marL="45720" indent="0">
              <a:buNone/>
            </a:pPr>
            <a:r>
              <a:rPr lang="fr-FR" dirty="0"/>
              <a:t>Voici quelques dépendances liées au projet qui sont installer.</a:t>
            </a:r>
          </a:p>
          <a:p>
            <a:pPr marL="45720" indent="0" rtl="0">
              <a:buNone/>
            </a:pPr>
            <a:r>
              <a:rPr lang="fr-FR" dirty="0"/>
              <a:t>Le projet est mis en ligne sur </a:t>
            </a:r>
            <a:r>
              <a:rPr lang="fr-FR" dirty="0" err="1"/>
              <a:t>github</a:t>
            </a:r>
            <a:r>
              <a:rPr lang="fr-FR" dirty="0"/>
              <a:t>, il possède une documentation sous forme README afin de pouvoir effectuer son installation.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EE056E-560A-3D98-1662-8AF2B25AD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sp>
        <p:nvSpPr>
          <p:cNvPr id="21" name="Espace réservé du texte 2">
            <a:extLst>
              <a:ext uri="{FF2B5EF4-FFF2-40B4-BE49-F238E27FC236}">
                <a16:creationId xmlns:a16="http://schemas.microsoft.com/office/drawing/2014/main" id="{D330667A-A340-DEDF-14ED-DE8646661D79}"/>
              </a:ext>
            </a:extLst>
          </p:cNvPr>
          <p:cNvSpPr txBox="1">
            <a:spLocks/>
          </p:cNvSpPr>
          <p:nvPr/>
        </p:nvSpPr>
        <p:spPr>
          <a:xfrm>
            <a:off x="6183063" y="2685924"/>
            <a:ext cx="4191037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4" name="Espace réservé du texte 2">
            <a:extLst>
              <a:ext uri="{FF2B5EF4-FFF2-40B4-BE49-F238E27FC236}">
                <a16:creationId xmlns:a16="http://schemas.microsoft.com/office/drawing/2014/main" id="{3F136525-D2EE-B707-7D47-7DE84048137A}"/>
              </a:ext>
            </a:extLst>
          </p:cNvPr>
          <p:cNvSpPr txBox="1">
            <a:spLocks/>
          </p:cNvSpPr>
          <p:nvPr/>
        </p:nvSpPr>
        <p:spPr>
          <a:xfrm>
            <a:off x="6741649" y="2660545"/>
            <a:ext cx="4862609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fr-FR" b="1" dirty="0"/>
          </a:p>
        </p:txBody>
      </p:sp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428C4905-3E63-7015-8FF3-074A14BD1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CFE8D57-8440-D808-333A-544C71A873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499" y="1756054"/>
            <a:ext cx="2537680" cy="45800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1362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3"/>
          <p:cNvSpPr>
            <a:spLocks noGrp="1"/>
          </p:cNvSpPr>
          <p:nvPr>
            <p:ph type="title"/>
          </p:nvPr>
        </p:nvSpPr>
        <p:spPr>
          <a:xfrm>
            <a:off x="1233279" y="0"/>
            <a:ext cx="9753600" cy="1325562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IV.	arborescence du projet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33D9248-72B5-DBF0-8F90-87CFB4A82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sp>
        <p:nvSpPr>
          <p:cNvPr id="12" name="Espace réservé du contenu 7">
            <a:extLst>
              <a:ext uri="{FF2B5EF4-FFF2-40B4-BE49-F238E27FC236}">
                <a16:creationId xmlns:a16="http://schemas.microsoft.com/office/drawing/2014/main" id="{D96969F6-1E64-025F-9915-5A9D51C6D8DA}"/>
              </a:ext>
            </a:extLst>
          </p:cNvPr>
          <p:cNvSpPr txBox="1">
            <a:spLocks/>
          </p:cNvSpPr>
          <p:nvPr/>
        </p:nvSpPr>
        <p:spPr>
          <a:xfrm>
            <a:off x="2137330" y="1867543"/>
            <a:ext cx="331236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endParaRPr lang="fr-FR" sz="1800" dirty="0"/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450E8009-6B4D-F3B9-7A5F-942D928A5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14212" y="1790277"/>
            <a:ext cx="3138916" cy="43434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Pour la partie frontend on retrouve ici la construction de notre application mobile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Dans le backend on retrouve notre api, Il y a logique de nos routes, controller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Pour la partie admin on retrouve une application web qui permet de faire la gestion de notre application mobile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1800" dirty="0"/>
          </a:p>
        </p:txBody>
      </p:sp>
      <p:sp>
        <p:nvSpPr>
          <p:cNvPr id="17" name="Espace réservé du contenu 15">
            <a:extLst>
              <a:ext uri="{FF2B5EF4-FFF2-40B4-BE49-F238E27FC236}">
                <a16:creationId xmlns:a16="http://schemas.microsoft.com/office/drawing/2014/main" id="{29EDC52E-07ED-58E5-7428-6B3C7DC3241D}"/>
              </a:ext>
            </a:extLst>
          </p:cNvPr>
          <p:cNvSpPr txBox="1">
            <a:spLocks/>
          </p:cNvSpPr>
          <p:nvPr/>
        </p:nvSpPr>
        <p:spPr>
          <a:xfrm>
            <a:off x="-98276" y="2296264"/>
            <a:ext cx="313891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Voici l’arborescence du projet, on peut observer les différents fichiers et dossiers qui sont essentiels à sa réalisation, permettant ainsi une organisation claire et structurée des ressources.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1800" dirty="0"/>
          </a:p>
        </p:txBody>
      </p:sp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4FF10291-35CC-85CB-F715-62E7CCD71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70396" y="-548187"/>
            <a:ext cx="2904679" cy="2904679"/>
          </a:xfrm>
          <a:prstGeom prst="rect">
            <a:avLst/>
          </a:prstGeom>
        </p:spPr>
      </p:pic>
      <p:pic>
        <p:nvPicPr>
          <p:cNvPr id="3" name="Image 2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85B76E08-C250-9B2F-195D-9FC391C34A0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199" y="1754283"/>
            <a:ext cx="5857900" cy="4978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019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V.	Construction du frontend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8C31A7-7C07-44FA-C000-5AF1B3443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77A027D-51C6-A5D2-9170-41874B058E70}"/>
              </a:ext>
            </a:extLst>
          </p:cNvPr>
          <p:cNvSpPr txBox="1"/>
          <p:nvPr/>
        </p:nvSpPr>
        <p:spPr>
          <a:xfrm>
            <a:off x="2386000" y="2996952"/>
            <a:ext cx="7416824" cy="20867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/>
              <a:t>J’ai choisi l’utilisation du framework </a:t>
            </a:r>
            <a:r>
              <a:rPr lang="fr-FR" sz="2400" b="1" dirty="0">
                <a:solidFill>
                  <a:schemeClr val="accent1"/>
                </a:solidFill>
              </a:rPr>
              <a:t>react-native</a:t>
            </a:r>
            <a:r>
              <a:rPr lang="fr-FR" sz="2400" b="1" dirty="0">
                <a:solidFill>
                  <a:srgbClr val="00B050"/>
                </a:solidFill>
              </a:rPr>
              <a:t> </a:t>
            </a:r>
            <a:r>
              <a:rPr lang="fr-FR" sz="2400" dirty="0"/>
              <a:t>pour la réalisation du frontend car </a:t>
            </a:r>
            <a:r>
              <a:rPr lang="fr-FR" sz="2400" b="0" i="0" dirty="0">
                <a:solidFill>
                  <a:srgbClr val="212529"/>
                </a:solidFill>
                <a:effectLst/>
                <a:latin typeface="Spartan"/>
              </a:rPr>
              <a:t>il est très performant dans son exécution, il est perçu comme rapide selon la plupart des utilisateurs.</a:t>
            </a:r>
          </a:p>
          <a:p>
            <a:pPr>
              <a:lnSpc>
                <a:spcPct val="90000"/>
              </a:lnSpc>
            </a:pPr>
            <a:r>
              <a:rPr lang="fr-FR" sz="2400" b="0" i="0" dirty="0">
                <a:solidFill>
                  <a:srgbClr val="212529"/>
                </a:solidFill>
                <a:effectLst/>
                <a:latin typeface="Spartan"/>
              </a:rPr>
              <a:t>La syntaxe de l’écriture de son code est aussi d’une grande simplicité.</a:t>
            </a:r>
            <a:endParaRPr lang="fr-FR" sz="2400" dirty="0"/>
          </a:p>
        </p:txBody>
      </p:sp>
      <p:pic>
        <p:nvPicPr>
          <p:cNvPr id="3" name="Image 2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AF6D5F9C-BDB7-1FD9-F5E4-5C729C817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4" name="Image 3" descr="Une image contenant Graphique, cercle, art, symbole&#10;&#10;Description générée automatiquement">
            <a:extLst>
              <a:ext uri="{FF2B5EF4-FFF2-40B4-BE49-F238E27FC236}">
                <a16:creationId xmlns:a16="http://schemas.microsoft.com/office/drawing/2014/main" id="{D129342E-E47E-2030-B575-1F80B5DDB0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204" y="2766218"/>
            <a:ext cx="1523514" cy="1325563"/>
          </a:xfrm>
          <a:prstGeom prst="rect">
            <a:avLst/>
          </a:prstGeom>
        </p:spPr>
      </p:pic>
      <p:pic>
        <p:nvPicPr>
          <p:cNvPr id="6" name="Picture 4" descr="Backend - Free interface icons">
            <a:extLst>
              <a:ext uri="{FF2B5EF4-FFF2-40B4-BE49-F238E27FC236}">
                <a16:creationId xmlns:a16="http://schemas.microsoft.com/office/drawing/2014/main" id="{4E7DBAF3-9666-57B2-07F9-B8F027F66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788" y="4360986"/>
            <a:ext cx="2222376" cy="22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73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V.	Construction du frontend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8C31A7-7C07-44FA-C000-5AF1B3443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3" name="Image 2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A7E3201-05E5-5206-F74E-3B5BC5904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sp>
        <p:nvSpPr>
          <p:cNvPr id="14" name="Espace réservé du contenu 15">
            <a:extLst>
              <a:ext uri="{FF2B5EF4-FFF2-40B4-BE49-F238E27FC236}">
                <a16:creationId xmlns:a16="http://schemas.microsoft.com/office/drawing/2014/main" id="{D1FCF011-4983-2224-9E86-58D743AE3BEE}"/>
              </a:ext>
            </a:extLst>
          </p:cNvPr>
          <p:cNvSpPr txBox="1">
            <a:spLocks/>
          </p:cNvSpPr>
          <p:nvPr/>
        </p:nvSpPr>
        <p:spPr>
          <a:xfrm>
            <a:off x="549796" y="2391160"/>
            <a:ext cx="6716752" cy="1633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dirty="0"/>
              <a:t>Lorsqu’un utilisateur arrive sur notre application mobile, il tombe sur la page d’accueil.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1800" dirty="0"/>
          </a:p>
        </p:txBody>
      </p:sp>
      <p:pic>
        <p:nvPicPr>
          <p:cNvPr id="20" name="Image 19" descr="Une image contenant texte, capture d’écran, graphisme, conception&#10;&#10;Description générée automatiquement">
            <a:extLst>
              <a:ext uri="{FF2B5EF4-FFF2-40B4-BE49-F238E27FC236}">
                <a16:creationId xmlns:a16="http://schemas.microsoft.com/office/drawing/2014/main" id="{7CCDA3F4-CEA4-C4A4-60FB-941C2DB066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8588" y="1721922"/>
            <a:ext cx="2232248" cy="4960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6406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V.	Construction du frontend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8C31A7-7C07-44FA-C000-5AF1B3443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3" name="Image 2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B0AD7146-F84B-35FF-943C-734F88E10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sp>
        <p:nvSpPr>
          <p:cNvPr id="4" name="Espace réservé du contenu 15">
            <a:extLst>
              <a:ext uri="{FF2B5EF4-FFF2-40B4-BE49-F238E27FC236}">
                <a16:creationId xmlns:a16="http://schemas.microsoft.com/office/drawing/2014/main" id="{A26D5E1F-B518-DF4F-5F8A-8E3B518AF19D}"/>
              </a:ext>
            </a:extLst>
          </p:cNvPr>
          <p:cNvSpPr txBox="1">
            <a:spLocks/>
          </p:cNvSpPr>
          <p:nvPr/>
        </p:nvSpPr>
        <p:spPr>
          <a:xfrm>
            <a:off x="253290" y="2177536"/>
            <a:ext cx="6716752" cy="1633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dirty="0"/>
              <a:t>L’utilisateur pourra s’inscrire ou se connecter à notre application mobile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1800" dirty="0"/>
          </a:p>
        </p:txBody>
      </p:sp>
      <p:pic>
        <p:nvPicPr>
          <p:cNvPr id="11" name="Image 10" descr="Une image contenant texte, capture d’écran, logiciel, conception&#10;&#10;Description générée automatiquement">
            <a:extLst>
              <a:ext uri="{FF2B5EF4-FFF2-40B4-BE49-F238E27FC236}">
                <a16:creationId xmlns:a16="http://schemas.microsoft.com/office/drawing/2014/main" id="{7D29A5D9-B682-8B33-5201-200631086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0415" y="1714311"/>
            <a:ext cx="2147947" cy="4773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Image 12" descr="Une image contenant texte, capture d’écran, logiciel, conception&#10;&#10;Description générée automatiquement">
            <a:extLst>
              <a:ext uri="{FF2B5EF4-FFF2-40B4-BE49-F238E27FC236}">
                <a16:creationId xmlns:a16="http://schemas.microsoft.com/office/drawing/2014/main" id="{90B2BB69-C984-1096-C896-51E0F39FEC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2444" y="1733256"/>
            <a:ext cx="2147947" cy="4773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4728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V.	Construction du frontend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8C31A7-7C07-44FA-C000-5AF1B3443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3" name="Image 2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CB374A32-DE4A-52F3-6D7B-B7B58E67E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sp>
        <p:nvSpPr>
          <p:cNvPr id="6" name="Espace réservé du contenu 15">
            <a:extLst>
              <a:ext uri="{FF2B5EF4-FFF2-40B4-BE49-F238E27FC236}">
                <a16:creationId xmlns:a16="http://schemas.microsoft.com/office/drawing/2014/main" id="{BEAAE601-3A5E-A694-B49D-CC3D52FB6CE5}"/>
              </a:ext>
            </a:extLst>
          </p:cNvPr>
          <p:cNvSpPr txBox="1">
            <a:spLocks/>
          </p:cNvSpPr>
          <p:nvPr/>
        </p:nvSpPr>
        <p:spPr>
          <a:xfrm>
            <a:off x="189756" y="2382342"/>
            <a:ext cx="7209274" cy="1899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dirty="0"/>
              <a:t>Une fois l’inscription faites l’utilisateurs arrivera sur le chat général de l’application.</a:t>
            </a:r>
          </a:p>
          <a:p>
            <a:pPr marL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dirty="0"/>
              <a:t> Il aura accès à une tab navigation afin de naviguer dans l’application mobile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1800" dirty="0"/>
          </a:p>
        </p:txBody>
      </p:sp>
      <p:pic>
        <p:nvPicPr>
          <p:cNvPr id="11" name="Image 10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E423BB54-1B09-9F85-4E68-FB0E22764D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6620" y="1662775"/>
            <a:ext cx="2320736" cy="51571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4874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VI.	</a:t>
            </a:r>
            <a:r>
              <a:rPr lang="fr-FR" sz="4000" dirty="0">
                <a:solidFill>
                  <a:srgbClr val="FF0000"/>
                </a:solidFill>
              </a:rPr>
              <a:t> Implémentation</a:t>
            </a:r>
            <a:r>
              <a:rPr lang="fr-FR" dirty="0">
                <a:solidFill>
                  <a:srgbClr val="FF0000"/>
                </a:solidFill>
              </a:rPr>
              <a:t> du backend</a:t>
            </a:r>
            <a:endParaRPr lang="fr-FR" dirty="0">
              <a:solidFill>
                <a:srgbClr val="FF5050"/>
              </a:solidFill>
            </a:endParaRPr>
          </a:p>
        </p:txBody>
      </p:sp>
      <p:sp>
        <p:nvSpPr>
          <p:cNvPr id="9" name="Espace réservé du contenu 8"/>
          <p:cNvSpPr>
            <a:spLocks noGrp="1"/>
          </p:cNvSpPr>
          <p:nvPr>
            <p:ph idx="1"/>
          </p:nvPr>
        </p:nvSpPr>
        <p:spPr>
          <a:xfrm>
            <a:off x="1217614" y="1844824"/>
            <a:ext cx="9753600" cy="1325562"/>
          </a:xfrm>
        </p:spPr>
        <p:txBody>
          <a:bodyPr rtlCol="0"/>
          <a:lstStyle/>
          <a:p>
            <a:pPr rtl="0"/>
            <a:r>
              <a:rPr lang="fr-FR" dirty="0"/>
              <a:t>Une fois la logique de mon back-end fini, je vais pouvoir tester les requêtes HTTP, j’utilise l’outils POSTMAN afin de vérifier que celles-ci fonctionnent bien.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0CC64C61-B722-39C3-046B-5A8C8797E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171CF48-ABBD-1C17-7868-9D92CFBA68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079" y="3188383"/>
            <a:ext cx="10748665" cy="30798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9516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>
          <a:xfrm>
            <a:off x="1341884" y="274638"/>
            <a:ext cx="9753600" cy="1325562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SOMMAIRE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>
          <a:xfrm>
            <a:off x="1217612" y="1268760"/>
            <a:ext cx="9753600" cy="5029200"/>
          </a:xfrm>
        </p:spPr>
        <p:txBody>
          <a:bodyPr rtlCol="0">
            <a:normAutofit fontScale="92500" lnSpcReduction="20000"/>
          </a:bodyPr>
          <a:lstStyle/>
          <a:p>
            <a:pPr marL="0" indent="0" rtl="0">
              <a:buNone/>
            </a:pPr>
            <a:endParaRPr lang="fr-FR" dirty="0"/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Introduction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Construction du projet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Technologie mis en place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Arborescence du projet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Construction du frontend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Implémentation du backend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Construction du Panel-Admin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Présentation du projet</a:t>
            </a:r>
          </a:p>
          <a:p>
            <a:pPr marL="560070" indent="-514350" rtl="0">
              <a:buAutoNum type="romanUcPeriod"/>
            </a:pPr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2D95EFE-3581-D491-1145-996423B95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5" name="Image 4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8BEF132E-5889-C1EF-DD69-C7AF2751AE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VI.	</a:t>
            </a:r>
            <a:r>
              <a:rPr lang="fr-FR" sz="4000" dirty="0">
                <a:solidFill>
                  <a:srgbClr val="FF0000"/>
                </a:solidFill>
              </a:rPr>
              <a:t> Implémentation</a:t>
            </a:r>
            <a:r>
              <a:rPr lang="fr-FR" dirty="0">
                <a:solidFill>
                  <a:srgbClr val="FF0000"/>
                </a:solidFill>
              </a:rPr>
              <a:t> du backend</a:t>
            </a:r>
            <a:endParaRPr lang="fr-FR" dirty="0">
              <a:solidFill>
                <a:srgbClr val="FF505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0CC64C61-B722-39C3-046B-5A8C8797E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62A646F8-674E-BCEC-25C4-1BF9ABA58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78" y="2679794"/>
            <a:ext cx="2904679" cy="310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 8">
            <a:extLst>
              <a:ext uri="{FF2B5EF4-FFF2-40B4-BE49-F238E27FC236}">
                <a16:creationId xmlns:a16="http://schemas.microsoft.com/office/drawing/2014/main" id="{C103F572-EAB0-494E-6EA3-E1A69004D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2" y="1974230"/>
            <a:ext cx="9753600" cy="1325562"/>
          </a:xfrm>
        </p:spPr>
        <p:txBody>
          <a:bodyPr rtlCol="0"/>
          <a:lstStyle/>
          <a:p>
            <a:pPr rtl="0">
              <a:buFont typeface="Wingdings" panose="05000000000000000000" pitchFamily="2" charset="2"/>
              <a:buChar char="v"/>
            </a:pPr>
            <a:r>
              <a:rPr lang="fr-FR" dirty="0"/>
              <a:t> Controller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B328207-98B9-4F01-8D6C-FCC4D2F9AD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1941" y="1974230"/>
            <a:ext cx="8362968" cy="29523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B245289E-C66F-8370-E757-866BF602E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32" y="4186992"/>
            <a:ext cx="4433668" cy="2494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636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VI.	</a:t>
            </a:r>
            <a:r>
              <a:rPr lang="fr-FR" sz="4000" dirty="0">
                <a:solidFill>
                  <a:srgbClr val="FF0000"/>
                </a:solidFill>
              </a:rPr>
              <a:t> Implémentation</a:t>
            </a:r>
            <a:r>
              <a:rPr lang="fr-FR" dirty="0">
                <a:solidFill>
                  <a:srgbClr val="FF0000"/>
                </a:solidFill>
              </a:rPr>
              <a:t> du backend</a:t>
            </a:r>
            <a:endParaRPr lang="fr-FR" dirty="0">
              <a:solidFill>
                <a:srgbClr val="FF5050"/>
              </a:solidFill>
            </a:endParaRPr>
          </a:p>
        </p:txBody>
      </p:sp>
      <p:sp>
        <p:nvSpPr>
          <p:cNvPr id="9" name="Espace réservé du contenu 8"/>
          <p:cNvSpPr>
            <a:spLocks noGrp="1"/>
          </p:cNvSpPr>
          <p:nvPr>
            <p:ph idx="1"/>
          </p:nvPr>
        </p:nvSpPr>
        <p:spPr>
          <a:xfrm>
            <a:off x="1217612" y="1974230"/>
            <a:ext cx="9753600" cy="1325562"/>
          </a:xfrm>
        </p:spPr>
        <p:txBody>
          <a:bodyPr rtlCol="0"/>
          <a:lstStyle/>
          <a:p>
            <a:pPr rtl="0">
              <a:buFont typeface="Wingdings" panose="05000000000000000000" pitchFamily="2" charset="2"/>
              <a:buChar char="v"/>
            </a:pPr>
            <a:r>
              <a:rPr lang="fr-FR" dirty="0"/>
              <a:t> Token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0CC64C61-B722-39C3-046B-5A8C8797E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7172" name="Picture 4" descr="Jeton - Icônes le jeu gratuites">
            <a:extLst>
              <a:ext uri="{FF2B5EF4-FFF2-40B4-BE49-F238E27FC236}">
                <a16:creationId xmlns:a16="http://schemas.microsoft.com/office/drawing/2014/main" id="{FE5DFFDB-E02C-9573-9A25-9226B73D6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78" y="3429000"/>
            <a:ext cx="2356520" cy="235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E5F5C6B-5B26-908E-D560-478F974ABC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2284" y="2827222"/>
            <a:ext cx="6624736" cy="35600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513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VI.	</a:t>
            </a:r>
            <a:r>
              <a:rPr lang="fr-FR" sz="4000" dirty="0">
                <a:solidFill>
                  <a:srgbClr val="FF0000"/>
                </a:solidFill>
              </a:rPr>
              <a:t> Implémentation</a:t>
            </a:r>
            <a:r>
              <a:rPr lang="fr-FR" dirty="0">
                <a:solidFill>
                  <a:srgbClr val="FF0000"/>
                </a:solidFill>
              </a:rPr>
              <a:t> du backend</a:t>
            </a:r>
            <a:endParaRPr lang="fr-FR" dirty="0">
              <a:solidFill>
                <a:srgbClr val="FF505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0CC64C61-B722-39C3-046B-5A8C8797E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02332" y="-531440"/>
            <a:ext cx="2904679" cy="2904679"/>
          </a:xfrm>
          <a:prstGeom prst="rect">
            <a:avLst/>
          </a:prstGeom>
        </p:spPr>
      </p:pic>
      <p:pic>
        <p:nvPicPr>
          <p:cNvPr id="6147" name="Picture 3" descr="middleware Vector Icons free download in SVG, PNG Format">
            <a:extLst>
              <a:ext uri="{FF2B5EF4-FFF2-40B4-BE49-F238E27FC236}">
                <a16:creationId xmlns:a16="http://schemas.microsoft.com/office/drawing/2014/main" id="{4740E9C0-9D29-B9E0-3A2B-C7494B636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1" y="2658835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contenu 8">
            <a:extLst>
              <a:ext uri="{FF2B5EF4-FFF2-40B4-BE49-F238E27FC236}">
                <a16:creationId xmlns:a16="http://schemas.microsoft.com/office/drawing/2014/main" id="{114C6C83-DE3A-4654-51E0-DD7A8FA92E1F}"/>
              </a:ext>
            </a:extLst>
          </p:cNvPr>
          <p:cNvSpPr txBox="1">
            <a:spLocks/>
          </p:cNvSpPr>
          <p:nvPr/>
        </p:nvSpPr>
        <p:spPr>
          <a:xfrm>
            <a:off x="1217612" y="1974230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Middleware</a:t>
            </a:r>
          </a:p>
        </p:txBody>
      </p:sp>
      <p:pic>
        <p:nvPicPr>
          <p:cNvPr id="11" name="Image 10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C2A896D9-6B1E-7C25-805D-696F39E608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388" y="2910659"/>
            <a:ext cx="4645660" cy="18726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810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VI.	</a:t>
            </a:r>
            <a:r>
              <a:rPr lang="fr-FR" sz="4000" dirty="0">
                <a:solidFill>
                  <a:srgbClr val="FF0000"/>
                </a:solidFill>
              </a:rPr>
              <a:t> Implémentation</a:t>
            </a:r>
            <a:r>
              <a:rPr lang="fr-FR" dirty="0">
                <a:solidFill>
                  <a:srgbClr val="FF0000"/>
                </a:solidFill>
              </a:rPr>
              <a:t> du backend</a:t>
            </a:r>
            <a:endParaRPr lang="fr-FR" dirty="0">
              <a:solidFill>
                <a:srgbClr val="FF505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0CC64C61-B722-39C3-046B-5A8C8797E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02332" y="-531440"/>
            <a:ext cx="2904679" cy="290467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8D7DBB9-2335-3E74-8BF3-6E6CF5233E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2832261"/>
            <a:ext cx="5652572" cy="29046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50" name="Picture 2" descr="Express Tutorial Part 4: Routes and controllers - Learn web development |  MDN">
            <a:extLst>
              <a:ext uri="{FF2B5EF4-FFF2-40B4-BE49-F238E27FC236}">
                <a16:creationId xmlns:a16="http://schemas.microsoft.com/office/drawing/2014/main" id="{834D1140-2BC1-6CD6-6630-3D84B17EE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82" y="2623621"/>
            <a:ext cx="5051617" cy="29046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contenu 8">
            <a:extLst>
              <a:ext uri="{FF2B5EF4-FFF2-40B4-BE49-F238E27FC236}">
                <a16:creationId xmlns:a16="http://schemas.microsoft.com/office/drawing/2014/main" id="{9C8B366D-60DB-1816-BD6F-B3AEA8661E2F}"/>
              </a:ext>
            </a:extLst>
          </p:cNvPr>
          <p:cNvSpPr txBox="1">
            <a:spLocks/>
          </p:cNvSpPr>
          <p:nvPr/>
        </p:nvSpPr>
        <p:spPr>
          <a:xfrm>
            <a:off x="1217612" y="1974230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Router</a:t>
            </a:r>
          </a:p>
        </p:txBody>
      </p:sp>
    </p:spTree>
    <p:extLst>
      <p:ext uri="{BB962C8B-B14F-4D97-AF65-F5344CB8AC3E}">
        <p14:creationId xmlns:p14="http://schemas.microsoft.com/office/powerpoint/2010/main" val="74781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VI.	</a:t>
            </a:r>
            <a:r>
              <a:rPr lang="fr-FR" sz="4000" dirty="0"/>
              <a:t> </a:t>
            </a:r>
            <a:r>
              <a:rPr lang="fr-FR" sz="4000" dirty="0">
                <a:solidFill>
                  <a:srgbClr val="FF0000"/>
                </a:solidFill>
              </a:rPr>
              <a:t>Implémentation</a:t>
            </a:r>
            <a:r>
              <a:rPr lang="fr-FR" dirty="0">
                <a:solidFill>
                  <a:srgbClr val="FF0000"/>
                </a:solidFill>
              </a:rPr>
              <a:t> du backend</a:t>
            </a:r>
          </a:p>
        </p:txBody>
      </p:sp>
      <p:sp>
        <p:nvSpPr>
          <p:cNvPr id="9" name="Espace réservé du contenu 8"/>
          <p:cNvSpPr>
            <a:spLocks noGrp="1"/>
          </p:cNvSpPr>
          <p:nvPr>
            <p:ph idx="1"/>
          </p:nvPr>
        </p:nvSpPr>
        <p:spPr>
          <a:xfrm>
            <a:off x="1217612" y="1772816"/>
            <a:ext cx="8837240" cy="4343400"/>
          </a:xfrm>
        </p:spPr>
        <p:txBody>
          <a:bodyPr rtlCol="0"/>
          <a:lstStyle/>
          <a:p>
            <a:pPr rtl="0"/>
            <a:r>
              <a:rPr lang="fr-FR" dirty="0"/>
              <a:t>Afin de sécurisée les données des utilisateurs dans la base de données, j’utilise les packages </a:t>
            </a:r>
            <a:r>
              <a:rPr lang="fr-FR" b="1" dirty="0" err="1">
                <a:solidFill>
                  <a:srgbClr val="00B050"/>
                </a:solidFill>
              </a:rPr>
              <a:t>Bcrypt</a:t>
            </a:r>
            <a:r>
              <a:rPr lang="fr-FR" dirty="0"/>
              <a:t>  afin de rendre le mot de passe irrécupérable dans la base de données.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sp>
        <p:nvSpPr>
          <p:cNvPr id="8" name="Espace réservé du contenu 8">
            <a:extLst>
              <a:ext uri="{FF2B5EF4-FFF2-40B4-BE49-F238E27FC236}">
                <a16:creationId xmlns:a16="http://schemas.microsoft.com/office/drawing/2014/main" id="{0E7F74F5-0EF7-5A02-687B-1B36CEBDE2CB}"/>
              </a:ext>
            </a:extLst>
          </p:cNvPr>
          <p:cNvSpPr txBox="1">
            <a:spLocks/>
          </p:cNvSpPr>
          <p:nvPr/>
        </p:nvSpPr>
        <p:spPr>
          <a:xfrm>
            <a:off x="3358108" y="4797152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fr-FR" dirty="0"/>
          </a:p>
        </p:txBody>
      </p:sp>
      <p:pic>
        <p:nvPicPr>
          <p:cNvPr id="1028" name="Picture 4" descr="Hacher - Icônes sécurité gratuites">
            <a:extLst>
              <a:ext uri="{FF2B5EF4-FFF2-40B4-BE49-F238E27FC236}">
                <a16:creationId xmlns:a16="http://schemas.microsoft.com/office/drawing/2014/main" id="{5F55562C-3735-363B-8289-28DF3805A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334" y="3573016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243D3D1C-D11B-3E94-F40E-5CBE3B6F9E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FD5AD6-60A3-F75D-E0B6-7C521E1AFD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0573" y="3409715"/>
            <a:ext cx="7254869" cy="25910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4205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>
          <a:xfrm>
            <a:off x="1217614" y="274638"/>
            <a:ext cx="10205390" cy="1325562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VII.	</a:t>
            </a:r>
            <a:r>
              <a:rPr lang="fr-FR" sz="4000" dirty="0"/>
              <a:t> </a:t>
            </a:r>
            <a:r>
              <a:rPr lang="fr-FR" sz="4000" dirty="0">
                <a:solidFill>
                  <a:srgbClr val="FF0000"/>
                </a:solidFill>
              </a:rPr>
              <a:t>Implémentation</a:t>
            </a:r>
            <a:r>
              <a:rPr lang="fr-FR" dirty="0">
                <a:solidFill>
                  <a:srgbClr val="FF0000"/>
                </a:solidFill>
              </a:rPr>
              <a:t> DU PANEL-ADMIN</a:t>
            </a:r>
          </a:p>
        </p:txBody>
      </p:sp>
      <p:sp>
        <p:nvSpPr>
          <p:cNvPr id="9" name="Espace réservé du contenu 8"/>
          <p:cNvSpPr>
            <a:spLocks noGrp="1"/>
          </p:cNvSpPr>
          <p:nvPr>
            <p:ph idx="1"/>
          </p:nvPr>
        </p:nvSpPr>
        <p:spPr>
          <a:xfrm>
            <a:off x="3992578" y="2564904"/>
            <a:ext cx="7416824" cy="2413174"/>
          </a:xfrm>
        </p:spPr>
        <p:txBody>
          <a:bodyPr rtlCol="0">
            <a:normAutofit fontScale="92500" lnSpcReduction="10000"/>
          </a:bodyPr>
          <a:lstStyle/>
          <a:p>
            <a:pPr marL="45720" indent="0" rtl="0">
              <a:buNone/>
            </a:pPr>
            <a:r>
              <a:rPr lang="fr-FR" dirty="0"/>
              <a:t>Pour la création de mon panel-admin j’ai choisi Nuxt.js un framework basé sur Vue.js.</a:t>
            </a:r>
          </a:p>
          <a:p>
            <a:pPr marL="45720" indent="0" rtl="0">
              <a:buNone/>
            </a:pPr>
            <a:endParaRPr lang="fr-FR" dirty="0"/>
          </a:p>
          <a:p>
            <a:pPr marL="45720" indent="0" rtl="0">
              <a:buNone/>
            </a:pPr>
            <a:r>
              <a:rPr lang="fr-FR" dirty="0"/>
              <a:t>Ce framework offre une architecture solide et offre des fonctionnalités avancées comme le routage automatique.</a:t>
            </a:r>
          </a:p>
          <a:p>
            <a:pPr marL="45720" indent="0" rtl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18948" y="-99392"/>
            <a:ext cx="1249494" cy="1249494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41D1C152-7386-C3D0-DD9C-748ADC413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3" name="Image 2" descr="Une image contenant Police, triangle, ligne&#10;&#10;Description générée automatiquement">
            <a:extLst>
              <a:ext uri="{FF2B5EF4-FFF2-40B4-BE49-F238E27FC236}">
                <a16:creationId xmlns:a16="http://schemas.microsoft.com/office/drawing/2014/main" id="{9FA49093-D305-4A68-3757-C9A870F1F4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78" y="2564904"/>
            <a:ext cx="2729230" cy="27393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8556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>
          <a:xfrm>
            <a:off x="1217614" y="274638"/>
            <a:ext cx="10205390" cy="1325562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VII.	</a:t>
            </a:r>
            <a:r>
              <a:rPr lang="fr-FR" sz="4000" dirty="0"/>
              <a:t> </a:t>
            </a:r>
            <a:r>
              <a:rPr lang="fr-FR" sz="4000" dirty="0">
                <a:solidFill>
                  <a:srgbClr val="FF0000"/>
                </a:solidFill>
              </a:rPr>
              <a:t>Implémentation</a:t>
            </a:r>
            <a:r>
              <a:rPr lang="fr-FR" dirty="0">
                <a:solidFill>
                  <a:srgbClr val="FF0000"/>
                </a:solidFill>
              </a:rPr>
              <a:t> DU PANEL-ADMIN</a:t>
            </a:r>
          </a:p>
        </p:txBody>
      </p:sp>
      <p:sp>
        <p:nvSpPr>
          <p:cNvPr id="9" name="Espace réservé du contenu 8"/>
          <p:cNvSpPr>
            <a:spLocks noGrp="1"/>
          </p:cNvSpPr>
          <p:nvPr>
            <p:ph idx="1"/>
          </p:nvPr>
        </p:nvSpPr>
        <p:spPr>
          <a:xfrm>
            <a:off x="4582244" y="2019562"/>
            <a:ext cx="7416824" cy="2413174"/>
          </a:xfrm>
        </p:spPr>
        <p:txBody>
          <a:bodyPr rtlCol="0">
            <a:normAutofit/>
          </a:bodyPr>
          <a:lstStyle/>
          <a:p>
            <a:pPr marL="45720" indent="0" rtl="0">
              <a:buNone/>
            </a:pPr>
            <a:r>
              <a:rPr lang="fr-FR" dirty="0"/>
              <a:t>Une fois dans l’application web, les administrateurs doivent se connecté avec une connexion sécurisée. Ils doivent être validé en tant qu’Admin = True pour se connecter.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18948" y="-99392"/>
            <a:ext cx="1249494" cy="1249494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41D1C152-7386-C3D0-DD9C-748ADC413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5122" name="Picture 2" descr="Icône de connexion verte (symbole png)">
            <a:extLst>
              <a:ext uri="{FF2B5EF4-FFF2-40B4-BE49-F238E27FC236}">
                <a16:creationId xmlns:a16="http://schemas.microsoft.com/office/drawing/2014/main" id="{3CD6DF5C-6C7E-9048-3255-BB85CF5C5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433" y="1928335"/>
            <a:ext cx="2075098" cy="207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age 24 | Officer Icon Images - Free Download on Freepik">
            <a:extLst>
              <a:ext uri="{FF2B5EF4-FFF2-40B4-BE49-F238E27FC236}">
                <a16:creationId xmlns:a16="http://schemas.microsoft.com/office/drawing/2014/main" id="{372D386B-6095-BEB1-428A-0A0CBCC6D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" y="2142728"/>
            <a:ext cx="1646312" cy="164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 descr="Une image contenant texte, capture d’écran, logo, Police&#10;&#10;Description générée automatiquement">
            <a:extLst>
              <a:ext uri="{FF2B5EF4-FFF2-40B4-BE49-F238E27FC236}">
                <a16:creationId xmlns:a16="http://schemas.microsoft.com/office/drawing/2014/main" id="{19C0AEFC-FDC0-B11A-2BD5-3591128AD0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3451" y="3789040"/>
            <a:ext cx="2387205" cy="247307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317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>
          <a:xfrm>
            <a:off x="1217614" y="274638"/>
            <a:ext cx="10205390" cy="1325562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VII.	</a:t>
            </a:r>
            <a:r>
              <a:rPr lang="fr-FR" sz="4000" dirty="0"/>
              <a:t> </a:t>
            </a:r>
            <a:r>
              <a:rPr lang="fr-FR" sz="4000" dirty="0">
                <a:solidFill>
                  <a:srgbClr val="FF0000"/>
                </a:solidFill>
              </a:rPr>
              <a:t>Implémentation</a:t>
            </a:r>
            <a:r>
              <a:rPr lang="fr-FR" dirty="0">
                <a:solidFill>
                  <a:srgbClr val="FF0000"/>
                </a:solidFill>
              </a:rPr>
              <a:t> DU PANEL-ADMIN</a:t>
            </a:r>
          </a:p>
        </p:txBody>
      </p:sp>
      <p:sp>
        <p:nvSpPr>
          <p:cNvPr id="9" name="Espace réservé du contenu 8"/>
          <p:cNvSpPr>
            <a:spLocks noGrp="1"/>
          </p:cNvSpPr>
          <p:nvPr>
            <p:ph idx="1"/>
          </p:nvPr>
        </p:nvSpPr>
        <p:spPr>
          <a:xfrm>
            <a:off x="2611897" y="4941168"/>
            <a:ext cx="7416824" cy="2413174"/>
          </a:xfrm>
        </p:spPr>
        <p:txBody>
          <a:bodyPr rtlCol="0">
            <a:normAutofit/>
          </a:bodyPr>
          <a:lstStyle/>
          <a:p>
            <a:pPr marL="45720" indent="0" rtl="0">
              <a:buNone/>
            </a:pPr>
            <a:r>
              <a:rPr lang="fr-FR" dirty="0"/>
              <a:t>L’administrateur pourra avoir accès à une liste d’utilisateur et de pouvoir effectuer des changements de ceux-ci.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18948" y="-99392"/>
            <a:ext cx="1249494" cy="1249494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41D1C152-7386-C3D0-DD9C-748ADC413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86519" y="-531440"/>
            <a:ext cx="2904679" cy="2904679"/>
          </a:xfrm>
          <a:prstGeom prst="rect">
            <a:avLst/>
          </a:prstGeom>
        </p:spPr>
      </p:pic>
      <p:pic>
        <p:nvPicPr>
          <p:cNvPr id="3" name="Image 2" descr="Une image contenant texte, capture d’écran, logiciel, Police&#10;&#10;Description générée automatiquement">
            <a:extLst>
              <a:ext uri="{FF2B5EF4-FFF2-40B4-BE49-F238E27FC236}">
                <a16:creationId xmlns:a16="http://schemas.microsoft.com/office/drawing/2014/main" id="{371B217A-FCA9-E766-187D-FE8A7A2D42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3885" y="1751058"/>
            <a:ext cx="7632848" cy="287679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1487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>
          <a:xfrm>
            <a:off x="1217614" y="274638"/>
            <a:ext cx="10205390" cy="1325562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VII.	</a:t>
            </a:r>
            <a:r>
              <a:rPr lang="fr-FR" sz="4000" dirty="0"/>
              <a:t> </a:t>
            </a:r>
            <a:r>
              <a:rPr lang="fr-FR" sz="4000" dirty="0">
                <a:solidFill>
                  <a:srgbClr val="FF0000"/>
                </a:solidFill>
              </a:rPr>
              <a:t>Implémentation</a:t>
            </a:r>
            <a:r>
              <a:rPr lang="fr-FR" dirty="0">
                <a:solidFill>
                  <a:srgbClr val="FF0000"/>
                </a:solidFill>
              </a:rPr>
              <a:t> DU PANEL-ADMIN</a:t>
            </a:r>
          </a:p>
        </p:txBody>
      </p:sp>
      <p:sp>
        <p:nvSpPr>
          <p:cNvPr id="9" name="Espace réservé du contenu 8"/>
          <p:cNvSpPr>
            <a:spLocks noGrp="1"/>
          </p:cNvSpPr>
          <p:nvPr>
            <p:ph idx="1"/>
          </p:nvPr>
        </p:nvSpPr>
        <p:spPr>
          <a:xfrm>
            <a:off x="1217612" y="1714798"/>
            <a:ext cx="9753600" cy="4343400"/>
          </a:xfrm>
        </p:spPr>
        <p:txBody>
          <a:bodyPr rtlCol="0"/>
          <a:lstStyle/>
          <a:p>
            <a:pPr rtl="0"/>
            <a:r>
              <a:rPr lang="fr-FR" dirty="0"/>
              <a:t>Exemple d’une requête administrateur admin true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18948" y="-99392"/>
            <a:ext cx="1249494" cy="1249494"/>
          </a:xfrm>
          <a:prstGeom prst="rect">
            <a:avLst/>
          </a:prstGeom>
        </p:spPr>
      </p:pic>
      <p:pic>
        <p:nvPicPr>
          <p:cNvPr id="8" name="Picture 2" descr="Backend - Free seo and web icons">
            <a:extLst>
              <a:ext uri="{FF2B5EF4-FFF2-40B4-BE49-F238E27FC236}">
                <a16:creationId xmlns:a16="http://schemas.microsoft.com/office/drawing/2014/main" id="{421BF401-7A69-CAA2-20E5-949255ECC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3343989"/>
            <a:ext cx="2248508" cy="224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41D1C152-7386-C3D0-DD9C-748ADC413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B5616F1-055F-74C0-BA8E-F46AADE5AB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2164" y="3428999"/>
            <a:ext cx="5328592" cy="27642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4069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3"/>
          <p:cNvSpPr>
            <a:spLocks noGrp="1"/>
          </p:cNvSpPr>
          <p:nvPr>
            <p:ph type="title"/>
          </p:nvPr>
        </p:nvSpPr>
        <p:spPr>
          <a:xfrm>
            <a:off x="1694762" y="2389758"/>
            <a:ext cx="9753600" cy="1325562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VIII.	Présentation du projet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BA805A1-7AFC-8A72-65C5-2F2C8C6B2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55670AC8-3758-ED29-BCF2-DDF86F288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1026" name="Picture 2" descr="Icône Configurer, de projet, des outils, options dans Construction Project  Minimalistic line Icons">
            <a:extLst>
              <a:ext uri="{FF2B5EF4-FFF2-40B4-BE49-F238E27FC236}">
                <a16:creationId xmlns:a16="http://schemas.microsoft.com/office/drawing/2014/main" id="{FCCB791C-7748-F146-3323-5E5F5F651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796" y="4051750"/>
            <a:ext cx="1790328" cy="17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42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I.	Introduction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F16AB9F-9FB8-F6B9-C414-8754228E7B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33" y="531336"/>
            <a:ext cx="2549453" cy="1676973"/>
          </a:xfrm>
          <a:prstGeom prst="rect">
            <a:avLst/>
          </a:prstGeom>
        </p:spPr>
      </p:pic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324C1EC-718F-8E69-6147-D2964C519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7379" y="2305775"/>
            <a:ext cx="8393377" cy="4343400"/>
          </a:xfrm>
        </p:spPr>
        <p:txBody>
          <a:bodyPr/>
          <a:lstStyle/>
          <a:p>
            <a:pPr marL="45720" indent="0">
              <a:buNone/>
            </a:pPr>
            <a:r>
              <a:rPr lang="fr-FR" dirty="0"/>
              <a:t>L’objectif du projet est de faire un réseau social pour une entreprise afin que les utilisateurs afin qu’il puisse avoir des interactions dans un chat de manière rapide et efficace.</a:t>
            </a:r>
          </a:p>
          <a:p>
            <a:pPr marL="45720" indent="0">
              <a:buNone/>
            </a:pPr>
            <a:r>
              <a:rPr lang="fr-FR" dirty="0"/>
              <a:t>Ce projet permettra de faciliter les interactions entre les salariés en interne.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D172453-C495-3988-2FB8-D786084995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6740" y="4075488"/>
            <a:ext cx="2658502" cy="2658502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D3DE47BF-2D35-EA97-8E08-D76CF6BD66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54961" y="-483791"/>
            <a:ext cx="2904679" cy="290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I.	Introduction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324C1EC-718F-8E69-6147-D2964C519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7379" y="1856898"/>
            <a:ext cx="9113457" cy="4792277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fr-FR" dirty="0"/>
              <a:t>	Exigences et recommandation du client :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dirty="0"/>
              <a:t> L’utilisateur devra s’inscrire et se connecter avec une connexion sécurisée. 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dirty="0"/>
              <a:t> Seul l’utilisateur qui a créé une publication est capable de la supprimer.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dirty="0"/>
              <a:t>Un administrateur est capable de gérer les publications des utilisateurs.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dirty="0"/>
              <a:t> Respect des normes RGPD pour la sécurisation des   données et OWASP.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dirty="0"/>
              <a:t> Un utilisateur doit pouvoir avoir poster un ou plusieurs messages </a:t>
            </a:r>
          </a:p>
        </p:txBody>
      </p:sp>
      <p:pic>
        <p:nvPicPr>
          <p:cNvPr id="4" name="Image 3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E55DB7D-ADCB-C797-9CB0-FCB97C132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9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I.	ENGLISH PRESENTATION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4" name="Image 3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E55DB7D-ADCB-C797-9CB0-FCB97C132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91E3023-0629-E088-07F9-908FFC0EBC5E}"/>
              </a:ext>
            </a:extLst>
          </p:cNvPr>
          <p:cNvSpPr txBox="1"/>
          <p:nvPr/>
        </p:nvSpPr>
        <p:spPr>
          <a:xfrm>
            <a:off x="251607" y="2389758"/>
            <a:ext cx="4896544" cy="4247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fr-FR" sz="2400" dirty="0"/>
              <a:t>Mobile app</a:t>
            </a:r>
          </a:p>
        </p:txBody>
      </p:sp>
      <p:pic>
        <p:nvPicPr>
          <p:cNvPr id="3076" name="Picture 4" descr="Time management - Free time and date icons">
            <a:extLst>
              <a:ext uri="{FF2B5EF4-FFF2-40B4-BE49-F238E27FC236}">
                <a16:creationId xmlns:a16="http://schemas.microsoft.com/office/drawing/2014/main" id="{BB5B8F2C-18A8-9F7D-83FE-224953928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022" y="4641091"/>
            <a:ext cx="2294384" cy="229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DC53542-7AF8-B4B1-A836-E5A2D3331628}"/>
              </a:ext>
            </a:extLst>
          </p:cNvPr>
          <p:cNvSpPr txBox="1"/>
          <p:nvPr/>
        </p:nvSpPr>
        <p:spPr>
          <a:xfrm>
            <a:off x="6886500" y="2309691"/>
            <a:ext cx="4896544" cy="4247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fr-FR" sz="2400" dirty="0"/>
              <a:t>Technologie</a:t>
            </a:r>
          </a:p>
        </p:txBody>
      </p:sp>
      <p:pic>
        <p:nvPicPr>
          <p:cNvPr id="7" name="Image 6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5062DEEB-FA01-11F5-7F89-A9F65807E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7827" y="2365495"/>
            <a:ext cx="4626827" cy="462682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FEF9054-7DCB-2328-3959-F2CA03A4F77F}"/>
              </a:ext>
            </a:extLst>
          </p:cNvPr>
          <p:cNvSpPr txBox="1"/>
          <p:nvPr/>
        </p:nvSpPr>
        <p:spPr>
          <a:xfrm>
            <a:off x="251607" y="6158988"/>
            <a:ext cx="10019269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/>
              <a:t>This application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delivred</a:t>
            </a:r>
            <a:r>
              <a:rPr lang="fr-FR" sz="2400" dirty="0"/>
              <a:t> by Salim, </a:t>
            </a:r>
            <a:r>
              <a:rPr lang="fr-FR" sz="2400" dirty="0" err="1"/>
              <a:t>Tchéssy</a:t>
            </a:r>
            <a:r>
              <a:rPr lang="fr-FR" sz="2400" dirty="0"/>
              <a:t>, Ismail and me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9C1B9C7-10C1-4E4E-AD9A-F7BABDBE9AF1}"/>
              </a:ext>
            </a:extLst>
          </p:cNvPr>
          <p:cNvSpPr txBox="1"/>
          <p:nvPr/>
        </p:nvSpPr>
        <p:spPr>
          <a:xfrm>
            <a:off x="528750" y="2979708"/>
            <a:ext cx="4053493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br>
              <a:rPr lang="en-US" sz="2000" dirty="0"/>
            </a:br>
            <a:r>
              <a:rPr lang="en-US" sz="2000" b="0" i="0" dirty="0">
                <a:effectLst/>
                <a:latin typeface="Söhne"/>
              </a:rPr>
              <a:t>Create a social network for company</a:t>
            </a:r>
            <a:endParaRPr lang="fr-FR" sz="20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357E50D-2477-D218-EDA3-C18F29FDE2BC}"/>
              </a:ext>
            </a:extLst>
          </p:cNvPr>
          <p:cNvSpPr txBox="1"/>
          <p:nvPr/>
        </p:nvSpPr>
        <p:spPr>
          <a:xfrm>
            <a:off x="525959" y="4317925"/>
            <a:ext cx="365905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br>
              <a:rPr lang="en-US" sz="2000" dirty="0"/>
            </a:br>
            <a:r>
              <a:rPr lang="en-US" sz="2000" b="0" i="0" dirty="0">
                <a:effectLst/>
                <a:latin typeface="Söhne"/>
              </a:rPr>
              <a:t>Improve employee reaction</a:t>
            </a:r>
            <a:endParaRPr lang="fr-FR" sz="20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AF5F829-54EA-EB45-BBE4-0C8C0CCF1C93}"/>
              </a:ext>
            </a:extLst>
          </p:cNvPr>
          <p:cNvSpPr txBox="1"/>
          <p:nvPr/>
        </p:nvSpPr>
        <p:spPr>
          <a:xfrm>
            <a:off x="570685" y="3604048"/>
            <a:ext cx="365905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br>
              <a:rPr lang="en-US" sz="2000" dirty="0"/>
            </a:br>
            <a:r>
              <a:rPr lang="en-US" sz="2000" dirty="0">
                <a:latin typeface="Söhne"/>
              </a:rPr>
              <a:t>Fast and efficient interaction </a:t>
            </a:r>
            <a:endParaRPr lang="fr-FR" sz="20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B4EEC7F-92AC-5B8C-DCCB-8446F10189A6}"/>
              </a:ext>
            </a:extLst>
          </p:cNvPr>
          <p:cNvSpPr txBox="1"/>
          <p:nvPr/>
        </p:nvSpPr>
        <p:spPr>
          <a:xfrm>
            <a:off x="6878089" y="2979708"/>
            <a:ext cx="365905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br>
              <a:rPr lang="en-US" sz="2000" dirty="0"/>
            </a:br>
            <a:r>
              <a:rPr lang="en-US" sz="2000" dirty="0">
                <a:latin typeface="Söhne"/>
              </a:rPr>
              <a:t>Node Js with </a:t>
            </a:r>
            <a:r>
              <a:rPr lang="en-US" sz="2000" dirty="0" err="1">
                <a:latin typeface="Söhne"/>
              </a:rPr>
              <a:t>Sequelize</a:t>
            </a:r>
            <a:endParaRPr lang="fr-FR" sz="20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7649C49-A9AE-A81E-8044-3E27B152C111}"/>
              </a:ext>
            </a:extLst>
          </p:cNvPr>
          <p:cNvSpPr txBox="1"/>
          <p:nvPr/>
        </p:nvSpPr>
        <p:spPr>
          <a:xfrm>
            <a:off x="6918266" y="3604047"/>
            <a:ext cx="365905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br>
              <a:rPr lang="en-US" sz="2000" dirty="0"/>
            </a:br>
            <a:r>
              <a:rPr lang="en-US" sz="2000" b="0" i="0" dirty="0">
                <a:effectLst/>
                <a:latin typeface="Söhne"/>
              </a:rPr>
              <a:t>React Native</a:t>
            </a:r>
            <a:endParaRPr lang="fr-FR" sz="20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212CFD1-4F48-479B-F5D9-F2D0BD56FDDE}"/>
              </a:ext>
            </a:extLst>
          </p:cNvPr>
          <p:cNvSpPr txBox="1"/>
          <p:nvPr/>
        </p:nvSpPr>
        <p:spPr>
          <a:xfrm>
            <a:off x="6886500" y="4317925"/>
            <a:ext cx="365905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br>
              <a:rPr lang="en-US" sz="2000" dirty="0"/>
            </a:br>
            <a:r>
              <a:rPr lang="en-US" sz="2000" b="0" i="0" dirty="0" err="1">
                <a:effectLst/>
                <a:latin typeface="Söhne"/>
              </a:rPr>
              <a:t>Nuxt</a:t>
            </a:r>
            <a:r>
              <a:rPr lang="en-US" sz="2000" dirty="0">
                <a:latin typeface="Söhne"/>
              </a:rPr>
              <a:t> framework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85852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I.	ENGLISH PRESENTATION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4" name="Image 3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E55DB7D-ADCB-C797-9CB0-FCB97C132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2" name="Picture 2" descr="Objectif - Icônes armes gratuites">
            <a:extLst>
              <a:ext uri="{FF2B5EF4-FFF2-40B4-BE49-F238E27FC236}">
                <a16:creationId xmlns:a16="http://schemas.microsoft.com/office/drawing/2014/main" id="{C5965936-2F39-6F92-2B2F-F5EFACF78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12" y="2060848"/>
            <a:ext cx="2426855" cy="242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2D156AE-6AEB-989E-4FB1-D9D8A34C9747}"/>
              </a:ext>
            </a:extLst>
          </p:cNvPr>
          <p:cNvSpPr txBox="1"/>
          <p:nvPr/>
        </p:nvSpPr>
        <p:spPr>
          <a:xfrm>
            <a:off x="797378" y="2636912"/>
            <a:ext cx="5616624" cy="21975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fr-FR" sz="2400" dirty="0"/>
              <a:t>Objective: </a:t>
            </a:r>
          </a:p>
          <a:p>
            <a:pPr>
              <a:lnSpc>
                <a:spcPct val="90000"/>
              </a:lnSpc>
            </a:pPr>
            <a:endParaRPr lang="fr-FR" sz="2000" dirty="0"/>
          </a:p>
          <a:p>
            <a:pPr marL="342900" indent="-342900">
              <a:lnSpc>
                <a:spcPct val="9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dirty="0"/>
              <a:t>New </a:t>
            </a:r>
            <a:r>
              <a:rPr lang="fr-FR" sz="2000" dirty="0" err="1"/>
              <a:t>skills</a:t>
            </a:r>
            <a:r>
              <a:rPr lang="fr-FR" sz="2000" dirty="0"/>
              <a:t> </a:t>
            </a:r>
            <a:r>
              <a:rPr lang="fr-FR" sz="2000" dirty="0" err="1"/>
              <a:t>language</a:t>
            </a:r>
            <a:endParaRPr lang="fr-FR" sz="2000" dirty="0"/>
          </a:p>
          <a:p>
            <a:pPr marL="342900" indent="-342900">
              <a:lnSpc>
                <a:spcPct val="9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dirty="0"/>
              <a:t>Complete Application </a:t>
            </a:r>
            <a:r>
              <a:rPr lang="fr-FR" sz="2000" dirty="0" err="1"/>
              <a:t>functional</a:t>
            </a:r>
            <a:endParaRPr lang="fr-FR" sz="2000" dirty="0"/>
          </a:p>
          <a:p>
            <a:pPr marL="342900" indent="-342900">
              <a:lnSpc>
                <a:spcPct val="9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dirty="0"/>
              <a:t>Collaboration </a:t>
            </a:r>
            <a:r>
              <a:rPr lang="fr-FR" sz="2000" dirty="0" err="1"/>
              <a:t>with</a:t>
            </a:r>
            <a:r>
              <a:rPr lang="fr-FR" sz="2000" dirty="0"/>
              <a:t> team </a:t>
            </a:r>
            <a:r>
              <a:rPr lang="fr-FR" sz="2000" dirty="0" err="1"/>
              <a:t>member</a:t>
            </a:r>
            <a:endParaRPr lang="fr-FR" sz="20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fr-FR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69710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II.	Construction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4" name="Image 3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E55DB7D-ADCB-C797-9CB0-FCB97C132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6" name="image9.png">
            <a:extLst>
              <a:ext uri="{FF2B5EF4-FFF2-40B4-BE49-F238E27FC236}">
                <a16:creationId xmlns:a16="http://schemas.microsoft.com/office/drawing/2014/main" id="{4788201B-AE58-B02C-F2BE-3B44A66038C4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5086300" y="2564904"/>
            <a:ext cx="6162923" cy="28027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Espace réservé du texte 2">
            <a:extLst>
              <a:ext uri="{FF2B5EF4-FFF2-40B4-BE49-F238E27FC236}">
                <a16:creationId xmlns:a16="http://schemas.microsoft.com/office/drawing/2014/main" id="{5F6861D0-8A53-2783-8F77-342A3654881D}"/>
              </a:ext>
            </a:extLst>
          </p:cNvPr>
          <p:cNvSpPr txBox="1">
            <a:spLocks/>
          </p:cNvSpPr>
          <p:nvPr/>
        </p:nvSpPr>
        <p:spPr>
          <a:xfrm>
            <a:off x="797378" y="2264010"/>
            <a:ext cx="4083110" cy="2156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fr-FR" dirty="0"/>
              <a:t>Nous avons utilisé Trello afin de gérer et attribuer nos différentes tâches dans ce projet</a:t>
            </a:r>
          </a:p>
        </p:txBody>
      </p:sp>
    </p:spTree>
    <p:extLst>
      <p:ext uri="{BB962C8B-B14F-4D97-AF65-F5344CB8AC3E}">
        <p14:creationId xmlns:p14="http://schemas.microsoft.com/office/powerpoint/2010/main" val="23007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II.	Construction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4" name="Image 3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E55DB7D-ADCB-C797-9CB0-FCB97C132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2" name="Image 1" descr="Une image contenant texte, diagramme, Post-it, ligne&#10;&#10;Description générée automatiquement">
            <a:extLst>
              <a:ext uri="{FF2B5EF4-FFF2-40B4-BE49-F238E27FC236}">
                <a16:creationId xmlns:a16="http://schemas.microsoft.com/office/drawing/2014/main" id="{9E654657-5086-7A70-F001-F8632FB521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84" y="2780928"/>
            <a:ext cx="6250448" cy="291715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Espace réservé du texte 2">
            <a:extLst>
              <a:ext uri="{FF2B5EF4-FFF2-40B4-BE49-F238E27FC236}">
                <a16:creationId xmlns:a16="http://schemas.microsoft.com/office/drawing/2014/main" id="{3730BE1C-F954-D4FE-9EA1-9362F894A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50" y="1992577"/>
            <a:ext cx="4083110" cy="2156503"/>
          </a:xfrm>
        </p:spPr>
        <p:txBody>
          <a:bodyPr rtlCol="0">
            <a:normAutofit/>
          </a:bodyPr>
          <a:lstStyle/>
          <a:p>
            <a:pPr marL="45720" indent="0">
              <a:buNone/>
            </a:pPr>
            <a:r>
              <a:rPr lang="fr-FR" dirty="0"/>
              <a:t>Voici comment nous avons pensé notre architecture logicielle</a:t>
            </a:r>
          </a:p>
        </p:txBody>
      </p:sp>
    </p:spTree>
    <p:extLst>
      <p:ext uri="{BB962C8B-B14F-4D97-AF65-F5344CB8AC3E}">
        <p14:creationId xmlns:p14="http://schemas.microsoft.com/office/powerpoint/2010/main" val="142958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II.	Construction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4" name="Image 3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E55DB7D-ADCB-C797-9CB0-FCB97C132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sp>
        <p:nvSpPr>
          <p:cNvPr id="6" name="Espace réservé du texte 2">
            <a:extLst>
              <a:ext uri="{FF2B5EF4-FFF2-40B4-BE49-F238E27FC236}">
                <a16:creationId xmlns:a16="http://schemas.microsoft.com/office/drawing/2014/main" id="{3730BE1C-F954-D4FE-9EA1-9362F894A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4777" y="2553805"/>
            <a:ext cx="5896429" cy="1940479"/>
          </a:xfrm>
        </p:spPr>
        <p:txBody>
          <a:bodyPr rtlCol="0">
            <a:normAutofit/>
          </a:bodyPr>
          <a:lstStyle/>
          <a:p>
            <a:pPr marL="45720" indent="0">
              <a:buNone/>
            </a:pPr>
            <a:r>
              <a:rPr lang="fr-FR" dirty="0"/>
              <a:t>La charte graphique définie les couleurs, la police et la typographie afin que notre application possède une identité visuelle propre.</a:t>
            </a:r>
          </a:p>
          <a:p>
            <a:pPr marL="45720" indent="0">
              <a:buNone/>
            </a:pPr>
            <a:endParaRPr lang="fr-FR" dirty="0"/>
          </a:p>
        </p:txBody>
      </p:sp>
      <p:pic>
        <p:nvPicPr>
          <p:cNvPr id="7" name="image8.png">
            <a:extLst>
              <a:ext uri="{FF2B5EF4-FFF2-40B4-BE49-F238E27FC236}">
                <a16:creationId xmlns:a16="http://schemas.microsoft.com/office/drawing/2014/main" id="{96478C77-68F3-D9E7-AC81-2C5AB220ECAE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5950396" y="2612380"/>
            <a:ext cx="5730875" cy="30734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9221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ésentation de rapport de pays du mon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887_TF03460629" id="{59F5F543-21D5-452F-BDA7-304FCBDF3A24}" vid="{A69020B4-62E5-4363-9099-81E882F9AF1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rapport de pays du monde</Template>
  <TotalTime>1878</TotalTime>
  <Words>1262</Words>
  <Application>Microsoft Office PowerPoint</Application>
  <PresentationFormat>Personnalisé</PresentationFormat>
  <Paragraphs>154</Paragraphs>
  <Slides>29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Arial</vt:lpstr>
      <vt:lpstr>Century Gothic</vt:lpstr>
      <vt:lpstr>Söhne</vt:lpstr>
      <vt:lpstr>Spartan</vt:lpstr>
      <vt:lpstr>Wingdings</vt:lpstr>
      <vt:lpstr>Présentation de rapport de pays du monde</vt:lpstr>
      <vt:lpstr>TISS-APP</vt:lpstr>
      <vt:lpstr>SOMMAIRE</vt:lpstr>
      <vt:lpstr>I. Introduction</vt:lpstr>
      <vt:lpstr>I. Introduction</vt:lpstr>
      <vt:lpstr>I. ENGLISH PRESENTATION</vt:lpstr>
      <vt:lpstr>I. ENGLISH PRESENTATION</vt:lpstr>
      <vt:lpstr>II. Construction du projet</vt:lpstr>
      <vt:lpstr>II. Construction du projet</vt:lpstr>
      <vt:lpstr>II. Construction du projet</vt:lpstr>
      <vt:lpstr>II. Construction du projet</vt:lpstr>
      <vt:lpstr>II. Construction du projet</vt:lpstr>
      <vt:lpstr>III. Technologie mis en place</vt:lpstr>
      <vt:lpstr>III. Technologie mis en place</vt:lpstr>
      <vt:lpstr>IV. arborescence du projet</vt:lpstr>
      <vt:lpstr>V. Construction du frontend</vt:lpstr>
      <vt:lpstr>V. Construction du frontend</vt:lpstr>
      <vt:lpstr>V. Construction du frontend</vt:lpstr>
      <vt:lpstr>V. Construction du frontend</vt:lpstr>
      <vt:lpstr>VI.  Implémentation du backend</vt:lpstr>
      <vt:lpstr>VI.  Implémentation du backend</vt:lpstr>
      <vt:lpstr>VI.  Implémentation du backend</vt:lpstr>
      <vt:lpstr>VI.  Implémentation du backend</vt:lpstr>
      <vt:lpstr>VI.  Implémentation du backend</vt:lpstr>
      <vt:lpstr>VI.  Implémentation du backend</vt:lpstr>
      <vt:lpstr>VII.  Implémentation DU PANEL-ADMIN</vt:lpstr>
      <vt:lpstr>VII.  Implémentation DU PANEL-ADMIN</vt:lpstr>
      <vt:lpstr>VII.  Implémentation DU PANEL-ADMIN</vt:lpstr>
      <vt:lpstr>VII.  Implémentation DU PANEL-ADMIN</vt:lpstr>
      <vt:lpstr>VIII. Présentation du projet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Groupomania</dc:title>
  <dc:creator>Samir Mokaddem</dc:creator>
  <cp:lastModifiedBy>Samir Mokaddem</cp:lastModifiedBy>
  <cp:revision>176</cp:revision>
  <dcterms:created xsi:type="dcterms:W3CDTF">2022-06-04T12:58:54Z</dcterms:created>
  <dcterms:modified xsi:type="dcterms:W3CDTF">2023-06-21T12:32:05Z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