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9" r:id="rId2"/>
    <p:sldId id="270" r:id="rId3"/>
    <p:sldId id="271" r:id="rId4"/>
    <p:sldId id="278" r:id="rId5"/>
    <p:sldId id="303" r:id="rId6"/>
    <p:sldId id="299" r:id="rId7"/>
    <p:sldId id="294" r:id="rId8"/>
    <p:sldId id="293" r:id="rId9"/>
    <p:sldId id="295" r:id="rId10"/>
    <p:sldId id="296" r:id="rId11"/>
    <p:sldId id="298" r:id="rId12"/>
    <p:sldId id="272" r:id="rId13"/>
    <p:sldId id="282" r:id="rId14"/>
    <p:sldId id="274" r:id="rId15"/>
    <p:sldId id="273" r:id="rId16"/>
    <p:sldId id="287" r:id="rId17"/>
    <p:sldId id="281" r:id="rId18"/>
    <p:sldId id="284" r:id="rId19"/>
    <p:sldId id="304" r:id="rId20"/>
    <p:sldId id="280" r:id="rId21"/>
    <p:sldId id="306" r:id="rId22"/>
    <p:sldId id="289" r:id="rId23"/>
    <p:sldId id="288" r:id="rId24"/>
    <p:sldId id="297" r:id="rId25"/>
    <p:sldId id="290" r:id="rId26"/>
    <p:sldId id="279" r:id="rId27"/>
    <p:sldId id="300" r:id="rId28"/>
    <p:sldId id="301" r:id="rId29"/>
    <p:sldId id="302" r:id="rId30"/>
    <p:sldId id="291" r:id="rId31"/>
    <p:sldId id="305" r:id="rId32"/>
    <p:sldId id="275" r:id="rId33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7D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0" autoAdjust="0"/>
  </p:normalViewPr>
  <p:slideViewPr>
    <p:cSldViewPr>
      <p:cViewPr varScale="1">
        <p:scale>
          <a:sx n="76" d="100"/>
          <a:sy n="76" d="100"/>
        </p:scale>
        <p:origin x="946" y="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okaddem" userId="e50187bd9ee27f6f" providerId="LiveId" clId="{5EA83576-4FD8-40CB-A255-A6E632ABF3F3}"/>
    <pc:docChg chg="undo custSel addSld modSld sldOrd">
      <pc:chgData name="Samir Mokaddem" userId="e50187bd9ee27f6f" providerId="LiveId" clId="{5EA83576-4FD8-40CB-A255-A6E632ABF3F3}" dt="2022-06-13T17:54:22.207" v="2087" actId="20577"/>
      <pc:docMkLst>
        <pc:docMk/>
      </pc:docMkLst>
      <pc:sldChg chg="modSp mod">
        <pc:chgData name="Samir Mokaddem" userId="e50187bd9ee27f6f" providerId="LiveId" clId="{5EA83576-4FD8-40CB-A255-A6E632ABF3F3}" dt="2022-06-13T17:54:02.784" v="2075" actId="20577"/>
        <pc:sldMkLst>
          <pc:docMk/>
          <pc:sldMk cId="2553946872" sldId="263"/>
        </pc:sldMkLst>
        <pc:spChg chg="mod">
          <ac:chgData name="Samir Mokaddem" userId="e50187bd9ee27f6f" providerId="LiveId" clId="{5EA83576-4FD8-40CB-A255-A6E632ABF3F3}" dt="2022-06-13T17:54:02.784" v="2075" actId="20577"/>
          <ac:spMkLst>
            <pc:docMk/>
            <pc:sldMk cId="2553946872" sldId="263"/>
            <ac:spMk id="7" creationId="{00000000-0000-0000-0000-000000000000}"/>
          </ac:spMkLst>
        </pc:spChg>
      </pc:sldChg>
      <pc:sldChg chg="modSp mod">
        <pc:chgData name="Samir Mokaddem" userId="e50187bd9ee27f6f" providerId="LiveId" clId="{5EA83576-4FD8-40CB-A255-A6E632ABF3F3}" dt="2022-06-13T17:53:49.567" v="2071" actId="20577"/>
        <pc:sldMkLst>
          <pc:docMk/>
          <pc:sldMk cId="846953034" sldId="270"/>
        </pc:sldMkLst>
        <pc:spChg chg="mod">
          <ac:chgData name="Samir Mokaddem" userId="e50187bd9ee27f6f" providerId="LiveId" clId="{5EA83576-4FD8-40CB-A255-A6E632ABF3F3}" dt="2022-06-13T17:53:49.567" v="2071" actId="20577"/>
          <ac:spMkLst>
            <pc:docMk/>
            <pc:sldMk cId="846953034" sldId="270"/>
            <ac:spMk id="2" creationId="{00000000-0000-0000-0000-000000000000}"/>
          </ac:spMkLst>
        </pc:spChg>
      </pc:sldChg>
      <pc:sldChg chg="addSp delSp modSp mod">
        <pc:chgData name="Samir Mokaddem" userId="e50187bd9ee27f6f" providerId="LiveId" clId="{5EA83576-4FD8-40CB-A255-A6E632ABF3F3}" dt="2022-06-05T07:12:32.942" v="1139" actId="20577"/>
        <pc:sldMkLst>
          <pc:docMk/>
          <pc:sldMk cId="1192260098" sldId="271"/>
        </pc:sldMkLst>
        <pc:spChg chg="mod">
          <ac:chgData name="Samir Mokaddem" userId="e50187bd9ee27f6f" providerId="LiveId" clId="{5EA83576-4FD8-40CB-A255-A6E632ABF3F3}" dt="2022-06-05T07:12:32.942" v="1139" actId="20577"/>
          <ac:spMkLst>
            <pc:docMk/>
            <pc:sldMk cId="1192260098" sldId="271"/>
            <ac:spMk id="10" creationId="{F324C1EC-718F-8E69-6147-D2964C519D18}"/>
          </ac:spMkLst>
        </pc:spChg>
        <pc:picChg chg="mod">
          <ac:chgData name="Samir Mokaddem" userId="e50187bd9ee27f6f" providerId="LiveId" clId="{5EA83576-4FD8-40CB-A255-A6E632ABF3F3}" dt="2022-06-04T17:19:07.267" v="37" actId="1076"/>
          <ac:picMkLst>
            <pc:docMk/>
            <pc:sldMk cId="1192260098" sldId="271"/>
            <ac:picMk id="6" creationId="{DF16AB9F-9FB8-F6B9-C414-8754228E7BBC}"/>
          </ac:picMkLst>
        </pc:picChg>
        <pc:picChg chg="add del mod">
          <ac:chgData name="Samir Mokaddem" userId="e50187bd9ee27f6f" providerId="LiveId" clId="{5EA83576-4FD8-40CB-A255-A6E632ABF3F3}" dt="2022-06-04T17:18:33.831" v="26" actId="478"/>
          <ac:picMkLst>
            <pc:docMk/>
            <pc:sldMk cId="1192260098" sldId="271"/>
            <ac:picMk id="12" creationId="{42FFDB3A-421F-4AD0-9C36-54B53EE7DF57}"/>
          </ac:picMkLst>
        </pc:picChg>
        <pc:picChg chg="add mod">
          <ac:chgData name="Samir Mokaddem" userId="e50187bd9ee27f6f" providerId="LiveId" clId="{5EA83576-4FD8-40CB-A255-A6E632ABF3F3}" dt="2022-06-04T17:19:23.063" v="42" actId="1076"/>
          <ac:picMkLst>
            <pc:docMk/>
            <pc:sldMk cId="1192260098" sldId="271"/>
            <ac:picMk id="14" creationId="{AD172453-C495-3988-2FB8-D786084995DE}"/>
          </ac:picMkLst>
        </pc:picChg>
      </pc:sldChg>
      <pc:sldChg chg="addSp delSp modSp mod">
        <pc:chgData name="Samir Mokaddem" userId="e50187bd9ee27f6f" providerId="LiveId" clId="{5EA83576-4FD8-40CB-A255-A6E632ABF3F3}" dt="2022-06-04T17:57:38.151" v="1136" actId="14100"/>
        <pc:sldMkLst>
          <pc:docMk/>
          <pc:sldMk cId="883091254" sldId="272"/>
        </pc:sldMkLst>
        <pc:spChg chg="mod">
          <ac:chgData name="Samir Mokaddem" userId="e50187bd9ee27f6f" providerId="LiveId" clId="{5EA83576-4FD8-40CB-A255-A6E632ABF3F3}" dt="2022-06-04T17:52:45.223" v="510" actId="113"/>
          <ac:spMkLst>
            <pc:docMk/>
            <pc:sldMk cId="883091254" sldId="272"/>
            <ac:spMk id="2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3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4T17:53:35.683" v="540" actId="20577"/>
          <ac:spMkLst>
            <pc:docMk/>
            <pc:sldMk cId="883091254" sldId="272"/>
            <ac:spMk id="21" creationId="{D330667A-A340-DEDF-14ED-DE8646661D79}"/>
          </ac:spMkLst>
        </pc:spChg>
        <pc:spChg chg="add del mod">
          <ac:chgData name="Samir Mokaddem" userId="e50187bd9ee27f6f" providerId="LiveId" clId="{5EA83576-4FD8-40CB-A255-A6E632ABF3F3}" dt="2022-06-04T17:53:41.558" v="542" actId="21"/>
          <ac:spMkLst>
            <pc:docMk/>
            <pc:sldMk cId="883091254" sldId="272"/>
            <ac:spMk id="23" creationId="{48A5D4EB-ACE8-BEEE-C979-E4DC9B410981}"/>
          </ac:spMkLst>
        </pc:spChg>
        <pc:spChg chg="add mod">
          <ac:chgData name="Samir Mokaddem" userId="e50187bd9ee27f6f" providerId="LiveId" clId="{5EA83576-4FD8-40CB-A255-A6E632ABF3F3}" dt="2022-06-04T17:57:28.862" v="1130" actId="1076"/>
          <ac:spMkLst>
            <pc:docMk/>
            <pc:sldMk cId="883091254" sldId="272"/>
            <ac:spMk id="24" creationId="{3F136525-D2EE-B707-7D47-7DE84048137A}"/>
          </ac:spMkLst>
        </pc:spChg>
        <pc:picChg chg="mod">
          <ac:chgData name="Samir Mokaddem" userId="e50187bd9ee27f6f" providerId="LiveId" clId="{5EA83576-4FD8-40CB-A255-A6E632ABF3F3}" dt="2022-06-04T17:52:54.282" v="515" actId="1076"/>
          <ac:picMkLst>
            <pc:docMk/>
            <pc:sldMk cId="883091254" sldId="272"/>
            <ac:picMk id="6" creationId="{0F4E4DEE-8EC3-65BA-16E4-793D82AA3ADA}"/>
          </ac:picMkLst>
        </pc:picChg>
        <pc:picChg chg="mod">
          <ac:chgData name="Samir Mokaddem" userId="e50187bd9ee27f6f" providerId="LiveId" clId="{5EA83576-4FD8-40CB-A255-A6E632ABF3F3}" dt="2022-06-04T17:52:56.240" v="516" actId="1076"/>
          <ac:picMkLst>
            <pc:docMk/>
            <pc:sldMk cId="883091254" sldId="272"/>
            <ac:picMk id="8" creationId="{084AA29A-05B3-2BBC-B526-5EB0179EDD82}"/>
          </ac:picMkLst>
        </pc:picChg>
        <pc:picChg chg="mod">
          <ac:chgData name="Samir Mokaddem" userId="e50187bd9ee27f6f" providerId="LiveId" clId="{5EA83576-4FD8-40CB-A255-A6E632ABF3F3}" dt="2022-06-04T17:52:58.171" v="517" actId="1076"/>
          <ac:picMkLst>
            <pc:docMk/>
            <pc:sldMk cId="883091254" sldId="272"/>
            <ac:picMk id="10" creationId="{C2E4A496-3666-2787-38F4-F5866B61F778}"/>
          </ac:picMkLst>
        </pc:picChg>
        <pc:picChg chg="mod">
          <ac:chgData name="Samir Mokaddem" userId="e50187bd9ee27f6f" providerId="LiveId" clId="{5EA83576-4FD8-40CB-A255-A6E632ABF3F3}" dt="2022-06-04T17:50:24.786" v="310" actId="1076"/>
          <ac:picMkLst>
            <pc:docMk/>
            <pc:sldMk cId="883091254" sldId="272"/>
            <ac:picMk id="12" creationId="{EAC18FF0-A5C1-BE64-3F3C-A3C77E2976A4}"/>
          </ac:picMkLst>
        </pc:picChg>
        <pc:picChg chg="mod">
          <ac:chgData name="Samir Mokaddem" userId="e50187bd9ee27f6f" providerId="LiveId" clId="{5EA83576-4FD8-40CB-A255-A6E632ABF3F3}" dt="2022-06-04T17:57:36.534" v="1135" actId="1076"/>
          <ac:picMkLst>
            <pc:docMk/>
            <pc:sldMk cId="883091254" sldId="272"/>
            <ac:picMk id="14" creationId="{8F6B69D9-8CD5-CBAA-9495-BA8C70A4DD9D}"/>
          </ac:picMkLst>
        </pc:picChg>
        <pc:picChg chg="mod">
          <ac:chgData name="Samir Mokaddem" userId="e50187bd9ee27f6f" providerId="LiveId" clId="{5EA83576-4FD8-40CB-A255-A6E632ABF3F3}" dt="2022-06-04T17:57:33.431" v="1133" actId="1076"/>
          <ac:picMkLst>
            <pc:docMk/>
            <pc:sldMk cId="883091254" sldId="272"/>
            <ac:picMk id="18" creationId="{8C23F17D-E871-5C94-28A0-9CF0E9FEA5ED}"/>
          </ac:picMkLst>
        </pc:picChg>
        <pc:picChg chg="mod">
          <ac:chgData name="Samir Mokaddem" userId="e50187bd9ee27f6f" providerId="LiveId" clId="{5EA83576-4FD8-40CB-A255-A6E632ABF3F3}" dt="2022-06-04T17:57:38.151" v="1136" actId="14100"/>
          <ac:picMkLst>
            <pc:docMk/>
            <pc:sldMk cId="883091254" sldId="272"/>
            <ac:picMk id="20" creationId="{16886D2A-9D7B-E241-A10E-E05F257CEBA0}"/>
          </ac:picMkLst>
        </pc:picChg>
      </pc:sldChg>
      <pc:sldChg chg="addSp delSp modSp mod">
        <pc:chgData name="Samir Mokaddem" userId="e50187bd9ee27f6f" providerId="LiveId" clId="{5EA83576-4FD8-40CB-A255-A6E632ABF3F3}" dt="2022-06-13T17:53:59.343" v="2074" actId="20577"/>
        <pc:sldMkLst>
          <pc:docMk/>
          <pc:sldMk cId="489730590" sldId="273"/>
        </pc:sldMkLst>
        <pc:spChg chg="del mod">
          <ac:chgData name="Samir Mokaddem" userId="e50187bd9ee27f6f" providerId="LiveId" clId="{5EA83576-4FD8-40CB-A255-A6E632ABF3F3}" dt="2022-06-05T08:08:14.057" v="1146" actId="478"/>
          <ac:spMkLst>
            <pc:docMk/>
            <pc:sldMk cId="489730590" sldId="273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3:59.343" v="2074" actId="20577"/>
          <ac:spMkLst>
            <pc:docMk/>
            <pc:sldMk cId="489730590" sldId="273"/>
            <ac:spMk id="5" creationId="{00000000-0000-0000-0000-000000000000}"/>
          </ac:spMkLst>
        </pc:spChg>
        <pc:spChg chg="del">
          <ac:chgData name="Samir Mokaddem" userId="e50187bd9ee27f6f" providerId="LiveId" clId="{5EA83576-4FD8-40CB-A255-A6E632ABF3F3}" dt="2022-06-05T08:08:01.655" v="1141"/>
          <ac:spMkLst>
            <pc:docMk/>
            <pc:sldMk cId="489730590" sldId="273"/>
            <ac:spMk id="6" creationId="{00000000-0000-0000-0000-000000000000}"/>
          </ac:spMkLst>
        </pc:spChg>
        <pc:picChg chg="add mod">
          <ac:chgData name="Samir Mokaddem" userId="e50187bd9ee27f6f" providerId="LiveId" clId="{5EA83576-4FD8-40CB-A255-A6E632ABF3F3}" dt="2022-06-05T08:08:33.608" v="1147" actId="207"/>
          <ac:picMkLst>
            <pc:docMk/>
            <pc:sldMk cId="489730590" sldId="273"/>
            <ac:picMk id="4" creationId="{D25F86FD-81F3-6D10-2245-F9F0CD29C40C}"/>
          </ac:picMkLst>
        </pc:picChg>
      </pc:sldChg>
      <pc:sldChg chg="addSp delSp modSp mod ord">
        <pc:chgData name="Samir Mokaddem" userId="e50187bd9ee27f6f" providerId="LiveId" clId="{5EA83576-4FD8-40CB-A255-A6E632ABF3F3}" dt="2022-06-13T17:54:18.304" v="2083" actId="20577"/>
        <pc:sldMkLst>
          <pc:docMk/>
          <pc:sldMk cId="4040197162" sldId="274"/>
        </pc:sldMkLst>
        <pc:spChg chg="del">
          <ac:chgData name="Samir Mokaddem" userId="e50187bd9ee27f6f" providerId="LiveId" clId="{5EA83576-4FD8-40CB-A255-A6E632ABF3F3}" dt="2022-06-05T08:07:52.837" v="1140"/>
          <ac:spMkLst>
            <pc:docMk/>
            <pc:sldMk cId="4040197162" sldId="274"/>
            <ac:spMk id="2" creationId="{00000000-0000-0000-0000-000000000000}"/>
          </ac:spMkLst>
        </pc:spChg>
        <pc:spChg chg="mod">
          <ac:chgData name="Samir Mokaddem" userId="e50187bd9ee27f6f" providerId="LiveId" clId="{5EA83576-4FD8-40CB-A255-A6E632ABF3F3}" dt="2022-06-13T17:54:18.304" v="2083" actId="20577"/>
          <ac:spMkLst>
            <pc:docMk/>
            <pc:sldMk cId="4040197162" sldId="274"/>
            <ac:spMk id="4" creationId="{00000000-0000-0000-0000-000000000000}"/>
          </ac:spMkLst>
        </pc:spChg>
        <pc:spChg chg="add del mod">
          <ac:chgData name="Samir Mokaddem" userId="e50187bd9ee27f6f" providerId="LiveId" clId="{5EA83576-4FD8-40CB-A255-A6E632ABF3F3}" dt="2022-06-05T08:10:48.211" v="1160"/>
          <ac:spMkLst>
            <pc:docMk/>
            <pc:sldMk cId="4040197162" sldId="274"/>
            <ac:spMk id="9" creationId="{FDFC5CB6-7826-3D1B-C407-40D460C136A3}"/>
          </ac:spMkLst>
        </pc:spChg>
        <pc:spChg chg="add mod">
          <ac:chgData name="Samir Mokaddem" userId="e50187bd9ee27f6f" providerId="LiveId" clId="{5EA83576-4FD8-40CB-A255-A6E632ABF3F3}" dt="2022-06-05T08:21:29.314" v="1688" actId="20577"/>
          <ac:spMkLst>
            <pc:docMk/>
            <pc:sldMk cId="4040197162" sldId="274"/>
            <ac:spMk id="12" creationId="{D96969F6-1E64-025F-9915-5A9D51C6D8DA}"/>
          </ac:spMkLst>
        </pc:spChg>
        <pc:spChg chg="add mod">
          <ac:chgData name="Samir Mokaddem" userId="e50187bd9ee27f6f" providerId="LiveId" clId="{5EA83576-4FD8-40CB-A255-A6E632ABF3F3}" dt="2022-06-05T08:43:24.584" v="1822" actId="1076"/>
          <ac:spMkLst>
            <pc:docMk/>
            <pc:sldMk cId="4040197162" sldId="274"/>
            <ac:spMk id="16" creationId="{450E8009-6B4D-F3B9-7A5F-942D928A5AAD}"/>
          </ac:spMkLst>
        </pc:spChg>
        <pc:spChg chg="add mod">
          <ac:chgData name="Samir Mokaddem" userId="e50187bd9ee27f6f" providerId="LiveId" clId="{5EA83576-4FD8-40CB-A255-A6E632ABF3F3}" dt="2022-06-13T17:51:32.552" v="2047" actId="20577"/>
          <ac:spMkLst>
            <pc:docMk/>
            <pc:sldMk cId="4040197162" sldId="274"/>
            <ac:spMk id="17" creationId="{29EDC52E-07ED-58E5-7428-6B3C7DC3241D}"/>
          </ac:spMkLst>
        </pc:spChg>
        <pc:picChg chg="add mod">
          <ac:chgData name="Samir Mokaddem" userId="e50187bd9ee27f6f" providerId="LiveId" clId="{5EA83576-4FD8-40CB-A255-A6E632ABF3F3}" dt="2022-06-05T08:43:38.612" v="1825" actId="1076"/>
          <ac:picMkLst>
            <pc:docMk/>
            <pc:sldMk cId="4040197162" sldId="274"/>
            <ac:picMk id="5" creationId="{B94CDD0F-3E11-CC82-9390-8B6504C4CFCE}"/>
          </ac:picMkLst>
        </pc:picChg>
        <pc:picChg chg="del mod">
          <ac:chgData name="Samir Mokaddem" userId="e50187bd9ee27f6f" providerId="LiveId" clId="{5EA83576-4FD8-40CB-A255-A6E632ABF3F3}" dt="2022-06-05T08:10:19.825" v="1159" actId="478"/>
          <ac:picMkLst>
            <pc:docMk/>
            <pc:sldMk cId="4040197162" sldId="274"/>
            <ac:picMk id="7" creationId="{67C20786-DD5D-F3F4-9EB2-0312918AA1B7}"/>
          </ac:picMkLst>
        </pc:picChg>
        <pc:picChg chg="add del mod">
          <ac:chgData name="Samir Mokaddem" userId="e50187bd9ee27f6f" providerId="LiveId" clId="{5EA83576-4FD8-40CB-A255-A6E632ABF3F3}" dt="2022-06-05T08:22:23.696" v="1690" actId="478"/>
          <ac:picMkLst>
            <pc:docMk/>
            <pc:sldMk cId="4040197162" sldId="274"/>
            <ac:picMk id="11" creationId="{5CBC1BBC-7B60-0B79-4DE9-C834E26F40BF}"/>
          </ac:picMkLst>
        </pc:picChg>
        <pc:picChg chg="add mod">
          <ac:chgData name="Samir Mokaddem" userId="e50187bd9ee27f6f" providerId="LiveId" clId="{5EA83576-4FD8-40CB-A255-A6E632ABF3F3}" dt="2022-06-05T08:43:21.710" v="1821" actId="1076"/>
          <ac:picMkLst>
            <pc:docMk/>
            <pc:sldMk cId="4040197162" sldId="274"/>
            <ac:picMk id="14" creationId="{6BA7DA70-FBF0-15A5-2458-B5E45D1A39E9}"/>
          </ac:picMkLst>
        </pc:picChg>
      </pc:sldChg>
      <pc:sldChg chg="addSp delSp modSp add mod ord">
        <pc:chgData name="Samir Mokaddem" userId="e50187bd9ee27f6f" providerId="LiveId" clId="{5EA83576-4FD8-40CB-A255-A6E632ABF3F3}" dt="2022-06-13T17:54:22.207" v="2087" actId="20577"/>
        <pc:sldMkLst>
          <pc:docMk/>
          <pc:sldMk cId="2915706157" sldId="276"/>
        </pc:sldMkLst>
        <pc:spChg chg="add del mod">
          <ac:chgData name="Samir Mokaddem" userId="e50187bd9ee27f6f" providerId="LiveId" clId="{5EA83576-4FD8-40CB-A255-A6E632ABF3F3}" dt="2022-06-05T08:16:04.066" v="1172"/>
          <ac:spMkLst>
            <pc:docMk/>
            <pc:sldMk cId="2915706157" sldId="276"/>
            <ac:spMk id="3" creationId="{927ECCBD-0792-8E2B-10B1-78BB986E2496}"/>
          </ac:spMkLst>
        </pc:spChg>
        <pc:spChg chg="mod">
          <ac:chgData name="Samir Mokaddem" userId="e50187bd9ee27f6f" providerId="LiveId" clId="{5EA83576-4FD8-40CB-A255-A6E632ABF3F3}" dt="2022-06-13T17:54:22.207" v="2087" actId="20577"/>
          <ac:spMkLst>
            <pc:docMk/>
            <pc:sldMk cId="2915706157" sldId="276"/>
            <ac:spMk id="4" creationId="{00000000-0000-0000-0000-000000000000}"/>
          </ac:spMkLst>
        </pc:spChg>
        <pc:spChg chg="add mod">
          <ac:chgData name="Samir Mokaddem" userId="e50187bd9ee27f6f" providerId="LiveId" clId="{5EA83576-4FD8-40CB-A255-A6E632ABF3F3}" dt="2022-06-05T08:19:50.707" v="1554" actId="1076"/>
          <ac:spMkLst>
            <pc:docMk/>
            <pc:sldMk cId="2915706157" sldId="276"/>
            <ac:spMk id="8" creationId="{36FC0E61-AFB9-17EC-D324-9777B1EF382A}"/>
          </ac:spMkLst>
        </pc:spChg>
        <pc:picChg chg="del">
          <ac:chgData name="Samir Mokaddem" userId="e50187bd9ee27f6f" providerId="LiveId" clId="{5EA83576-4FD8-40CB-A255-A6E632ABF3F3}" dt="2022-06-05T08:13:00.489" v="1171" actId="478"/>
          <ac:picMkLst>
            <pc:docMk/>
            <pc:sldMk cId="2915706157" sldId="276"/>
            <ac:picMk id="5" creationId="{B94CDD0F-3E11-CC82-9390-8B6504C4CFCE}"/>
          </ac:picMkLst>
        </pc:picChg>
        <pc:picChg chg="add mod">
          <ac:chgData name="Samir Mokaddem" userId="e50187bd9ee27f6f" providerId="LiveId" clId="{5EA83576-4FD8-40CB-A255-A6E632ABF3F3}" dt="2022-06-05T08:16:19.744" v="1177" actId="1076"/>
          <ac:picMkLst>
            <pc:docMk/>
            <pc:sldMk cId="2915706157" sldId="276"/>
            <ac:picMk id="10" creationId="{B79BCEBB-AFB1-AE51-E8A1-64DC15AA079D}"/>
          </ac:picMkLst>
        </pc:picChg>
        <pc:picChg chg="del">
          <ac:chgData name="Samir Mokaddem" userId="e50187bd9ee27f6f" providerId="LiveId" clId="{5EA83576-4FD8-40CB-A255-A6E632ABF3F3}" dt="2022-06-05T08:12:54.770" v="1169" actId="478"/>
          <ac:picMkLst>
            <pc:docMk/>
            <pc:sldMk cId="2915706157" sldId="276"/>
            <ac:picMk id="11" creationId="{5CBC1BBC-7B60-0B79-4DE9-C834E26F40B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BE9631-04C3-4CD9-9969-3E9F3A18E54E}" type="datetime1">
              <a:rPr lang="fr-FR" smtClean="0"/>
              <a:t>11/07/2023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0CA540-7DD4-47E8-8B05-4B1E9C2555DC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7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2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0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représentant une saison dans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2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ici une image représentant une tradition ou une coutume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71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d’un animal et/ou d’une plante typique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7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Insérez une image d’un animal et/ou d’une plante typique de votre pays.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2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Insérez une carte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8172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57622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319146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23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2007322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304723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548639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26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753873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497987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28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4202027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29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23816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30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1569861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fr-FR" smtClean="0"/>
              <a:pPr rtl="0"/>
              <a:t>31</a:t>
            </a:fld>
            <a:endParaRPr lang="fr-FR"/>
          </a:p>
        </p:txBody>
      </p:sp>
      <p:sp>
        <p:nvSpPr>
          <p:cNvPr id="89090" name="Rectangle 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 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Ajoutez des points clés de l’histoire de votre pays dans cette chronologie.</a:t>
            </a:r>
          </a:p>
        </p:txBody>
      </p:sp>
    </p:spTree>
    <p:extLst>
      <p:ext uri="{BB962C8B-B14F-4D97-AF65-F5344CB8AC3E}">
        <p14:creationId xmlns:p14="http://schemas.microsoft.com/office/powerpoint/2010/main" val="2752222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Insérez une image du chef d’État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2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7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8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27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4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Insérer une image représentant l’une caractéristiques géographiques de votre pays.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857EC-C8B9-40BE-A5A9-5DDB6FAD760C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86B665-ED57-483D-AAAF-821DE3751D72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63615-7D97-4C54-8DF1-C87056C05759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7A21E-A2D8-4209-8B75-98FD4DDB02A1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697A-9504-4444-B34F-93D3149D5ECF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8D71F-7F42-4935-9F0B-E97501B22D0C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7DA5-46BA-427C-BD25-C8C2EE5DF5DB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F8E24D-04BD-4561-953E-F92C12039734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0F148-EAC4-445B-9AD7-37106A93771B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755D9-3A71-477F-817C-FE87B74E871E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BFA36-BF15-4FBD-A2A2-6F15C4CCC572}" type="datetime1">
              <a:rPr lang="fr-FR" noProof="0" smtClean="0"/>
              <a:t>11/07/2023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fr-FR" sz="2400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01DE256-E81A-456D-972E-D60BCC23364E}" type="datetime1">
              <a:rPr lang="fr-FR" noProof="0" smtClean="0"/>
              <a:t>11/07/2023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bin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1217614" y="1825690"/>
            <a:ext cx="9753600" cy="3048001"/>
          </a:xfrm>
        </p:spPr>
        <p:txBody>
          <a:bodyPr rtlCol="0"/>
          <a:lstStyle/>
          <a:p>
            <a:pPr rtl="0"/>
            <a:r>
              <a:rPr lang="fr-FR" b="1" dirty="0">
                <a:solidFill>
                  <a:srgbClr val="FF5050"/>
                </a:solidFill>
              </a:rPr>
              <a:t>TISS-APP</a:t>
            </a:r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>
          <a:xfrm>
            <a:off x="1217614" y="5013176"/>
            <a:ext cx="7848600" cy="1143000"/>
          </a:xfrm>
        </p:spPr>
        <p:txBody>
          <a:bodyPr rtlCol="0"/>
          <a:lstStyle/>
          <a:p>
            <a:pPr rtl="0"/>
            <a:r>
              <a:rPr lang="fr-FR" dirty="0"/>
              <a:t>Mokaddem Samir | CDA | La Plateforme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041509-BF4E-45D1-6AC0-EA034D09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8665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F80AE035-6DCC-4D83-F843-557C819E6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Après notre charte graphique, nous avons établi un wireframe de notre application mobile afin de visualisé l’agencement de nos différents éléments sur nos pages.</a:t>
            </a: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47526BB3-8D94-A88B-B427-17F5124272B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349996" y="1811524"/>
            <a:ext cx="6912768" cy="26068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3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1964" y="4797152"/>
            <a:ext cx="7771454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Nous avons par la suite défini notre Wireframe en haute résolution à l’aide de notre charte graphique afin d’avoir un visuel encore plus clair sur notre projet</a:t>
            </a:r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DB71B80E-D85A-2BB4-D3C1-3C4C8FCB942F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038693" y="1771899"/>
            <a:ext cx="7382340" cy="26963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26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325318" y="1926855"/>
            <a:ext cx="4708734" cy="43434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fr-FR" dirty="0"/>
              <a:t>Pour la réalisation du frontend de ce projet, j’ai utilisé le framework frontend </a:t>
            </a:r>
            <a:r>
              <a:rPr lang="fr-FR" b="1" dirty="0"/>
              <a:t>React Native.</a:t>
            </a:r>
          </a:p>
          <a:p>
            <a:pPr rtl="0"/>
            <a:endParaRPr lang="fr-FR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sz="half" idx="2"/>
          </p:nvPr>
        </p:nvSpPr>
        <p:spPr>
          <a:xfrm>
            <a:off x="321837" y="3022041"/>
            <a:ext cx="4708734" cy="3429000"/>
          </a:xfrm>
        </p:spPr>
        <p:txBody>
          <a:bodyPr rtlCol="0"/>
          <a:lstStyle/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Le backend est développer avec </a:t>
            </a:r>
            <a:r>
              <a:rPr lang="fr-FR" b="1" dirty="0"/>
              <a:t>Node.js </a:t>
            </a:r>
            <a:r>
              <a:rPr lang="fr-FR" dirty="0"/>
              <a:t>et </a:t>
            </a:r>
            <a:r>
              <a:rPr lang="fr-FR" b="1" dirty="0"/>
              <a:t>Express</a:t>
            </a:r>
            <a:r>
              <a:rPr lang="fr-FR" dirty="0"/>
              <a:t>	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J’utilise </a:t>
            </a:r>
            <a:r>
              <a:rPr lang="fr-FR" b="1" dirty="0"/>
              <a:t>MySQL</a:t>
            </a:r>
            <a:r>
              <a:rPr lang="fr-FR" dirty="0"/>
              <a:t> comme base de données relationnelle pour ce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0F4E4DEE-8EC3-65BA-16E4-793D82AA3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72" y="3167795"/>
            <a:ext cx="1202536" cy="12025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4AA29A-05B3-2BBC-B526-5EB0179ED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571" y="4321476"/>
            <a:ext cx="1846823" cy="5600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6B69D9-8CD5-CBAA-9495-BA8C70A4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2304" y="3422376"/>
            <a:ext cx="772867" cy="7728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C23F17D-E871-5C94-28A0-9CF0E9FEA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2658" y="2385626"/>
            <a:ext cx="803199" cy="803199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16886D2A-9D7B-E241-A10E-E05F257CEB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2304" y="4329325"/>
            <a:ext cx="829706" cy="829706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dirty="0"/>
              <a:t>Dans ce projet, j’utilise aussi beaucoup d’outils de développement comme </a:t>
            </a:r>
            <a:r>
              <a:rPr lang="fr-FR" b="1" dirty="0"/>
              <a:t>Postman </a:t>
            </a:r>
            <a:r>
              <a:rPr lang="fr-FR" dirty="0"/>
              <a:t>pour les requêtes, </a:t>
            </a:r>
            <a:r>
              <a:rPr lang="fr-FR" b="1" dirty="0"/>
              <a:t>NPM</a:t>
            </a:r>
            <a:r>
              <a:rPr lang="fr-FR" dirty="0"/>
              <a:t> pour l’installation de plugins, </a:t>
            </a:r>
            <a:r>
              <a:rPr lang="fr-FR" b="1" dirty="0"/>
              <a:t>VS Code</a:t>
            </a:r>
            <a:r>
              <a:rPr lang="fr-FR" dirty="0"/>
              <a:t>, </a:t>
            </a:r>
            <a:r>
              <a:rPr lang="fr-FR" b="1" dirty="0"/>
              <a:t>git hub </a:t>
            </a:r>
          </a:p>
        </p:txBody>
      </p:sp>
      <p:pic>
        <p:nvPicPr>
          <p:cNvPr id="9" name="Image 8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81CFD6CD-C042-1F1D-6166-A03F0E463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0571" y="1746069"/>
            <a:ext cx="1523514" cy="1325563"/>
          </a:xfrm>
          <a:prstGeom prst="rect">
            <a:avLst/>
          </a:prstGeom>
        </p:spPr>
      </p:pic>
      <p:pic>
        <p:nvPicPr>
          <p:cNvPr id="1026" name="Picture 2" descr="Serveur sql - Icônes référencement et web gratuites">
            <a:extLst>
              <a:ext uri="{FF2B5EF4-FFF2-40B4-BE49-F238E27FC236}">
                <a16:creationId xmlns:a16="http://schemas.microsoft.com/office/drawing/2014/main" id="{5C5B2BCB-A2FA-B872-AAC7-CD922723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71" y="4939964"/>
            <a:ext cx="1643398" cy="1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A2BB771-4A0E-4B29-C2B3-6D751AAF6F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III.	Technologie mis en place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sz="half" idx="1"/>
          </p:nvPr>
        </p:nvSpPr>
        <p:spPr>
          <a:xfrm>
            <a:off x="1678958" y="2400210"/>
            <a:ext cx="5967316" cy="2510257"/>
          </a:xfrm>
        </p:spPr>
        <p:txBody>
          <a:bodyPr rtlCol="0">
            <a:normAutofit lnSpcReduction="10000"/>
          </a:bodyPr>
          <a:lstStyle/>
          <a:p>
            <a:pPr marL="45720" indent="0">
              <a:buNone/>
            </a:pPr>
            <a:r>
              <a:rPr lang="fr-FR" dirty="0"/>
              <a:t>Voici quelques dépendances liées au projet qui sont installer.</a:t>
            </a:r>
          </a:p>
          <a:p>
            <a:pPr marL="45720" indent="0" rtl="0">
              <a:buNone/>
            </a:pPr>
            <a:r>
              <a:rPr lang="fr-FR" dirty="0"/>
              <a:t>Le projet est mis en ligne sur </a:t>
            </a:r>
            <a:r>
              <a:rPr lang="fr-FR" dirty="0" err="1"/>
              <a:t>github</a:t>
            </a:r>
            <a:r>
              <a:rPr lang="fr-FR" dirty="0"/>
              <a:t>, il possède une documentation sous forme README afin de pouvoir effectuer son installation.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EE056E-560A-3D98-1662-8AF2B25A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1" name="Espace réservé du texte 2">
            <a:extLst>
              <a:ext uri="{FF2B5EF4-FFF2-40B4-BE49-F238E27FC236}">
                <a16:creationId xmlns:a16="http://schemas.microsoft.com/office/drawing/2014/main" id="{D330667A-A340-DEDF-14ED-DE8646661D79}"/>
              </a:ext>
            </a:extLst>
          </p:cNvPr>
          <p:cNvSpPr txBox="1">
            <a:spLocks/>
          </p:cNvSpPr>
          <p:nvPr/>
        </p:nvSpPr>
        <p:spPr>
          <a:xfrm>
            <a:off x="6183063" y="2685924"/>
            <a:ext cx="419103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Espace réservé du texte 2">
            <a:extLst>
              <a:ext uri="{FF2B5EF4-FFF2-40B4-BE49-F238E27FC236}">
                <a16:creationId xmlns:a16="http://schemas.microsoft.com/office/drawing/2014/main" id="{3F136525-D2EE-B707-7D47-7DE84048137A}"/>
              </a:ext>
            </a:extLst>
          </p:cNvPr>
          <p:cNvSpPr txBox="1">
            <a:spLocks/>
          </p:cNvSpPr>
          <p:nvPr/>
        </p:nvSpPr>
        <p:spPr>
          <a:xfrm>
            <a:off x="6741649" y="2660545"/>
            <a:ext cx="486260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b="1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28C4905-3E63-7015-8FF3-074A14BD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FE8D57-8440-D808-333A-544C71A87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499" y="1756054"/>
            <a:ext cx="2537680" cy="4580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136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233279" y="0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IV.	arborescence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3D9248-72B5-DBF0-8F90-87CFB4A8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D96969F6-1E64-025F-9915-5A9D51C6D8DA}"/>
              </a:ext>
            </a:extLst>
          </p:cNvPr>
          <p:cNvSpPr txBox="1">
            <a:spLocks/>
          </p:cNvSpPr>
          <p:nvPr/>
        </p:nvSpPr>
        <p:spPr>
          <a:xfrm>
            <a:off x="2137330" y="1867543"/>
            <a:ext cx="331236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fr-FR" sz="1800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50E8009-6B4D-F3B9-7A5F-942D928A5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4212" y="1790277"/>
            <a:ext cx="3138916" cy="4343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frontend on retrouve ici la construction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Dans le backend on retrouve notre api, Il y a logique de nos routes, controller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Pour la partie admin on retrouve une application web qui permet de faire la gestion de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29EDC52E-07ED-58E5-7428-6B3C7DC3241D}"/>
              </a:ext>
            </a:extLst>
          </p:cNvPr>
          <p:cNvSpPr txBox="1">
            <a:spLocks/>
          </p:cNvSpPr>
          <p:nvPr/>
        </p:nvSpPr>
        <p:spPr>
          <a:xfrm>
            <a:off x="-98276" y="2296264"/>
            <a:ext cx="313891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Voici l’arborescence du projet, on peut observer les différents fichiers et dossiers qui sont essentiels à sa réalisation, permettant ainsi une organisation claire et structurée des ressources.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FF10291-35CC-85CB-F715-62E7CCD71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0396" y="-548187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5B76E08-C250-9B2F-195D-9FC391C34A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99" y="1754283"/>
            <a:ext cx="5857900" cy="497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7A027D-51C6-A5D2-9170-41874B058E70}"/>
              </a:ext>
            </a:extLst>
          </p:cNvPr>
          <p:cNvSpPr txBox="1"/>
          <p:nvPr/>
        </p:nvSpPr>
        <p:spPr>
          <a:xfrm>
            <a:off x="2386000" y="2996952"/>
            <a:ext cx="7416824" cy="208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J’ai choisi l’utilisation du framework </a:t>
            </a:r>
            <a:r>
              <a:rPr lang="fr-FR" sz="2400" b="1" dirty="0">
                <a:solidFill>
                  <a:schemeClr val="accent1"/>
                </a:solidFill>
              </a:rPr>
              <a:t>react-native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dirty="0"/>
              <a:t>pour la réalisation du frontend car 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il est très performant dans son exécution, il est perçu comme rapide selon la plupart des utilisateurs.</a:t>
            </a:r>
          </a:p>
          <a:p>
            <a:pPr>
              <a:lnSpc>
                <a:spcPct val="90000"/>
              </a:lnSpc>
            </a:pPr>
            <a:r>
              <a:rPr lang="fr-FR" sz="2400" b="0" i="0" dirty="0">
                <a:solidFill>
                  <a:srgbClr val="212529"/>
                </a:solidFill>
                <a:effectLst/>
                <a:latin typeface="Spartan"/>
              </a:rPr>
              <a:t>La syntaxe de l’écriture de son code est aussi d’une grande simplicité.</a:t>
            </a:r>
            <a:endParaRPr lang="fr-FR" sz="2400" dirty="0"/>
          </a:p>
        </p:txBody>
      </p:sp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AF6D5F9C-BDB7-1FD9-F5E4-5C729C817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 descr="Une image contenant Graphique, cercle, art, symbole&#10;&#10;Description générée automatiquement">
            <a:extLst>
              <a:ext uri="{FF2B5EF4-FFF2-40B4-BE49-F238E27FC236}">
                <a16:creationId xmlns:a16="http://schemas.microsoft.com/office/drawing/2014/main" id="{D129342E-E47E-2030-B575-1F80B5DDB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04" y="2766218"/>
            <a:ext cx="1523514" cy="1325563"/>
          </a:xfrm>
          <a:prstGeom prst="rect">
            <a:avLst/>
          </a:prstGeom>
        </p:spPr>
      </p:pic>
      <p:pic>
        <p:nvPicPr>
          <p:cNvPr id="6" name="Picture 4" descr="Backend - Free interface icons">
            <a:extLst>
              <a:ext uri="{FF2B5EF4-FFF2-40B4-BE49-F238E27FC236}">
                <a16:creationId xmlns:a16="http://schemas.microsoft.com/office/drawing/2014/main" id="{4E7DBAF3-9666-57B2-07F9-B8F027F6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4360986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A7E3201-05E5-5206-F74E-3B5BC590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14" name="Espace réservé du contenu 15">
            <a:extLst>
              <a:ext uri="{FF2B5EF4-FFF2-40B4-BE49-F238E27FC236}">
                <a16:creationId xmlns:a16="http://schemas.microsoft.com/office/drawing/2014/main" id="{D1FCF011-4983-2224-9E86-58D743AE3BEE}"/>
              </a:ext>
            </a:extLst>
          </p:cNvPr>
          <p:cNvSpPr txBox="1">
            <a:spLocks/>
          </p:cNvSpPr>
          <p:nvPr/>
        </p:nvSpPr>
        <p:spPr>
          <a:xfrm>
            <a:off x="549796" y="2391160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Lorsqu’un utilisateur arrive sur notre application mobile, il tombe sur la page d’accueil.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20" name="Image 19" descr="Une image contenant texte, capture d’écran, graphisme, conception&#10;&#10;Description générée automatiquement">
            <a:extLst>
              <a:ext uri="{FF2B5EF4-FFF2-40B4-BE49-F238E27FC236}">
                <a16:creationId xmlns:a16="http://schemas.microsoft.com/office/drawing/2014/main" id="{7CCDA3F4-CEA4-C4A4-60FB-941C2DB0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1721922"/>
            <a:ext cx="2232248" cy="4960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40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B0AD7146-F84B-35FF-943C-734F88E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4" name="Espace réservé du contenu 15">
            <a:extLst>
              <a:ext uri="{FF2B5EF4-FFF2-40B4-BE49-F238E27FC236}">
                <a16:creationId xmlns:a16="http://schemas.microsoft.com/office/drawing/2014/main" id="{A26D5E1F-B518-DF4F-5F8A-8E3B518AF19D}"/>
              </a:ext>
            </a:extLst>
          </p:cNvPr>
          <p:cNvSpPr txBox="1">
            <a:spLocks/>
          </p:cNvSpPr>
          <p:nvPr/>
        </p:nvSpPr>
        <p:spPr>
          <a:xfrm>
            <a:off x="253290" y="2177536"/>
            <a:ext cx="6716752" cy="16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L’utilisateur pourra s’inscrire ou se connecter à notre 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7D29A5D9-B682-8B33-5201-200631086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415" y="1714311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90B2BB69-C984-1096-C896-51E0F39FE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444" y="1733256"/>
            <a:ext cx="2147947" cy="477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72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189756" y="2382342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Une fois l’inscription faites l’utilisateurs arrivera sur le chat général de l’application.</a:t>
            </a:r>
          </a:p>
          <a:p>
            <a:pPr mar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Il aura accès à une tab navigation afin de naviguer dans l’application mobile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11" name="Image 10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423BB54-1B09-9F85-4E68-FB0E22764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620" y="1662775"/>
            <a:ext cx="2320736" cy="5157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7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V.	Construction du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C31A7-7C07-44FA-C000-5AF1B344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3" name="Image 2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CB374A32-DE4A-52F3-6D7B-B7B58E67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contenu 15">
            <a:extLst>
              <a:ext uri="{FF2B5EF4-FFF2-40B4-BE49-F238E27FC236}">
                <a16:creationId xmlns:a16="http://schemas.microsoft.com/office/drawing/2014/main" id="{BEAAE601-3A5E-A694-B49D-CC3D52FB6CE5}"/>
              </a:ext>
            </a:extLst>
          </p:cNvPr>
          <p:cNvSpPr txBox="1">
            <a:spLocks/>
          </p:cNvSpPr>
          <p:nvPr/>
        </p:nvSpPr>
        <p:spPr>
          <a:xfrm>
            <a:off x="1125860" y="2389758"/>
            <a:ext cx="7209274" cy="18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sz="1800" b="1" dirty="0"/>
              <a:t>Création d’un component en react</a:t>
            </a:r>
          </a:p>
        </p:txBody>
      </p:sp>
      <p:pic>
        <p:nvPicPr>
          <p:cNvPr id="9" name="Image 8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099A6B8-C81C-60B7-8AC2-2EC8639DE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00" y="4077072"/>
            <a:ext cx="7416824" cy="14479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SOMMAIRE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1217612" y="1268760"/>
            <a:ext cx="9753600" cy="5029200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endParaRPr lang="fr-FR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Technologie mis en place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Arborescence du projet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frontend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Implémentation du backend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Construction du Panel-Admin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Présentation </a:t>
            </a:r>
            <a:r>
              <a:rPr lang="fr-FR" sz="2800"/>
              <a:t>du projet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D95EFE-3581-D491-1145-996423B9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5" name="Image 4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8BEF132E-5889-C1EF-DD69-C7AF2751A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1325562"/>
          </a:xfrm>
        </p:spPr>
        <p:txBody>
          <a:bodyPr rtlCol="0"/>
          <a:lstStyle/>
          <a:p>
            <a:pPr rtl="0"/>
            <a:r>
              <a:rPr lang="fr-FR" dirty="0"/>
              <a:t>Une fois la logique de mon back-end fini, je vais pouvoir tester les requêtes HTTP, j’utilise l’outils POSTMAN afin de vérifier que celles-ci fonctionnent bien.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1CF48-ABBD-1C17-7868-9D92CFBA6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79" y="3188383"/>
            <a:ext cx="10748665" cy="307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51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075955" y="2276054"/>
            <a:ext cx="9753600" cy="1325562"/>
          </a:xfrm>
        </p:spPr>
        <p:txBody>
          <a:bodyPr rtlCol="0"/>
          <a:lstStyle/>
          <a:p>
            <a:pPr rtl="0"/>
            <a:r>
              <a:rPr lang="fr-FR" dirty="0"/>
              <a:t>Le package </a:t>
            </a:r>
            <a:r>
              <a:rPr lang="fr-FR" dirty="0" err="1"/>
              <a:t>Jest</a:t>
            </a:r>
            <a:r>
              <a:rPr lang="fr-FR" dirty="0"/>
              <a:t>, pour tester la logique de mes fonctions.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C40310-1263-8B1E-F8DF-49F2FD195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35" y="3389919"/>
            <a:ext cx="10310754" cy="2156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886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2A646F8-674E-BCEC-25C4-1BF9ABA5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679794"/>
            <a:ext cx="2904679" cy="31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C103F572-EAB0-494E-6EA3-E1A69004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Controller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328207-98B9-4F01-8D6C-FCC4D2F9A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941" y="1974230"/>
            <a:ext cx="8362968" cy="295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245289E-C66F-8370-E757-866BF60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86992"/>
            <a:ext cx="4433668" cy="249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63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974230"/>
            <a:ext cx="9753600" cy="1325562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 Token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7172" name="Picture 4" descr="Jeton - Icônes le jeu gratuites">
            <a:extLst>
              <a:ext uri="{FF2B5EF4-FFF2-40B4-BE49-F238E27FC236}">
                <a16:creationId xmlns:a16="http://schemas.microsoft.com/office/drawing/2014/main" id="{FE5DFFDB-E02C-9573-9A25-9226B73D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3429000"/>
            <a:ext cx="2356520" cy="23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5F5C6B-5B26-908E-D560-478F974AB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284" y="2827222"/>
            <a:ext cx="6624736" cy="3560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1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6147" name="Picture 3" descr="middleware Vector Icons free download in SVG, PNG Format">
            <a:extLst>
              <a:ext uri="{FF2B5EF4-FFF2-40B4-BE49-F238E27FC236}">
                <a16:creationId xmlns:a16="http://schemas.microsoft.com/office/drawing/2014/main" id="{4740E9C0-9D29-B9E0-3A2B-C7494B63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2658835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114C6C83-DE3A-4654-51E0-DD7A8FA92E1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Middleware</a:t>
            </a:r>
          </a:p>
        </p:txBody>
      </p:sp>
      <p:pic>
        <p:nvPicPr>
          <p:cNvPr id="11" name="Image 10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2A896D9-6B1E-7C25-805D-696F39E60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910659"/>
            <a:ext cx="4645660" cy="1872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1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>
                <a:solidFill>
                  <a:srgbClr val="FF0000"/>
                </a:solidFill>
              </a:rPr>
              <a:t> 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  <a:endParaRPr lang="fr-FR" dirty="0">
              <a:solidFill>
                <a:srgbClr val="FF505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0CC64C61-B722-39C3-046B-5A8C8797E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2332" y="-531440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7DBB9-2335-3E74-8BF3-6E6CF5233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832261"/>
            <a:ext cx="5652572" cy="29046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Express Tutorial Part 4: Routes and controllers - Learn web development |  MDN">
            <a:extLst>
              <a:ext uri="{FF2B5EF4-FFF2-40B4-BE49-F238E27FC236}">
                <a16:creationId xmlns:a16="http://schemas.microsoft.com/office/drawing/2014/main" id="{834D1140-2BC1-6CD6-6630-3D84B17E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2" y="2623621"/>
            <a:ext cx="5051617" cy="2904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 8">
            <a:extLst>
              <a:ext uri="{FF2B5EF4-FFF2-40B4-BE49-F238E27FC236}">
                <a16:creationId xmlns:a16="http://schemas.microsoft.com/office/drawing/2014/main" id="{9C8B366D-60DB-1816-BD6F-B3AEA8661E2F}"/>
              </a:ext>
            </a:extLst>
          </p:cNvPr>
          <p:cNvSpPr txBox="1">
            <a:spLocks/>
          </p:cNvSpPr>
          <p:nvPr/>
        </p:nvSpPr>
        <p:spPr>
          <a:xfrm>
            <a:off x="1217612" y="1974230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7478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backend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72816"/>
            <a:ext cx="8837240" cy="4343400"/>
          </a:xfrm>
        </p:spPr>
        <p:txBody>
          <a:bodyPr rtlCol="0"/>
          <a:lstStyle/>
          <a:p>
            <a:pPr rtl="0"/>
            <a:r>
              <a:rPr lang="fr-FR" dirty="0"/>
              <a:t>Afin de sécurisée les données des utilisateurs dans la base de données, j’utilise les packages </a:t>
            </a:r>
            <a:r>
              <a:rPr lang="fr-FR" b="1" dirty="0" err="1">
                <a:solidFill>
                  <a:srgbClr val="00B050"/>
                </a:solidFill>
              </a:rPr>
              <a:t>Bcrypt</a:t>
            </a:r>
            <a:r>
              <a:rPr lang="fr-FR" dirty="0"/>
              <a:t>  afin de rendre le mot de passe irrécupérable dans la base de données.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8" name="Espace réservé du contenu 8">
            <a:extLst>
              <a:ext uri="{FF2B5EF4-FFF2-40B4-BE49-F238E27FC236}">
                <a16:creationId xmlns:a16="http://schemas.microsoft.com/office/drawing/2014/main" id="{0E7F74F5-0EF7-5A02-687B-1B36CEBDE2CB}"/>
              </a:ext>
            </a:extLst>
          </p:cNvPr>
          <p:cNvSpPr txBox="1">
            <a:spLocks/>
          </p:cNvSpPr>
          <p:nvPr/>
        </p:nvSpPr>
        <p:spPr>
          <a:xfrm>
            <a:off x="3358108" y="4797152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dirty="0"/>
          </a:p>
        </p:txBody>
      </p:sp>
      <p:pic>
        <p:nvPicPr>
          <p:cNvPr id="1028" name="Picture 4" descr="Hacher - Icônes sécurité gratuites">
            <a:extLst>
              <a:ext uri="{FF2B5EF4-FFF2-40B4-BE49-F238E27FC236}">
                <a16:creationId xmlns:a16="http://schemas.microsoft.com/office/drawing/2014/main" id="{5F55562C-3735-363B-8289-28DF380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34" y="357301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243D3D1C-D11B-3E94-F40E-5CBE3B6F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FD5AD6-60A3-F75D-E0B6-7C521E1AF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573" y="3409715"/>
            <a:ext cx="7254869" cy="2591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2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3992578" y="2564904"/>
            <a:ext cx="7416824" cy="2413174"/>
          </a:xfrm>
        </p:spPr>
        <p:txBody>
          <a:bodyPr rtlCol="0">
            <a:normAutofit fontScale="92500" lnSpcReduction="10000"/>
          </a:bodyPr>
          <a:lstStyle/>
          <a:p>
            <a:pPr marL="45720" indent="0" rtl="0">
              <a:buNone/>
            </a:pPr>
            <a:r>
              <a:rPr lang="fr-FR" dirty="0"/>
              <a:t>Pour la création de mon panel-admin j’ai choisi Nuxt.js un framework basé sur Vue.js.</a:t>
            </a:r>
          </a:p>
          <a:p>
            <a:pPr marL="45720" indent="0" rtl="0">
              <a:buNone/>
            </a:pPr>
            <a:endParaRPr lang="fr-FR" dirty="0"/>
          </a:p>
          <a:p>
            <a:pPr marL="45720" indent="0" rtl="0">
              <a:buNone/>
            </a:pPr>
            <a:r>
              <a:rPr lang="fr-FR" dirty="0"/>
              <a:t>Ce framework offre une architecture solide et offre des fonctionnalités avancées comme le routage automatique.</a:t>
            </a:r>
          </a:p>
          <a:p>
            <a:pPr marL="45720" indent="0" rtl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Police, triangle, ligne&#10;&#10;Description générée automatiquement">
            <a:extLst>
              <a:ext uri="{FF2B5EF4-FFF2-40B4-BE49-F238E27FC236}">
                <a16:creationId xmlns:a16="http://schemas.microsoft.com/office/drawing/2014/main" id="{9FA49093-D305-4A68-3757-C9A870F1F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" y="2564904"/>
            <a:ext cx="2729230" cy="2739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5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4582244" y="2019562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Une fois dans l’application web, les administrateurs doivent se connecté avec une connexion sécurisée. Ils doivent être validé en tant qu’Admin = True pour se connecter.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5122" name="Picture 2" descr="Icône de connexion verte (symbole png)">
            <a:extLst>
              <a:ext uri="{FF2B5EF4-FFF2-40B4-BE49-F238E27FC236}">
                <a16:creationId xmlns:a16="http://schemas.microsoft.com/office/drawing/2014/main" id="{3CD6DF5C-6C7E-9048-3255-BB85CF5C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3" y="1928335"/>
            <a:ext cx="2075098" cy="20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ge 24 | Officer Icon Images - Free Download on Freepik">
            <a:extLst>
              <a:ext uri="{FF2B5EF4-FFF2-40B4-BE49-F238E27FC236}">
                <a16:creationId xmlns:a16="http://schemas.microsoft.com/office/drawing/2014/main" id="{372D386B-6095-BEB1-428A-0A0CBCC6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142728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texte, capture d’écran, logo, Police&#10;&#10;Description générée automatiquement">
            <a:extLst>
              <a:ext uri="{FF2B5EF4-FFF2-40B4-BE49-F238E27FC236}">
                <a16:creationId xmlns:a16="http://schemas.microsoft.com/office/drawing/2014/main" id="{19C0AEFC-FDC0-B11A-2BD5-3591128AD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451" y="3789040"/>
            <a:ext cx="2387205" cy="2473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1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2611897" y="4941168"/>
            <a:ext cx="7416824" cy="241317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L’administrateur pourra avoir accès à une liste d’utilisateur et de pouvoir effectuer des changements de ceux-ci.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6519" y="-531440"/>
            <a:ext cx="2904679" cy="2904679"/>
          </a:xfrm>
          <a:prstGeom prst="rect">
            <a:avLst/>
          </a:prstGeom>
        </p:spPr>
      </p:pic>
      <p:pic>
        <p:nvPicPr>
          <p:cNvPr id="3" name="Image 2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371B217A-FCA9-E766-187D-FE8A7A2D4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885" y="1751058"/>
            <a:ext cx="7632848" cy="28767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48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16AB9F-9FB8-F6B9-C414-8754228E7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33" y="531336"/>
            <a:ext cx="2549453" cy="167697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2305775"/>
            <a:ext cx="8393377" cy="4343400"/>
          </a:xfrm>
        </p:spPr>
        <p:txBody>
          <a:bodyPr/>
          <a:lstStyle/>
          <a:p>
            <a:pPr marL="45720" indent="0">
              <a:buNone/>
            </a:pPr>
            <a:r>
              <a:rPr lang="fr-FR" dirty="0"/>
              <a:t>L’objectif du projet est de faire un réseau social pour une entreprise afin que les utilisateurs afin qu’il puisse avoir des interactions dans un chat de manière rapide et efficace.</a:t>
            </a:r>
          </a:p>
          <a:p>
            <a:pPr marL="45720" indent="0">
              <a:buNone/>
            </a:pPr>
            <a:r>
              <a:rPr lang="fr-FR" dirty="0"/>
              <a:t>Ce projet permettra de faciliter les interactions entre les salariés en interne.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172453-C495-3988-2FB8-D78608499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740" y="4075488"/>
            <a:ext cx="2658502" cy="2658502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D3DE47BF-2D35-EA97-8E08-D76CF6BD6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4961" y="-48379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14798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Exemple d’une requête administrateur admin true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8" name="Picture 2" descr="Backend - Free seo and web icons">
            <a:extLst>
              <a:ext uri="{FF2B5EF4-FFF2-40B4-BE49-F238E27FC236}">
                <a16:creationId xmlns:a16="http://schemas.microsoft.com/office/drawing/2014/main" id="{421BF401-7A69-CAA2-20E5-949255E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343989"/>
            <a:ext cx="2248508" cy="2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616F1-055F-74C0-BA8E-F46AADE5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164" y="3428999"/>
            <a:ext cx="5328592" cy="2764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0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20539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VII.	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Implémentation</a:t>
            </a:r>
            <a:r>
              <a:rPr lang="fr-FR" dirty="0">
                <a:solidFill>
                  <a:srgbClr val="FF0000"/>
                </a:solidFill>
              </a:rPr>
              <a:t> DU PANEL-ADMIN</a:t>
            </a:r>
          </a:p>
        </p:txBody>
      </p:sp>
      <p:sp>
        <p:nvSpPr>
          <p:cNvPr id="9" name="Espace réservé du contenu 8"/>
          <p:cNvSpPr>
            <a:spLocks noGrp="1"/>
          </p:cNvSpPr>
          <p:nvPr>
            <p:ph idx="1"/>
          </p:nvPr>
        </p:nvSpPr>
        <p:spPr>
          <a:xfrm>
            <a:off x="1217612" y="1714798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Exemple d’une requête administrateur admin true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E23FE1-5BE4-27C2-7A88-44398054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8948" y="-99392"/>
            <a:ext cx="1249494" cy="1249494"/>
          </a:xfrm>
          <a:prstGeom prst="rect">
            <a:avLst/>
          </a:prstGeom>
        </p:spPr>
      </p:pic>
      <p:pic>
        <p:nvPicPr>
          <p:cNvPr id="8" name="Picture 2" descr="Backend - Free seo and web icons">
            <a:extLst>
              <a:ext uri="{FF2B5EF4-FFF2-40B4-BE49-F238E27FC236}">
                <a16:creationId xmlns:a16="http://schemas.microsoft.com/office/drawing/2014/main" id="{421BF401-7A69-CAA2-20E5-949255E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343989"/>
            <a:ext cx="2248508" cy="2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41D1C152-7386-C3D0-DD9C-748ADC413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5616F1-055F-74C0-BA8E-F46AADE5A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164" y="3428999"/>
            <a:ext cx="5328592" cy="2764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88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1694762" y="2389758"/>
            <a:ext cx="9753600" cy="1325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VIII.	Présentation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A805A1-7AFC-8A72-65C5-2F2C8C6B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2" name="Image 1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5670AC8-3758-ED29-BCF2-DDF86F288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1026" name="Picture 2" descr="Icône Configurer, de projet, des outils, options dans Construction Project  Minimalistic line Icons">
            <a:extLst>
              <a:ext uri="{FF2B5EF4-FFF2-40B4-BE49-F238E27FC236}">
                <a16:creationId xmlns:a16="http://schemas.microsoft.com/office/drawing/2014/main" id="{FCCB791C-7748-F146-3323-5E5F5F65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405175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24C1EC-718F-8E69-6147-D2964C5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379" y="1856898"/>
            <a:ext cx="9113457" cy="4792277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dirty="0"/>
              <a:t>	Exigences et recommandation du client :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L’utilisateur devra s’inscrire et se connecter avec une connexion sécurisée.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Seul l’utilisateur qui a créé une publication est capable de la supprimer.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Un administrateur est capable de gérer les publications des utilisateurs.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Respect des normes RGPD pour la sécurisation des   données et OWASP.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 Un utilisateur doit pouvoir avoir poster un ou plusieurs messages </a:t>
            </a:r>
          </a:p>
        </p:txBody>
      </p:sp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1E3023-0629-E088-07F9-908FFC0EBC5E}"/>
              </a:ext>
            </a:extLst>
          </p:cNvPr>
          <p:cNvSpPr txBox="1"/>
          <p:nvPr/>
        </p:nvSpPr>
        <p:spPr>
          <a:xfrm>
            <a:off x="251607" y="2389758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Mobile app</a:t>
            </a:r>
          </a:p>
        </p:txBody>
      </p:sp>
      <p:pic>
        <p:nvPicPr>
          <p:cNvPr id="3076" name="Picture 4" descr="Time management - Free time and date icons">
            <a:extLst>
              <a:ext uri="{FF2B5EF4-FFF2-40B4-BE49-F238E27FC236}">
                <a16:creationId xmlns:a16="http://schemas.microsoft.com/office/drawing/2014/main" id="{BB5B8F2C-18A8-9F7D-83FE-22495392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022" y="4641091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C53542-7AF8-B4B1-A836-E5A2D3331628}"/>
              </a:ext>
            </a:extLst>
          </p:cNvPr>
          <p:cNvSpPr txBox="1"/>
          <p:nvPr/>
        </p:nvSpPr>
        <p:spPr>
          <a:xfrm>
            <a:off x="6886500" y="2309691"/>
            <a:ext cx="4896544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Technologie</a:t>
            </a:r>
          </a:p>
        </p:txBody>
      </p:sp>
      <p:pic>
        <p:nvPicPr>
          <p:cNvPr id="7" name="Image 6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5062DEEB-FA01-11F5-7F89-A9F65807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27" y="2365495"/>
            <a:ext cx="4626827" cy="46268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EF9054-7DCB-2328-3959-F2CA03A4F77F}"/>
              </a:ext>
            </a:extLst>
          </p:cNvPr>
          <p:cNvSpPr txBox="1"/>
          <p:nvPr/>
        </p:nvSpPr>
        <p:spPr>
          <a:xfrm>
            <a:off x="251607" y="6158988"/>
            <a:ext cx="10019269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This application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delivred</a:t>
            </a:r>
            <a:r>
              <a:rPr lang="fr-FR" sz="2400" dirty="0"/>
              <a:t> by Salim, </a:t>
            </a:r>
            <a:r>
              <a:rPr lang="fr-FR" sz="2400" dirty="0" err="1"/>
              <a:t>Tchéssy</a:t>
            </a:r>
            <a:r>
              <a:rPr lang="fr-FR" sz="2400" dirty="0"/>
              <a:t>, Ismail and 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C1B9C7-10C1-4E4E-AD9A-F7BABDBE9AF1}"/>
              </a:ext>
            </a:extLst>
          </p:cNvPr>
          <p:cNvSpPr txBox="1"/>
          <p:nvPr/>
        </p:nvSpPr>
        <p:spPr>
          <a:xfrm>
            <a:off x="528750" y="2979708"/>
            <a:ext cx="405349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Create a social network for company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57E50D-2477-D218-EDA3-C18F29FDE2BC}"/>
              </a:ext>
            </a:extLst>
          </p:cNvPr>
          <p:cNvSpPr txBox="1"/>
          <p:nvPr/>
        </p:nvSpPr>
        <p:spPr>
          <a:xfrm>
            <a:off x="525959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Improve employee reaction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F5F829-54EA-EB45-BBE4-0C8C0CCF1C93}"/>
              </a:ext>
            </a:extLst>
          </p:cNvPr>
          <p:cNvSpPr txBox="1"/>
          <p:nvPr/>
        </p:nvSpPr>
        <p:spPr>
          <a:xfrm>
            <a:off x="570685" y="360404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Fast and efficient interaction 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4EEC7F-92AC-5B8C-DCCB-8446F10189A6}"/>
              </a:ext>
            </a:extLst>
          </p:cNvPr>
          <p:cNvSpPr txBox="1"/>
          <p:nvPr/>
        </p:nvSpPr>
        <p:spPr>
          <a:xfrm>
            <a:off x="6878089" y="2979708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>
                <a:latin typeface="Söhne"/>
              </a:rPr>
              <a:t>Node Js with </a:t>
            </a:r>
            <a:r>
              <a:rPr lang="en-US" sz="2000" dirty="0" err="1">
                <a:latin typeface="Söhne"/>
              </a:rPr>
              <a:t>Sequelize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649C49-A9AE-A81E-8044-3E27B152C111}"/>
              </a:ext>
            </a:extLst>
          </p:cNvPr>
          <p:cNvSpPr txBox="1"/>
          <p:nvPr/>
        </p:nvSpPr>
        <p:spPr>
          <a:xfrm>
            <a:off x="6918266" y="3604047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effectLst/>
                <a:latin typeface="Söhne"/>
              </a:rPr>
              <a:t>React Native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12CFD1-4F48-479B-F5D9-F2D0BD56FDDE}"/>
              </a:ext>
            </a:extLst>
          </p:cNvPr>
          <p:cNvSpPr txBox="1"/>
          <p:nvPr/>
        </p:nvSpPr>
        <p:spPr>
          <a:xfrm>
            <a:off x="6886500" y="4317925"/>
            <a:ext cx="365905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 err="1">
                <a:effectLst/>
                <a:latin typeface="Söhne"/>
              </a:rPr>
              <a:t>Nuxt</a:t>
            </a:r>
            <a:r>
              <a:rPr lang="en-US" sz="2000" dirty="0">
                <a:latin typeface="Söhne"/>
              </a:rPr>
              <a:t> framework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85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I.	ENGLISH PRESENTATION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Picture 2" descr="Objectif - Icônes armes gratuites">
            <a:extLst>
              <a:ext uri="{FF2B5EF4-FFF2-40B4-BE49-F238E27FC236}">
                <a16:creationId xmlns:a16="http://schemas.microsoft.com/office/drawing/2014/main" id="{C5965936-2F39-6F92-2B2F-F5EFACF7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2060848"/>
            <a:ext cx="2426855" cy="24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156AE-6AEB-989E-4FB1-D9D8A34C9747}"/>
              </a:ext>
            </a:extLst>
          </p:cNvPr>
          <p:cNvSpPr txBox="1"/>
          <p:nvPr/>
        </p:nvSpPr>
        <p:spPr>
          <a:xfrm>
            <a:off x="797378" y="2636912"/>
            <a:ext cx="5616624" cy="2197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Objective: 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New </a:t>
            </a:r>
            <a:r>
              <a:rPr lang="fr-FR" sz="2000" dirty="0" err="1"/>
              <a:t>skills</a:t>
            </a:r>
            <a:r>
              <a:rPr lang="fr-FR" sz="2000" dirty="0"/>
              <a:t> </a:t>
            </a:r>
            <a:r>
              <a:rPr lang="fr-FR" sz="2000" dirty="0" err="1"/>
              <a:t>language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Complete Application </a:t>
            </a:r>
            <a:r>
              <a:rPr lang="fr-FR" sz="2000" dirty="0" err="1"/>
              <a:t>functional</a:t>
            </a:r>
            <a:endParaRPr lang="fr-FR" sz="2000" dirty="0"/>
          </a:p>
          <a:p>
            <a:pPr marL="342900" indent="-342900">
              <a:lnSpc>
                <a:spcPct val="9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dirty="0"/>
              <a:t>Collaboration </a:t>
            </a:r>
            <a:r>
              <a:rPr lang="fr-FR" sz="2000" dirty="0" err="1"/>
              <a:t>with</a:t>
            </a:r>
            <a:r>
              <a:rPr lang="fr-FR" sz="2000" dirty="0"/>
              <a:t> team </a:t>
            </a:r>
            <a:r>
              <a:rPr lang="fr-FR" sz="2000" dirty="0" err="1"/>
              <a:t>member</a:t>
            </a:r>
            <a:endParaRPr lang="fr-FR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9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6" name="image9.png">
            <a:extLst>
              <a:ext uri="{FF2B5EF4-FFF2-40B4-BE49-F238E27FC236}">
                <a16:creationId xmlns:a16="http://schemas.microsoft.com/office/drawing/2014/main" id="{4788201B-AE58-B02C-F2BE-3B44A66038C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086300" y="2564904"/>
            <a:ext cx="6162923" cy="2802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Espace réservé du texte 2">
            <a:extLst>
              <a:ext uri="{FF2B5EF4-FFF2-40B4-BE49-F238E27FC236}">
                <a16:creationId xmlns:a16="http://schemas.microsoft.com/office/drawing/2014/main" id="{5F6861D0-8A53-2783-8F77-342A3654881D}"/>
              </a:ext>
            </a:extLst>
          </p:cNvPr>
          <p:cNvSpPr txBox="1">
            <a:spLocks/>
          </p:cNvSpPr>
          <p:nvPr/>
        </p:nvSpPr>
        <p:spPr>
          <a:xfrm>
            <a:off x="797378" y="2264010"/>
            <a:ext cx="4083110" cy="215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fr-FR" dirty="0"/>
              <a:t>Nous avons utilisé Trello afin de gérer et attribuer nos différentes tâches dans ce projet</a:t>
            </a:r>
          </a:p>
        </p:txBody>
      </p:sp>
    </p:spTree>
    <p:extLst>
      <p:ext uri="{BB962C8B-B14F-4D97-AF65-F5344CB8AC3E}">
        <p14:creationId xmlns:p14="http://schemas.microsoft.com/office/powerpoint/2010/main" val="2300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pic>
        <p:nvPicPr>
          <p:cNvPr id="2" name="Image 1" descr="Une image contenant texte, diagramme, Post-it, ligne&#10;&#10;Description générée automatiquement">
            <a:extLst>
              <a:ext uri="{FF2B5EF4-FFF2-40B4-BE49-F238E27FC236}">
                <a16:creationId xmlns:a16="http://schemas.microsoft.com/office/drawing/2014/main" id="{9E654657-5086-7A70-F001-F8632FB52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780928"/>
            <a:ext cx="6250448" cy="2917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50" y="1992577"/>
            <a:ext cx="4083110" cy="2156503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Voici comment nous avons pensé notre architecture logicielle</a:t>
            </a:r>
          </a:p>
        </p:txBody>
      </p:sp>
    </p:spTree>
    <p:extLst>
      <p:ext uri="{BB962C8B-B14F-4D97-AF65-F5344CB8AC3E}">
        <p14:creationId xmlns:p14="http://schemas.microsoft.com/office/powerpoint/2010/main" val="14295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F5050"/>
                </a:solidFill>
              </a:rPr>
              <a:t>II.	Construction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711900-5736-0348-00A9-84A11C22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282" y="-99392"/>
            <a:ext cx="1440160" cy="1440160"/>
          </a:xfrm>
          <a:prstGeom prst="rect">
            <a:avLst/>
          </a:prstGeom>
        </p:spPr>
      </p:pic>
      <p:pic>
        <p:nvPicPr>
          <p:cNvPr id="4" name="Image 3" descr="Une image contenant Graphique, cercle, obscurité, conception&#10;&#10;Description générée automatiquement">
            <a:extLst>
              <a:ext uri="{FF2B5EF4-FFF2-40B4-BE49-F238E27FC236}">
                <a16:creationId xmlns:a16="http://schemas.microsoft.com/office/drawing/2014/main" id="{1E55DB7D-ADCB-C797-9CB0-FCB97C13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4961" y="-514921"/>
            <a:ext cx="2904679" cy="2904679"/>
          </a:xfrm>
          <a:prstGeom prst="rect">
            <a:avLst/>
          </a:prstGeom>
        </p:spPr>
      </p:pic>
      <p:sp>
        <p:nvSpPr>
          <p:cNvPr id="6" name="Espace réservé du texte 2">
            <a:extLst>
              <a:ext uri="{FF2B5EF4-FFF2-40B4-BE49-F238E27FC236}">
                <a16:creationId xmlns:a16="http://schemas.microsoft.com/office/drawing/2014/main" id="{3730BE1C-F954-D4FE-9EA1-9362F894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77" y="2553805"/>
            <a:ext cx="5896429" cy="1940479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fr-FR" dirty="0"/>
              <a:t>La charte graphique définie les couleurs, la police et la typographie afin que notre application possède une identité visuelle propre.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7" name="image8.png">
            <a:extLst>
              <a:ext uri="{FF2B5EF4-FFF2-40B4-BE49-F238E27FC236}">
                <a16:creationId xmlns:a16="http://schemas.microsoft.com/office/drawing/2014/main" id="{96478C77-68F3-D9E7-AC81-2C5AB220ECA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950396" y="2612380"/>
            <a:ext cx="5730875" cy="3073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221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de rapport de pays du mon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87_TF03460629" id="{59F5F543-21D5-452F-BDA7-304FCBDF3A24}" vid="{A69020B4-62E5-4363-9099-81E882F9AF1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rapport de pays du monde</Template>
  <TotalTime>1938</TotalTime>
  <Words>1349</Words>
  <Application>Microsoft Office PowerPoint</Application>
  <PresentationFormat>Personnalisé</PresentationFormat>
  <Paragraphs>165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Söhne</vt:lpstr>
      <vt:lpstr>Spartan</vt:lpstr>
      <vt:lpstr>Wingdings</vt:lpstr>
      <vt:lpstr>Présentation de rapport de pays du monde</vt:lpstr>
      <vt:lpstr>TISS-APP</vt:lpstr>
      <vt:lpstr>SOMMAIRE</vt:lpstr>
      <vt:lpstr>I. Introduction</vt:lpstr>
      <vt:lpstr>I. Introduction</vt:lpstr>
      <vt:lpstr>I. ENGLISH PRESENTATION</vt:lpstr>
      <vt:lpstr>I. ENGLISH PRESENTATION</vt:lpstr>
      <vt:lpstr>II. Construction du projet</vt:lpstr>
      <vt:lpstr>II. Construction du projet</vt:lpstr>
      <vt:lpstr>II. Construction du projet</vt:lpstr>
      <vt:lpstr>II. Construction du projet</vt:lpstr>
      <vt:lpstr>II. Construction du projet</vt:lpstr>
      <vt:lpstr>III. Technologie mis en place</vt:lpstr>
      <vt:lpstr>III. Technologie mis en place</vt:lpstr>
      <vt:lpstr>IV. arborescence du projet</vt:lpstr>
      <vt:lpstr>V. Construction du frontend</vt:lpstr>
      <vt:lpstr>V. Construction du frontend</vt:lpstr>
      <vt:lpstr>V. Construction du frontend</vt:lpstr>
      <vt:lpstr>V. Construction du frontend</vt:lpstr>
      <vt:lpstr>V. Construction du frontend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VI.  Implémentation du backend</vt:lpstr>
      <vt:lpstr>VII.  Implémentation DU PANEL-ADMIN</vt:lpstr>
      <vt:lpstr>VII.  Implémentation DU PANEL-ADMIN</vt:lpstr>
      <vt:lpstr>VII.  Implémentation DU PANEL-ADMIN</vt:lpstr>
      <vt:lpstr>VII.  Implémentation DU PANEL-ADMIN</vt:lpstr>
      <vt:lpstr>VII.  Implémentation DU PANEL-ADMIN</vt:lpstr>
      <vt:lpstr>VIII. Présentation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dc:creator>Samir Mokaddem</dc:creator>
  <cp:lastModifiedBy>Samir Mokaddem</cp:lastModifiedBy>
  <cp:revision>180</cp:revision>
  <dcterms:created xsi:type="dcterms:W3CDTF">2022-06-04T12:58:54Z</dcterms:created>
  <dcterms:modified xsi:type="dcterms:W3CDTF">2023-07-11T14:20:05Z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