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1" r:id="rId9"/>
    <p:sldId id="262" r:id="rId10"/>
    <p:sldId id="283" r:id="rId11"/>
    <p:sldId id="264" r:id="rId12"/>
    <p:sldId id="267" r:id="rId13"/>
    <p:sldId id="269" r:id="rId14"/>
    <p:sldId id="285"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84" y="300"/>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D784F2-097A-4060-8FF3-6FB91EC3D7DB}" type="datetime1">
              <a:rPr lang="fr-FR" smtClean="0"/>
              <a:t>01/02/2022</a:t>
            </a:fld>
            <a:endParaRPr lang="fr-FR"/>
          </a:p>
        </p:txBody>
      </p:sp>
      <p:sp>
        <p:nvSpPr>
          <p:cNvPr id="4" name="Espace réservé du pied de page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fr-FR" smtClean="0"/>
              <a:t>‹N°›</a:t>
            </a:fld>
            <a:endParaRPr lang="fr-F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BF86344-02EE-4788-B238-DABD819F9A49}" type="datetime1">
              <a:rPr lang="fr-FR" noProof="0" smtClean="0"/>
              <a:t>01/02/2022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fr-FR" noProof="0" smtClean="0"/>
              <a:t>‹N°›</a:t>
            </a:fld>
            <a:endParaRPr lang="fr-FR"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a:t>
            </a:fld>
            <a:endParaRPr lang="fr-FR"/>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10</a:t>
            </a:fld>
            <a:endParaRPr lang="fr-FR"/>
          </a:p>
        </p:txBody>
      </p:sp>
    </p:spTree>
    <p:extLst>
      <p:ext uri="{BB962C8B-B14F-4D97-AF65-F5344CB8AC3E}">
        <p14:creationId xmlns:p14="http://schemas.microsoft.com/office/powerpoint/2010/main" val="2885186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11</a:t>
            </a:fld>
            <a:endParaRPr lang="fr-FR"/>
          </a:p>
        </p:txBody>
      </p:sp>
    </p:spTree>
    <p:extLst>
      <p:ext uri="{BB962C8B-B14F-4D97-AF65-F5344CB8AC3E}">
        <p14:creationId xmlns:p14="http://schemas.microsoft.com/office/powerpoint/2010/main" val="420257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2</a:t>
            </a:fld>
            <a:endParaRPr lang="fr-FR"/>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3</a:t>
            </a:fld>
            <a:endParaRPr lang="fr-FR"/>
          </a:p>
        </p:txBody>
      </p:sp>
    </p:spTree>
    <p:extLst>
      <p:ext uri="{BB962C8B-B14F-4D97-AF65-F5344CB8AC3E}">
        <p14:creationId xmlns:p14="http://schemas.microsoft.com/office/powerpoint/2010/main" val="14509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4</a:t>
            </a:fld>
            <a:endParaRPr lang="fr-FR"/>
          </a:p>
        </p:txBody>
      </p:sp>
    </p:spTree>
    <p:extLst>
      <p:ext uri="{BB962C8B-B14F-4D97-AF65-F5344CB8AC3E}">
        <p14:creationId xmlns:p14="http://schemas.microsoft.com/office/powerpoint/2010/main" val="222357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5</a:t>
            </a:fld>
            <a:endParaRPr lang="fr-FR"/>
          </a:p>
        </p:txBody>
      </p:sp>
    </p:spTree>
    <p:extLst>
      <p:ext uri="{BB962C8B-B14F-4D97-AF65-F5344CB8AC3E}">
        <p14:creationId xmlns:p14="http://schemas.microsoft.com/office/powerpoint/2010/main" val="1841121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6</a:t>
            </a:fld>
            <a:endParaRPr lang="fr-FR"/>
          </a:p>
        </p:txBody>
      </p:sp>
    </p:spTree>
    <p:extLst>
      <p:ext uri="{BB962C8B-B14F-4D97-AF65-F5344CB8AC3E}">
        <p14:creationId xmlns:p14="http://schemas.microsoft.com/office/powerpoint/2010/main" val="180259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7</a:t>
            </a:fld>
            <a:endParaRPr lang="fr-FR"/>
          </a:p>
        </p:txBody>
      </p:sp>
    </p:spTree>
    <p:extLst>
      <p:ext uri="{BB962C8B-B14F-4D97-AF65-F5344CB8AC3E}">
        <p14:creationId xmlns:p14="http://schemas.microsoft.com/office/powerpoint/2010/main" val="3799446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8</a:t>
            </a:fld>
            <a:endParaRPr lang="fr-FR"/>
          </a:p>
        </p:txBody>
      </p:sp>
    </p:spTree>
    <p:extLst>
      <p:ext uri="{BB962C8B-B14F-4D97-AF65-F5344CB8AC3E}">
        <p14:creationId xmlns:p14="http://schemas.microsoft.com/office/powerpoint/2010/main" val="3658271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9</a:t>
            </a:fld>
            <a:endParaRPr lang="fr-FR"/>
          </a:p>
        </p:txBody>
      </p:sp>
    </p:spTree>
    <p:extLst>
      <p:ext uri="{BB962C8B-B14F-4D97-AF65-F5344CB8AC3E}">
        <p14:creationId xmlns:p14="http://schemas.microsoft.com/office/powerpoint/2010/main" val="4252690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7" name="Groupe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e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Triangle rect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9" name="Forme libre : Form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1" name="Forme libre : Form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12" name="Groupe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e libre : Form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sp>
        <p:nvSpPr>
          <p:cNvPr id="2" name="Titr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fr-FR" noProof="0"/>
              <a:t>TITRE</a:t>
            </a:r>
          </a:p>
        </p:txBody>
      </p:sp>
      <p:sp>
        <p:nvSpPr>
          <p:cNvPr id="3" name="Sous-titr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fr-FR" noProof="0"/>
              <a:t>Modifiez le style des sous-titres du masque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égorie 5">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0" name="Espace réservé d’image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1" name="Espace réservé d’image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2" name="Espace réservé d’image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3" name="Espace réservé d’image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4" name="Espace réservé d’image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7" name="Espace réservé du texte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8" name="Espace réservé du texte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9" name="Espace réservé du texte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0" name="Espace réservé du texte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cxnSp>
        <p:nvCxnSpPr>
          <p:cNvPr id="7" name="Connecteur droit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Section 3">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
        <p:nvSpPr>
          <p:cNvPr id="36" name="Espace réservé du texte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7" name="Espace réservé du texte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image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22" name="Espace réservé du contenu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Forme libre : Form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0" name="Forme libre : Form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 Form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Forme libre : Form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4" name="Groupe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e libre : Form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Forme libre : Form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0" name="Forme libre : Form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Espace réservé du numéro de diapositive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rci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Triangle rect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rci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
        <p:nvSpPr>
          <p:cNvPr id="35" name="Forme libre : Form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2" name="Forme libre : Form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Forme libre : Form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Triangle droit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 Form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 Form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Forme libre : Form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 Form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 Form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16" name="Groupe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e libre : Form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Forme libre : Form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9" name="Groupe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e libre : Form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Forme libre : Form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22" name="Espace réservé du numéro de diapositive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3" name="Titr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AL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6" name="Groupe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orme libre : Form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 Form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9" name="Forme libre : Form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31" name="Grou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orme libre : Form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Forme libre : Form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35" name="Espace réservé du numéro de diapositive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cita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Oval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itr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fr-FR" sz="18400" noProof="0">
                <a:solidFill>
                  <a:schemeClr val="accent1">
                    <a:lumMod val="60000"/>
                    <a:lumOff val="40000"/>
                  </a:schemeClr>
                </a:solidFill>
                <a:latin typeface="+mj-lt"/>
              </a:rPr>
              <a:t>“</a:t>
            </a:r>
          </a:p>
        </p:txBody>
      </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fr-FR" noProof="0"/>
              <a:t>Guillemet</a:t>
            </a:r>
          </a:p>
        </p:txBody>
      </p:sp>
      <p:sp>
        <p:nvSpPr>
          <p:cNvPr id="19" name="Espace réservé du numéro de diapositive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one+Titr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3" name="Espace réservé du texte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5" name="Espace réservé du texte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u texte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7" name="Espace réservé du contenu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8" name="Espace réservé du contenu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contenu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fr-FR" noProof="0" smtClean="0"/>
              <a:t>‹N°›</a:t>
            </a:fld>
            <a:endParaRPr lang="fr-FR"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Forme libre : Form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 Form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Titr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fr-FR" noProof="0">
                <a:latin typeface="+mj-lt"/>
              </a:rPr>
              <a:t>Modifiez le style du titre</a:t>
            </a:r>
          </a:p>
        </p:txBody>
      </p:sp>
      <p:grpSp>
        <p:nvGrpSpPr>
          <p:cNvPr id="12" name="Groupe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orme libre : Form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5" name="Groupe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 Coin rogné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17" name="Rectangle : Coin rogné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8" name="Forme libre : Form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Espace réservé du numéro de diapositive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support.office.com/fr-fr/article/modifier-une-pr%c3%a9sentation-ff353d37-742a-4aa8-8bdd-6b1f488127a2?omkt=fr-FR&amp;ui=fr-FR&amp;rs=fr-FR&amp;ad=FR"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fr-FR" dirty="0"/>
              <a:t>La Chouette agence</a:t>
            </a:r>
          </a:p>
        </p:txBody>
      </p:sp>
      <p:sp>
        <p:nvSpPr>
          <p:cNvPr id="3" name="Sous-titre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lstStyle/>
          <a:p>
            <a:pPr marL="0" indent="0" rtl="0">
              <a:buNone/>
            </a:pPr>
            <a:r>
              <a:rPr lang="fr-FR" dirty="0"/>
              <a:t>Projet: 4</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fr-FR"/>
              <a:t>Merci</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FR"/>
              <a:t>Personnaliser</a:t>
            </a:r>
            <a:r>
              <a:rPr lang="fr-FR" i="1"/>
              <a:t> </a:t>
            </a:r>
            <a:r>
              <a:rPr lang="fr-FR"/>
              <a:t>ce modèle</a:t>
            </a:r>
          </a:p>
        </p:txBody>
      </p:sp>
      <p:sp>
        <p:nvSpPr>
          <p:cNvPr id="8" name="Zone de texte 7">
            <a:hlinkClick r:id="rId3"/>
            <a:extLst>
              <a:ext uri="{FF2B5EF4-FFF2-40B4-BE49-F238E27FC236}">
                <a16:creationId xmlns:a16="http://schemas.microsoft.com/office/drawing/2014/main" id="{5FC6C278-4035-446A-A94B-030E792FDDF5}"/>
              </a:ext>
            </a:extLst>
          </p:cNvPr>
          <p:cNvSpPr txBox="1"/>
          <p:nvPr/>
        </p:nvSpPr>
        <p:spPr>
          <a:xfrm>
            <a:off x="1547813" y="1997839"/>
            <a:ext cx="9096374" cy="2862322"/>
          </a:xfrm>
          <a:prstGeom prst="rect">
            <a:avLst/>
          </a:prstGeom>
          <a:noFill/>
        </p:spPr>
        <p:txBody>
          <a:bodyPr wrap="square" rtlCol="0">
            <a:spAutoFit/>
          </a:bodyPr>
          <a:lstStyle/>
          <a:p>
            <a:pPr algn="ctr" rtl="0"/>
            <a:r>
              <a:rPr lang="fr-FR" sz="6000" u="sng">
                <a:solidFill>
                  <a:schemeClr val="bg1"/>
                </a:solidFill>
              </a:rPr>
              <a:t>Instructions en matière de modification du modèle et commentaires</a:t>
            </a:r>
          </a:p>
        </p:txBody>
      </p:sp>
      <p:sp>
        <p:nvSpPr>
          <p:cNvPr id="2" name="Espace réservé du numéro de diapositive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rtlCol="0"/>
          <a:lstStyle/>
          <a:p>
            <a:pPr rtl="0"/>
            <a:fld id="{C263D6C4-4840-40CC-AC84-17E24B3B7BDE}" type="slidenum">
              <a:rPr lang="fr-FR" smtClean="0"/>
              <a:pPr rtl="0"/>
              <a:t>11</a:t>
            </a:fld>
            <a:endParaRPr lang="fr-F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3BD8413-C238-49D7-A4E1-E8FEF1811A0E}"/>
              </a:ext>
            </a:extLst>
          </p:cNvPr>
          <p:cNvSpPr>
            <a:spLocks noGrp="1"/>
          </p:cNvSpPr>
          <p:nvPr>
            <p:ph type="title"/>
          </p:nvPr>
        </p:nvSpPr>
        <p:spPr>
          <a:xfrm>
            <a:off x="441687" y="3429000"/>
            <a:ext cx="7781544" cy="859055"/>
          </a:xfrm>
        </p:spPr>
        <p:txBody>
          <a:bodyPr rtlCol="0"/>
          <a:lstStyle/>
          <a:p>
            <a:pPr rtl="0"/>
            <a:r>
              <a:rPr lang="fr-FR" dirty="0"/>
              <a:t>En-tête de section01</a:t>
            </a:r>
          </a:p>
        </p:txBody>
      </p:sp>
      <p:sp>
        <p:nvSpPr>
          <p:cNvPr id="5" name="Espace réservé du texte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fr-FR"/>
              <a:t>Sous-titre</a:t>
            </a:r>
          </a:p>
        </p:txBody>
      </p:sp>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a:t>2</a:t>
            </a:fld>
            <a:endParaRPr lang="fr-F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pPr rtl="0"/>
            <a:r>
              <a:rPr lang="fr-FR"/>
              <a:t>En-tête de section02</a:t>
            </a:r>
          </a:p>
        </p:txBody>
      </p:sp>
      <p:sp>
        <p:nvSpPr>
          <p:cNvPr id="5" name="Espace réservé du texte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pPr rtl="0"/>
            <a:r>
              <a:rPr lang="fr-FR"/>
              <a:t>Sous-titre</a:t>
            </a:r>
          </a:p>
        </p:txBody>
      </p:sp>
      <p:sp>
        <p:nvSpPr>
          <p:cNvPr id="2" name="Espace réservé du numéro de diapositive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fr-FR" smtClean="0"/>
              <a:pPr/>
              <a:t>3</a:t>
            </a:fld>
            <a:endParaRPr lang="fr-F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fr-FR"/>
              <a:t>Titre du contenu</a:t>
            </a:r>
          </a:p>
        </p:txBody>
      </p:sp>
      <p:sp>
        <p:nvSpPr>
          <p:cNvPr id="10" name="Espace réservé du texte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a:t>
            </a:r>
          </a:p>
          <a:p>
            <a:pPr rtl="0"/>
            <a:r>
              <a:rPr lang="fr-FR"/>
              <a:t>Nunc viverra imperdiet enim. Fusce est. Vivamus a tellus.</a:t>
            </a:r>
          </a:p>
          <a:p>
            <a:pPr rtl="0"/>
            <a:r>
              <a:rPr lang="fr-FR"/>
              <a:t>Pellentesque habitant morbi tristique senectus et netus et malesuada fames ac turpis egestas. Proin pharetra nonummy pede. Mauris et orci.</a:t>
            </a:r>
          </a:p>
        </p:txBody>
      </p:sp>
      <p:sp>
        <p:nvSpPr>
          <p:cNvPr id="2" name="Espace réservé du numéro de diapositiv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fr-FR" smtClean="0"/>
              <a:pPr/>
              <a:t>4</a:t>
            </a:fld>
            <a:endParaRPr lang="fr-F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sp>
        <p:nvSpPr>
          <p:cNvPr id="2" name="Espace réservé du numéro de diapositive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fr-FR" smtClean="0"/>
              <a:pPr/>
              <a:t>5</a:t>
            </a:fld>
            <a:endParaRPr lang="fr-FR"/>
          </a:p>
        </p:txBody>
      </p:sp>
      <p:sp>
        <p:nvSpPr>
          <p:cNvPr id="7" name="Espace réservé du texte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fr-FR"/>
              <a:t>Lorem ipsum dolor sit amet</a:t>
            </a:r>
          </a:p>
        </p:txBody>
      </p:sp>
      <p:sp>
        <p:nvSpPr>
          <p:cNvPr id="5" name="Espace réservé du texte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fr-FR"/>
              <a:t>Lorem ipsum dolor sit amet</a:t>
            </a:r>
          </a:p>
        </p:txBody>
      </p:sp>
      <p:sp>
        <p:nvSpPr>
          <p:cNvPr id="8" name="Espace réservé du texte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a:p>
            <a:pPr rtl="0"/>
            <a:endParaRPr lang="fr-FR"/>
          </a:p>
        </p:txBody>
      </p:sp>
      <p:sp>
        <p:nvSpPr>
          <p:cNvPr id="6" name="Espace réservé du texte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5" name="Espace réservé d’image 24" descr="Graphique à barres">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pic>
        <p:nvPicPr>
          <p:cNvPr id="27" name="Espace réservé d’image 26" descr="Horloge">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Espace réservé du texte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fr-FR"/>
              <a:t>Caption02 s’affiche ici</a:t>
            </a:r>
          </a:p>
        </p:txBody>
      </p:sp>
      <p:pic>
        <p:nvPicPr>
          <p:cNvPr id="29" name="Espace réservé d’image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Caption03 s’affiche ici</a:t>
            </a:r>
          </a:p>
        </p:txBody>
      </p:sp>
      <p:pic>
        <p:nvPicPr>
          <p:cNvPr id="31" name="Espace réservé d’image 30" descr="Lo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Caption04 s’affiche ici</a:t>
            </a:r>
          </a:p>
        </p:txBody>
      </p:sp>
      <p:pic>
        <p:nvPicPr>
          <p:cNvPr id="33" name="Espace réservé d’image 32" descr="Tête avec engrenage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Espace réservé du texte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fr-FR"/>
              <a:t>Caption05 s’affiche ici</a:t>
            </a:r>
          </a:p>
        </p:txBody>
      </p:sp>
      <p:sp>
        <p:nvSpPr>
          <p:cNvPr id="2" name="Espace réservé du numéro de diapositive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fr-FR" smtClean="0"/>
              <a:pPr/>
              <a:t>6</a:t>
            </a:fld>
            <a:endParaRPr lang="fr-F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0" name="Espace réservé d’image 19" descr="Création de modèle triangulaire avec la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Caption02 s’affiche ici</a:t>
            </a:r>
          </a:p>
        </p:txBody>
      </p:sp>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Caption03 s’affiche ici</a:t>
            </a:r>
          </a:p>
        </p:txBody>
      </p:sp>
      <p:sp>
        <p:nvSpPr>
          <p:cNvPr id="2" name="Espace réservé du numéro de diapositive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fr-FR" smtClean="0"/>
              <a:pPr/>
              <a:t>7</a:t>
            </a:fld>
            <a:endParaRPr lang="fr-F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8" name="Espace réservé d’image 7" descr="Création de modèle triangulaire avec la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p:txBody>
      </p:sp>
      <p:sp>
        <p:nvSpPr>
          <p:cNvPr id="2" name="Espace réservé du numéro de diapositive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fr-FR" smtClean="0"/>
              <a:pPr/>
              <a:t>8</a:t>
            </a:fld>
            <a:endParaRPr lang="fr-F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pPr rtl="0"/>
            <a:r>
              <a:rPr lang="fr-FR"/>
              <a:t>Citation apparaît ici </a:t>
            </a:r>
            <a:br>
              <a:rPr lang="fr-FR"/>
            </a:br>
            <a:r>
              <a:rPr lang="fr-FR"/>
              <a:t>Lorem ipsum dolor sit amet, consectetuer adipiscing elit.” </a:t>
            </a:r>
            <a:br>
              <a:rPr lang="fr-FR"/>
            </a:br>
            <a:r>
              <a:rPr lang="fr-FR" sz="2400"/>
              <a:t>-Auteur</a:t>
            </a:r>
            <a:endParaRPr lang="fr-FR"/>
          </a:p>
        </p:txBody>
      </p:sp>
      <p:sp>
        <p:nvSpPr>
          <p:cNvPr id="2" name="Espace réservé du numéro de diapositive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fr-FR" smtClean="0"/>
              <a:pPr rtl="0"/>
              <a:t>9</a:t>
            </a:fld>
            <a:endParaRPr lang="fr-F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498_TF66687569" id="{787900FF-6872-4441-B598-37355B1445EE}" vid="{F772BB80-56EE-4656-A7E3-611E117A189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bleue moderne</Template>
  <TotalTime>28</TotalTime>
  <Words>397</Words>
  <Application>Microsoft Office PowerPoint</Application>
  <PresentationFormat>Grand écran</PresentationFormat>
  <Paragraphs>54</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Trade Gothic LT Pro</vt:lpstr>
      <vt:lpstr>Trebuchet MS</vt:lpstr>
      <vt:lpstr>Thème Office</vt:lpstr>
      <vt:lpstr>La Chouette agence</vt:lpstr>
      <vt:lpstr>En-tête de section01</vt:lpstr>
      <vt:lpstr>En-tête de section02</vt:lpstr>
      <vt:lpstr>Titre du contenu</vt:lpstr>
      <vt:lpstr>Titre du contenu</vt:lpstr>
      <vt:lpstr>Titre du contenu</vt:lpstr>
      <vt:lpstr>Titre du contenu</vt:lpstr>
      <vt:lpstr>Titre du contenu</vt:lpstr>
      <vt:lpstr>Citation apparaît ici  Lorem ipsum dolor sit amet, consectetuer adipiscing elit.”  -Auteur</vt:lpstr>
      <vt:lpstr>Merci</vt:lpstr>
      <vt:lpstr>Personnaliser ce modèle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Chouette agence</dc:title>
  <dc:creator>Samir Mokaddem</dc:creator>
  <cp:lastModifiedBy>Samir Mokaddem</cp:lastModifiedBy>
  <cp:revision>1</cp:revision>
  <dcterms:created xsi:type="dcterms:W3CDTF">2022-02-01T14:08:38Z</dcterms:created>
  <dcterms:modified xsi:type="dcterms:W3CDTF">2022-02-01T14:37:26Z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