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5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5392-2817-406D-85D4-C98474C21C7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8B10-FA4F-4F53-8762-58F9A2A8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8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5392-2817-406D-85D4-C98474C21C7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8B10-FA4F-4F53-8762-58F9A2A8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5392-2817-406D-85D4-C98474C21C7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8B10-FA4F-4F53-8762-58F9A2A8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8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5392-2817-406D-85D4-C98474C21C7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8B10-FA4F-4F53-8762-58F9A2A8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5392-2817-406D-85D4-C98474C21C7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8B10-FA4F-4F53-8762-58F9A2A8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4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5392-2817-406D-85D4-C98474C21C7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8B10-FA4F-4F53-8762-58F9A2A8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5392-2817-406D-85D4-C98474C21C7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8B10-FA4F-4F53-8762-58F9A2A8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1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5392-2817-406D-85D4-C98474C21C7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8B10-FA4F-4F53-8762-58F9A2A8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5392-2817-406D-85D4-C98474C21C7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8B10-FA4F-4F53-8762-58F9A2A8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5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5392-2817-406D-85D4-C98474C21C7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8B10-FA4F-4F53-8762-58F9A2A8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9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5392-2817-406D-85D4-C98474C21C7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8B10-FA4F-4F53-8762-58F9A2A8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1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5392-2817-406D-85D4-C98474C21C7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8B10-FA4F-4F53-8762-58F9A2A8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6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Based on paper 36: Reynolds flocking in reality with fixed-wing robots: communication range vs. maximum turning rate</a:t>
            </a:r>
          </a:p>
          <a:p>
            <a:endParaRPr lang="en-US" dirty="0"/>
          </a:p>
          <a:p>
            <a:r>
              <a:rPr lang="en-US" dirty="0"/>
              <a:t>Due Dec 7, 11:59pm</a:t>
            </a:r>
          </a:p>
          <a:p>
            <a:r>
              <a:rPr lang="en-US" dirty="0"/>
              <a:t>LATE POLICY:  -2% per hour late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8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69" y="0"/>
            <a:ext cx="10515600" cy="1325563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21" y="112767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flock of 20 robots, which show good heading agreement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Will start in random positions and orientations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Ok to use id and position </a:t>
            </a:r>
            <a:r>
              <a:rPr lang="en-US" dirty="0" err="1"/>
              <a:t>api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Will give infinite communication range,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You can artificially reduce the communication range by filtering messages by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center of arena for location of migration force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new simulation code, which allows for a larger arena size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flocks that look like                                   not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67" y="4330200"/>
            <a:ext cx="2262204" cy="2224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87" y="4330200"/>
            <a:ext cx="2219341" cy="22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4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Dec 7 at 11:59 pm</a:t>
            </a:r>
          </a:p>
          <a:p>
            <a:pPr lvl="1"/>
            <a:r>
              <a:rPr lang="en-US" dirty="0"/>
              <a:t>LATE POLICY:  -2% per hour late</a:t>
            </a:r>
          </a:p>
          <a:p>
            <a:pPr lvl="1"/>
            <a:endParaRPr lang="en-US" dirty="0"/>
          </a:p>
          <a:p>
            <a:r>
              <a:rPr lang="en-US" dirty="0"/>
              <a:t>Submit:</a:t>
            </a:r>
          </a:p>
          <a:p>
            <a:pPr marL="457200" lvl="1" indent="0">
              <a:buNone/>
            </a:pPr>
            <a:r>
              <a:rPr lang="en-US" dirty="0"/>
              <a:t>usr_code.py</a:t>
            </a:r>
          </a:p>
          <a:p>
            <a:pPr marL="457200" lvl="1" indent="0">
              <a:buNone/>
            </a:pPr>
            <a:r>
              <a:rPr lang="en-US" dirty="0"/>
              <a:t>Image of best flock in action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8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138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4</vt:lpstr>
      <vt:lpstr>Goals:</vt:lpstr>
      <vt:lpstr>Submission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mike r</dc:creator>
  <cp:lastModifiedBy>m r</cp:lastModifiedBy>
  <cp:revision>19</cp:revision>
  <dcterms:created xsi:type="dcterms:W3CDTF">2016-11-22T14:17:21Z</dcterms:created>
  <dcterms:modified xsi:type="dcterms:W3CDTF">2020-11-12T20:36:54Z</dcterms:modified>
</cp:coreProperties>
</file>