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2"/>
  </p:notesMasterIdLst>
  <p:sldIdLst>
    <p:sldId id="270" r:id="rId2"/>
    <p:sldId id="257" r:id="rId3"/>
    <p:sldId id="261" r:id="rId4"/>
    <p:sldId id="258" r:id="rId5"/>
    <p:sldId id="269" r:id="rId6"/>
    <p:sldId id="271" r:id="rId7"/>
    <p:sldId id="268"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788CE5-A456-4C5C-86D4-3BD88A59356E}"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EB3ED9D0-2AB3-4D02-86AA-FE8A6DB80879}">
      <dgm:prSet phldrT="[Text]"/>
      <dgm:spPr/>
      <dgm:t>
        <a:bodyPr/>
        <a:lstStyle/>
        <a:p>
          <a:r>
            <a:rPr lang="en-US" dirty="0" smtClean="0">
              <a:solidFill>
                <a:schemeClr val="bg1"/>
              </a:solidFill>
              <a:latin typeface="Times New Roman" panose="02020603050405020304" pitchFamily="18" charset="0"/>
              <a:cs typeface="Times New Roman" panose="02020603050405020304" pitchFamily="18" charset="0"/>
            </a:rPr>
            <a:t>Planning and Requirements Definition</a:t>
          </a:r>
          <a:endParaRPr lang="en-US" dirty="0">
            <a:solidFill>
              <a:schemeClr val="bg1"/>
            </a:solidFill>
          </a:endParaRPr>
        </a:p>
      </dgm:t>
    </dgm:pt>
    <dgm:pt modelId="{54562521-43E8-450F-9CD2-C212005AEA6F}" type="parTrans" cxnId="{FA8D096D-746C-4C1A-B34E-5AD96E9DE203}">
      <dgm:prSet/>
      <dgm:spPr/>
      <dgm:t>
        <a:bodyPr/>
        <a:lstStyle/>
        <a:p>
          <a:endParaRPr lang="en-US"/>
        </a:p>
      </dgm:t>
    </dgm:pt>
    <dgm:pt modelId="{815D7DD4-8130-4309-9F28-2DE1BF1EEA34}" type="sibTrans" cxnId="{FA8D096D-746C-4C1A-B34E-5AD96E9DE203}">
      <dgm:prSet/>
      <dgm:spPr/>
      <dgm:t>
        <a:bodyPr/>
        <a:lstStyle/>
        <a:p>
          <a:endParaRPr lang="en-US"/>
        </a:p>
      </dgm:t>
    </dgm:pt>
    <dgm:pt modelId="{E0D6BA08-5D58-4BF5-B579-71E3B25A3754}">
      <dgm:prSet phldrT="[Text]"/>
      <dgm:spPr/>
      <dgm:t>
        <a:bodyPr/>
        <a:lstStyle/>
        <a:p>
          <a:r>
            <a:rPr lang="en-US" dirty="0" smtClean="0">
              <a:solidFill>
                <a:schemeClr val="bg1"/>
              </a:solidFill>
              <a:latin typeface="Times New Roman" panose="02020603050405020304" pitchFamily="18" charset="0"/>
              <a:cs typeface="Times New Roman" panose="02020603050405020304" pitchFamily="18" charset="0"/>
            </a:rPr>
            <a:t>Development and Integration</a:t>
          </a:r>
          <a:endParaRPr lang="en-US" dirty="0">
            <a:solidFill>
              <a:schemeClr val="bg1"/>
            </a:solidFill>
          </a:endParaRPr>
        </a:p>
      </dgm:t>
    </dgm:pt>
    <dgm:pt modelId="{EE1E13B1-0CF3-4926-BD64-DD36D89FAE8D}" type="parTrans" cxnId="{747ED83F-5463-4805-81FC-878573567E61}">
      <dgm:prSet/>
      <dgm:spPr/>
      <dgm:t>
        <a:bodyPr/>
        <a:lstStyle/>
        <a:p>
          <a:endParaRPr lang="en-US"/>
        </a:p>
      </dgm:t>
    </dgm:pt>
    <dgm:pt modelId="{210291FF-4E63-43C8-B709-EFB5210913AA}" type="sibTrans" cxnId="{747ED83F-5463-4805-81FC-878573567E61}">
      <dgm:prSet/>
      <dgm:spPr/>
      <dgm:t>
        <a:bodyPr/>
        <a:lstStyle/>
        <a:p>
          <a:endParaRPr lang="en-US"/>
        </a:p>
      </dgm:t>
    </dgm:pt>
    <dgm:pt modelId="{2EE31C74-AC64-40B6-BC1F-A6394D94DEA0}">
      <dgm:prSet phldrT="[Text]"/>
      <dgm:spPr/>
      <dgm:t>
        <a:bodyPr/>
        <a:lstStyle/>
        <a:p>
          <a:r>
            <a:rPr lang="en-US" dirty="0" smtClean="0">
              <a:solidFill>
                <a:schemeClr val="bg1"/>
              </a:solidFill>
              <a:latin typeface="Times New Roman" panose="02020603050405020304" pitchFamily="18" charset="0"/>
              <a:cs typeface="Times New Roman" panose="02020603050405020304" pitchFamily="18" charset="0"/>
            </a:rPr>
            <a:t>Quality Assurance and Training</a:t>
          </a:r>
          <a:endParaRPr lang="en-US" dirty="0">
            <a:solidFill>
              <a:schemeClr val="bg1"/>
            </a:solidFill>
          </a:endParaRPr>
        </a:p>
      </dgm:t>
    </dgm:pt>
    <dgm:pt modelId="{34D7A326-ED68-4AFE-A949-780E3CF005CF}" type="parTrans" cxnId="{D8FA5DF6-AD2D-4DFD-B596-9A65650A11F5}">
      <dgm:prSet/>
      <dgm:spPr/>
      <dgm:t>
        <a:bodyPr/>
        <a:lstStyle/>
        <a:p>
          <a:endParaRPr lang="en-US"/>
        </a:p>
      </dgm:t>
    </dgm:pt>
    <dgm:pt modelId="{DD1D4051-DD91-4829-9C50-A397B98495D9}" type="sibTrans" cxnId="{D8FA5DF6-AD2D-4DFD-B596-9A65650A11F5}">
      <dgm:prSet/>
      <dgm:spPr/>
      <dgm:t>
        <a:bodyPr/>
        <a:lstStyle/>
        <a:p>
          <a:endParaRPr lang="en-US"/>
        </a:p>
      </dgm:t>
    </dgm:pt>
    <dgm:pt modelId="{07711591-2B6C-4441-AAFE-DF6E29072D00}" type="pres">
      <dgm:prSet presAssocID="{4E788CE5-A456-4C5C-86D4-3BD88A59356E}" presName="Name0" presStyleCnt="0">
        <dgm:presLayoutVars>
          <dgm:chMax val="11"/>
          <dgm:chPref val="11"/>
          <dgm:dir/>
          <dgm:resizeHandles/>
        </dgm:presLayoutVars>
      </dgm:prSet>
      <dgm:spPr/>
      <dgm:t>
        <a:bodyPr/>
        <a:lstStyle/>
        <a:p>
          <a:endParaRPr lang="en-US"/>
        </a:p>
      </dgm:t>
    </dgm:pt>
    <dgm:pt modelId="{A24ED4D7-BB27-49B6-8D9D-6DE2132A884F}" type="pres">
      <dgm:prSet presAssocID="{2EE31C74-AC64-40B6-BC1F-A6394D94DEA0}" presName="Accent3" presStyleCnt="0"/>
      <dgm:spPr/>
    </dgm:pt>
    <dgm:pt modelId="{0F27E4F0-DDBE-48B2-9978-2E8800CC9AF8}" type="pres">
      <dgm:prSet presAssocID="{2EE31C74-AC64-40B6-BC1F-A6394D94DEA0}" presName="Accent" presStyleLbl="node1" presStyleIdx="0" presStyleCnt="3"/>
      <dgm:spPr/>
    </dgm:pt>
    <dgm:pt modelId="{30983D0F-D8D6-4FC9-B5C3-8720176699B0}" type="pres">
      <dgm:prSet presAssocID="{2EE31C74-AC64-40B6-BC1F-A6394D94DEA0}" presName="ParentBackground3" presStyleCnt="0"/>
      <dgm:spPr/>
    </dgm:pt>
    <dgm:pt modelId="{1272B388-6AD3-4FDE-AAD4-C6C0D8C187E3}" type="pres">
      <dgm:prSet presAssocID="{2EE31C74-AC64-40B6-BC1F-A6394D94DEA0}" presName="ParentBackground" presStyleLbl="fgAcc1" presStyleIdx="0" presStyleCnt="3"/>
      <dgm:spPr/>
      <dgm:t>
        <a:bodyPr/>
        <a:lstStyle/>
        <a:p>
          <a:endParaRPr lang="en-US"/>
        </a:p>
      </dgm:t>
    </dgm:pt>
    <dgm:pt modelId="{B12CFFB0-22D4-4A77-AC20-6DBAB2FEC241}" type="pres">
      <dgm:prSet presAssocID="{2EE31C74-AC64-40B6-BC1F-A6394D94DEA0}" presName="Parent3" presStyleLbl="revTx" presStyleIdx="0" presStyleCnt="0">
        <dgm:presLayoutVars>
          <dgm:chMax val="1"/>
          <dgm:chPref val="1"/>
          <dgm:bulletEnabled val="1"/>
        </dgm:presLayoutVars>
      </dgm:prSet>
      <dgm:spPr/>
      <dgm:t>
        <a:bodyPr/>
        <a:lstStyle/>
        <a:p>
          <a:endParaRPr lang="en-US"/>
        </a:p>
      </dgm:t>
    </dgm:pt>
    <dgm:pt modelId="{761B460C-790D-4021-AA89-4CCD42E378DE}" type="pres">
      <dgm:prSet presAssocID="{E0D6BA08-5D58-4BF5-B579-71E3B25A3754}" presName="Accent2" presStyleCnt="0"/>
      <dgm:spPr/>
    </dgm:pt>
    <dgm:pt modelId="{D6843BF7-CD7F-44A8-A6C4-17ECFB73D64B}" type="pres">
      <dgm:prSet presAssocID="{E0D6BA08-5D58-4BF5-B579-71E3B25A3754}" presName="Accent" presStyleLbl="node1" presStyleIdx="1" presStyleCnt="3"/>
      <dgm:spPr/>
    </dgm:pt>
    <dgm:pt modelId="{54E15F82-5527-4966-B2A0-39C5AF941BAB}" type="pres">
      <dgm:prSet presAssocID="{E0D6BA08-5D58-4BF5-B579-71E3B25A3754}" presName="ParentBackground2" presStyleCnt="0"/>
      <dgm:spPr/>
    </dgm:pt>
    <dgm:pt modelId="{92729584-9B46-4F3D-9064-1B36621662E9}" type="pres">
      <dgm:prSet presAssocID="{E0D6BA08-5D58-4BF5-B579-71E3B25A3754}" presName="ParentBackground" presStyleLbl="fgAcc1" presStyleIdx="1" presStyleCnt="3"/>
      <dgm:spPr/>
      <dgm:t>
        <a:bodyPr/>
        <a:lstStyle/>
        <a:p>
          <a:endParaRPr lang="en-US"/>
        </a:p>
      </dgm:t>
    </dgm:pt>
    <dgm:pt modelId="{4989B6D0-BED3-4122-BE61-3DF1C4BA68D6}" type="pres">
      <dgm:prSet presAssocID="{E0D6BA08-5D58-4BF5-B579-71E3B25A3754}" presName="Parent2" presStyleLbl="revTx" presStyleIdx="0" presStyleCnt="0">
        <dgm:presLayoutVars>
          <dgm:chMax val="1"/>
          <dgm:chPref val="1"/>
          <dgm:bulletEnabled val="1"/>
        </dgm:presLayoutVars>
      </dgm:prSet>
      <dgm:spPr/>
      <dgm:t>
        <a:bodyPr/>
        <a:lstStyle/>
        <a:p>
          <a:endParaRPr lang="en-US"/>
        </a:p>
      </dgm:t>
    </dgm:pt>
    <dgm:pt modelId="{3721DC27-2419-45D4-A706-272C1174EF1D}" type="pres">
      <dgm:prSet presAssocID="{EB3ED9D0-2AB3-4D02-86AA-FE8A6DB80879}" presName="Accent1" presStyleCnt="0"/>
      <dgm:spPr/>
    </dgm:pt>
    <dgm:pt modelId="{D69C6BF4-78C0-40C0-8BCD-E6C59EF4973C}" type="pres">
      <dgm:prSet presAssocID="{EB3ED9D0-2AB3-4D02-86AA-FE8A6DB80879}" presName="Accent" presStyleLbl="node1" presStyleIdx="2" presStyleCnt="3"/>
      <dgm:spPr/>
    </dgm:pt>
    <dgm:pt modelId="{298FAC36-1F4F-411F-A794-678C6DC8619E}" type="pres">
      <dgm:prSet presAssocID="{EB3ED9D0-2AB3-4D02-86AA-FE8A6DB80879}" presName="ParentBackground1" presStyleCnt="0"/>
      <dgm:spPr/>
    </dgm:pt>
    <dgm:pt modelId="{59F90F6F-9C45-4929-AF27-9203DEC07B73}" type="pres">
      <dgm:prSet presAssocID="{EB3ED9D0-2AB3-4D02-86AA-FE8A6DB80879}" presName="ParentBackground" presStyleLbl="fgAcc1" presStyleIdx="2" presStyleCnt="3"/>
      <dgm:spPr/>
      <dgm:t>
        <a:bodyPr/>
        <a:lstStyle/>
        <a:p>
          <a:endParaRPr lang="en-US"/>
        </a:p>
      </dgm:t>
    </dgm:pt>
    <dgm:pt modelId="{0E17F3E1-CBB1-4FFD-BE0D-0C6F083105A9}" type="pres">
      <dgm:prSet presAssocID="{EB3ED9D0-2AB3-4D02-86AA-FE8A6DB80879}" presName="Parent1" presStyleLbl="revTx" presStyleIdx="0" presStyleCnt="0">
        <dgm:presLayoutVars>
          <dgm:chMax val="1"/>
          <dgm:chPref val="1"/>
          <dgm:bulletEnabled val="1"/>
        </dgm:presLayoutVars>
      </dgm:prSet>
      <dgm:spPr/>
      <dgm:t>
        <a:bodyPr/>
        <a:lstStyle/>
        <a:p>
          <a:endParaRPr lang="en-US"/>
        </a:p>
      </dgm:t>
    </dgm:pt>
  </dgm:ptLst>
  <dgm:cxnLst>
    <dgm:cxn modelId="{C7C970F5-F547-4E8F-9C8A-96BC620D10E4}" type="presOf" srcId="{EB3ED9D0-2AB3-4D02-86AA-FE8A6DB80879}" destId="{59F90F6F-9C45-4929-AF27-9203DEC07B73}" srcOrd="0" destOrd="0" presId="urn:microsoft.com/office/officeart/2011/layout/CircleProcess"/>
    <dgm:cxn modelId="{D9721FBE-67F1-49F0-8836-C68B7C5DF6D0}" type="presOf" srcId="{4E788CE5-A456-4C5C-86D4-3BD88A59356E}" destId="{07711591-2B6C-4441-AAFE-DF6E29072D00}" srcOrd="0" destOrd="0" presId="urn:microsoft.com/office/officeart/2011/layout/CircleProcess"/>
    <dgm:cxn modelId="{C2F77521-1EDE-4587-B652-63ED73165E1D}" type="presOf" srcId="{EB3ED9D0-2AB3-4D02-86AA-FE8A6DB80879}" destId="{0E17F3E1-CBB1-4FFD-BE0D-0C6F083105A9}" srcOrd="1" destOrd="0" presId="urn:microsoft.com/office/officeart/2011/layout/CircleProcess"/>
    <dgm:cxn modelId="{D8FA5DF6-AD2D-4DFD-B596-9A65650A11F5}" srcId="{4E788CE5-A456-4C5C-86D4-3BD88A59356E}" destId="{2EE31C74-AC64-40B6-BC1F-A6394D94DEA0}" srcOrd="2" destOrd="0" parTransId="{34D7A326-ED68-4AFE-A949-780E3CF005CF}" sibTransId="{DD1D4051-DD91-4829-9C50-A397B98495D9}"/>
    <dgm:cxn modelId="{747ED83F-5463-4805-81FC-878573567E61}" srcId="{4E788CE5-A456-4C5C-86D4-3BD88A59356E}" destId="{E0D6BA08-5D58-4BF5-B579-71E3B25A3754}" srcOrd="1" destOrd="0" parTransId="{EE1E13B1-0CF3-4926-BD64-DD36D89FAE8D}" sibTransId="{210291FF-4E63-43C8-B709-EFB5210913AA}"/>
    <dgm:cxn modelId="{FA8D096D-746C-4C1A-B34E-5AD96E9DE203}" srcId="{4E788CE5-A456-4C5C-86D4-3BD88A59356E}" destId="{EB3ED9D0-2AB3-4D02-86AA-FE8A6DB80879}" srcOrd="0" destOrd="0" parTransId="{54562521-43E8-450F-9CD2-C212005AEA6F}" sibTransId="{815D7DD4-8130-4309-9F28-2DE1BF1EEA34}"/>
    <dgm:cxn modelId="{58A1F112-19C3-43F0-88AC-99F28306F91E}" type="presOf" srcId="{E0D6BA08-5D58-4BF5-B579-71E3B25A3754}" destId="{92729584-9B46-4F3D-9064-1B36621662E9}" srcOrd="0" destOrd="0" presId="urn:microsoft.com/office/officeart/2011/layout/CircleProcess"/>
    <dgm:cxn modelId="{A5D23BCC-3D06-4363-A54D-FAF8F62B998B}" type="presOf" srcId="{2EE31C74-AC64-40B6-BC1F-A6394D94DEA0}" destId="{1272B388-6AD3-4FDE-AAD4-C6C0D8C187E3}" srcOrd="0" destOrd="0" presId="urn:microsoft.com/office/officeart/2011/layout/CircleProcess"/>
    <dgm:cxn modelId="{F5E291DF-0667-46ED-A063-F32DCD351DF3}" type="presOf" srcId="{E0D6BA08-5D58-4BF5-B579-71E3B25A3754}" destId="{4989B6D0-BED3-4122-BE61-3DF1C4BA68D6}" srcOrd="1" destOrd="0" presId="urn:microsoft.com/office/officeart/2011/layout/CircleProcess"/>
    <dgm:cxn modelId="{FBDBB446-031F-42DB-BC85-ED5700BEDC01}" type="presOf" srcId="{2EE31C74-AC64-40B6-BC1F-A6394D94DEA0}" destId="{B12CFFB0-22D4-4A77-AC20-6DBAB2FEC241}" srcOrd="1" destOrd="0" presId="urn:microsoft.com/office/officeart/2011/layout/CircleProcess"/>
    <dgm:cxn modelId="{190AD5CE-651E-4DFB-8186-B67603384319}" type="presParOf" srcId="{07711591-2B6C-4441-AAFE-DF6E29072D00}" destId="{A24ED4D7-BB27-49B6-8D9D-6DE2132A884F}" srcOrd="0" destOrd="0" presId="urn:microsoft.com/office/officeart/2011/layout/CircleProcess"/>
    <dgm:cxn modelId="{D36816F1-5490-4342-B758-C7D27754495B}" type="presParOf" srcId="{A24ED4D7-BB27-49B6-8D9D-6DE2132A884F}" destId="{0F27E4F0-DDBE-48B2-9978-2E8800CC9AF8}" srcOrd="0" destOrd="0" presId="urn:microsoft.com/office/officeart/2011/layout/CircleProcess"/>
    <dgm:cxn modelId="{527C70D7-DE78-4911-B918-CB4083D0551C}" type="presParOf" srcId="{07711591-2B6C-4441-AAFE-DF6E29072D00}" destId="{30983D0F-D8D6-4FC9-B5C3-8720176699B0}" srcOrd="1" destOrd="0" presId="urn:microsoft.com/office/officeart/2011/layout/CircleProcess"/>
    <dgm:cxn modelId="{05E48D94-9408-4821-9404-24B48437DD2F}" type="presParOf" srcId="{30983D0F-D8D6-4FC9-B5C3-8720176699B0}" destId="{1272B388-6AD3-4FDE-AAD4-C6C0D8C187E3}" srcOrd="0" destOrd="0" presId="urn:microsoft.com/office/officeart/2011/layout/CircleProcess"/>
    <dgm:cxn modelId="{64E7206D-6F32-4C57-9FB0-FF14AD9F31FA}" type="presParOf" srcId="{07711591-2B6C-4441-AAFE-DF6E29072D00}" destId="{B12CFFB0-22D4-4A77-AC20-6DBAB2FEC241}" srcOrd="2" destOrd="0" presId="urn:microsoft.com/office/officeart/2011/layout/CircleProcess"/>
    <dgm:cxn modelId="{82FC6536-84BB-418B-B31C-88A1C8220FF3}" type="presParOf" srcId="{07711591-2B6C-4441-AAFE-DF6E29072D00}" destId="{761B460C-790D-4021-AA89-4CCD42E378DE}" srcOrd="3" destOrd="0" presId="urn:microsoft.com/office/officeart/2011/layout/CircleProcess"/>
    <dgm:cxn modelId="{BF7F47BB-CFC2-45A0-9B4D-E92E639ABE4D}" type="presParOf" srcId="{761B460C-790D-4021-AA89-4CCD42E378DE}" destId="{D6843BF7-CD7F-44A8-A6C4-17ECFB73D64B}" srcOrd="0" destOrd="0" presId="urn:microsoft.com/office/officeart/2011/layout/CircleProcess"/>
    <dgm:cxn modelId="{34B4C171-EB96-46C7-A221-FA537A2CECC9}" type="presParOf" srcId="{07711591-2B6C-4441-AAFE-DF6E29072D00}" destId="{54E15F82-5527-4966-B2A0-39C5AF941BAB}" srcOrd="4" destOrd="0" presId="urn:microsoft.com/office/officeart/2011/layout/CircleProcess"/>
    <dgm:cxn modelId="{127FB1D0-CC73-408B-B4C5-C439D4AD34C0}" type="presParOf" srcId="{54E15F82-5527-4966-B2A0-39C5AF941BAB}" destId="{92729584-9B46-4F3D-9064-1B36621662E9}" srcOrd="0" destOrd="0" presId="urn:microsoft.com/office/officeart/2011/layout/CircleProcess"/>
    <dgm:cxn modelId="{AA58E1E2-251C-46FD-A902-BC34A2CE09C9}" type="presParOf" srcId="{07711591-2B6C-4441-AAFE-DF6E29072D00}" destId="{4989B6D0-BED3-4122-BE61-3DF1C4BA68D6}" srcOrd="5" destOrd="0" presId="urn:microsoft.com/office/officeart/2011/layout/CircleProcess"/>
    <dgm:cxn modelId="{028FB936-CCFC-4AC2-B325-905BCDDDA339}" type="presParOf" srcId="{07711591-2B6C-4441-AAFE-DF6E29072D00}" destId="{3721DC27-2419-45D4-A706-272C1174EF1D}" srcOrd="6" destOrd="0" presId="urn:microsoft.com/office/officeart/2011/layout/CircleProcess"/>
    <dgm:cxn modelId="{D858717E-523D-421C-8558-E9030B393D35}" type="presParOf" srcId="{3721DC27-2419-45D4-A706-272C1174EF1D}" destId="{D69C6BF4-78C0-40C0-8BCD-E6C59EF4973C}" srcOrd="0" destOrd="0" presId="urn:microsoft.com/office/officeart/2011/layout/CircleProcess"/>
    <dgm:cxn modelId="{2EB6BC08-3941-4C94-90EB-834E801ABACB}" type="presParOf" srcId="{07711591-2B6C-4441-AAFE-DF6E29072D00}" destId="{298FAC36-1F4F-411F-A794-678C6DC8619E}" srcOrd="7" destOrd="0" presId="urn:microsoft.com/office/officeart/2011/layout/CircleProcess"/>
    <dgm:cxn modelId="{CA19A4F2-D4AB-4DC0-96CF-44C1E8BCB367}" type="presParOf" srcId="{298FAC36-1F4F-411F-A794-678C6DC8619E}" destId="{59F90F6F-9C45-4929-AF27-9203DEC07B73}" srcOrd="0" destOrd="0" presId="urn:microsoft.com/office/officeart/2011/layout/CircleProcess"/>
    <dgm:cxn modelId="{F5D8499B-0759-4F9D-8FD9-A4AEB48EA952}" type="presParOf" srcId="{07711591-2B6C-4441-AAFE-DF6E29072D00}" destId="{0E17F3E1-CBB1-4FFD-BE0D-0C6F083105A9}"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1A8812-B09E-4FBE-B116-D5B420398A6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4C64426-FE9D-4786-BF89-33FBBAE15D7D}">
      <dgm:prSet phldrT="[Text]"/>
      <dgm:spPr/>
      <dgm:t>
        <a:bodyPr/>
        <a:lstStyle/>
        <a:p>
          <a:r>
            <a:rPr lang="en-US" dirty="0" smtClean="0"/>
            <a:t>Python Development</a:t>
          </a:r>
          <a:endParaRPr lang="en-US" dirty="0"/>
        </a:p>
      </dgm:t>
    </dgm:pt>
    <dgm:pt modelId="{BCB2256C-DB0E-400C-993C-DB2643ADD041}" type="parTrans" cxnId="{14EDDBF3-3EC5-467E-9935-95197C2E013E}">
      <dgm:prSet/>
      <dgm:spPr/>
      <dgm:t>
        <a:bodyPr/>
        <a:lstStyle/>
        <a:p>
          <a:endParaRPr lang="en-US"/>
        </a:p>
      </dgm:t>
    </dgm:pt>
    <dgm:pt modelId="{BBC2F04F-9E70-412D-AAEA-2E381AF69F84}" type="sibTrans" cxnId="{14EDDBF3-3EC5-467E-9935-95197C2E013E}">
      <dgm:prSet/>
      <dgm:spPr/>
      <dgm:t>
        <a:bodyPr/>
        <a:lstStyle/>
        <a:p>
          <a:endParaRPr lang="en-US"/>
        </a:p>
      </dgm:t>
    </dgm:pt>
    <dgm:pt modelId="{B353EDD2-6459-4C7E-A8D3-829CEAE05F25}">
      <dgm:prSet phldrT="[Text]"/>
      <dgm:spPr/>
      <dgm:t>
        <a:bodyPr/>
        <a:lstStyle/>
        <a:p>
          <a:r>
            <a:rPr lang="en-US" dirty="0" smtClean="0"/>
            <a:t>Data Analysis</a:t>
          </a:r>
          <a:endParaRPr lang="en-US" dirty="0"/>
        </a:p>
      </dgm:t>
    </dgm:pt>
    <dgm:pt modelId="{D788A694-C157-46C2-8F3F-E57407F343F6}" type="parTrans" cxnId="{001D9CEB-CAAD-4C45-A9BE-01D8AB9CD472}">
      <dgm:prSet/>
      <dgm:spPr/>
      <dgm:t>
        <a:bodyPr/>
        <a:lstStyle/>
        <a:p>
          <a:endParaRPr lang="en-US"/>
        </a:p>
      </dgm:t>
    </dgm:pt>
    <dgm:pt modelId="{E301A4C2-FA4D-409E-9C84-881D060E92F1}" type="sibTrans" cxnId="{001D9CEB-CAAD-4C45-A9BE-01D8AB9CD472}">
      <dgm:prSet/>
      <dgm:spPr/>
      <dgm:t>
        <a:bodyPr/>
        <a:lstStyle/>
        <a:p>
          <a:endParaRPr lang="en-US"/>
        </a:p>
      </dgm:t>
    </dgm:pt>
    <dgm:pt modelId="{994A536C-2A51-4E13-A14F-5670DD5BBACF}" type="pres">
      <dgm:prSet presAssocID="{4A1A8812-B09E-4FBE-B116-D5B420398A62}" presName="linear" presStyleCnt="0">
        <dgm:presLayoutVars>
          <dgm:dir/>
          <dgm:animLvl val="lvl"/>
          <dgm:resizeHandles val="exact"/>
        </dgm:presLayoutVars>
      </dgm:prSet>
      <dgm:spPr/>
      <dgm:t>
        <a:bodyPr/>
        <a:lstStyle/>
        <a:p>
          <a:endParaRPr lang="en-US"/>
        </a:p>
      </dgm:t>
    </dgm:pt>
    <dgm:pt modelId="{24A31CD0-8CFF-4E86-B936-8DAB0E8AF4F9}" type="pres">
      <dgm:prSet presAssocID="{84C64426-FE9D-4786-BF89-33FBBAE15D7D}" presName="parentLin" presStyleCnt="0"/>
      <dgm:spPr/>
    </dgm:pt>
    <dgm:pt modelId="{4F66C518-A197-459A-9A47-4BBB6E187394}" type="pres">
      <dgm:prSet presAssocID="{84C64426-FE9D-4786-BF89-33FBBAE15D7D}" presName="parentLeftMargin" presStyleLbl="node1" presStyleIdx="0" presStyleCnt="2"/>
      <dgm:spPr/>
      <dgm:t>
        <a:bodyPr/>
        <a:lstStyle/>
        <a:p>
          <a:endParaRPr lang="en-US"/>
        </a:p>
      </dgm:t>
    </dgm:pt>
    <dgm:pt modelId="{389D1945-C934-4C56-B109-173E5C4576B8}" type="pres">
      <dgm:prSet presAssocID="{84C64426-FE9D-4786-BF89-33FBBAE15D7D}" presName="parentText" presStyleLbl="node1" presStyleIdx="0" presStyleCnt="2">
        <dgm:presLayoutVars>
          <dgm:chMax val="0"/>
          <dgm:bulletEnabled val="1"/>
        </dgm:presLayoutVars>
      </dgm:prSet>
      <dgm:spPr/>
      <dgm:t>
        <a:bodyPr/>
        <a:lstStyle/>
        <a:p>
          <a:endParaRPr lang="en-US"/>
        </a:p>
      </dgm:t>
    </dgm:pt>
    <dgm:pt modelId="{BF3322AF-4467-4BFF-BB27-9403CF140A53}" type="pres">
      <dgm:prSet presAssocID="{84C64426-FE9D-4786-BF89-33FBBAE15D7D}" presName="negativeSpace" presStyleCnt="0"/>
      <dgm:spPr/>
    </dgm:pt>
    <dgm:pt modelId="{37FCC235-2EEF-416F-91DE-410C980D5FC4}" type="pres">
      <dgm:prSet presAssocID="{84C64426-FE9D-4786-BF89-33FBBAE15D7D}" presName="childText" presStyleLbl="conFgAcc1" presStyleIdx="0" presStyleCnt="2">
        <dgm:presLayoutVars>
          <dgm:bulletEnabled val="1"/>
        </dgm:presLayoutVars>
      </dgm:prSet>
      <dgm:spPr/>
    </dgm:pt>
    <dgm:pt modelId="{7F1A6456-34FC-45EF-8000-5308321EB74F}" type="pres">
      <dgm:prSet presAssocID="{BBC2F04F-9E70-412D-AAEA-2E381AF69F84}" presName="spaceBetweenRectangles" presStyleCnt="0"/>
      <dgm:spPr/>
    </dgm:pt>
    <dgm:pt modelId="{B6190225-AAB4-48C6-B6B5-352BADB47990}" type="pres">
      <dgm:prSet presAssocID="{B353EDD2-6459-4C7E-A8D3-829CEAE05F25}" presName="parentLin" presStyleCnt="0"/>
      <dgm:spPr/>
    </dgm:pt>
    <dgm:pt modelId="{72399887-6D80-4593-AFB0-FEFF812D6C00}" type="pres">
      <dgm:prSet presAssocID="{B353EDD2-6459-4C7E-A8D3-829CEAE05F25}" presName="parentLeftMargin" presStyleLbl="node1" presStyleIdx="0" presStyleCnt="2"/>
      <dgm:spPr/>
      <dgm:t>
        <a:bodyPr/>
        <a:lstStyle/>
        <a:p>
          <a:endParaRPr lang="en-US"/>
        </a:p>
      </dgm:t>
    </dgm:pt>
    <dgm:pt modelId="{9379D7B9-85F4-44B9-B72D-3189510C09E9}" type="pres">
      <dgm:prSet presAssocID="{B353EDD2-6459-4C7E-A8D3-829CEAE05F25}" presName="parentText" presStyleLbl="node1" presStyleIdx="1" presStyleCnt="2">
        <dgm:presLayoutVars>
          <dgm:chMax val="0"/>
          <dgm:bulletEnabled val="1"/>
        </dgm:presLayoutVars>
      </dgm:prSet>
      <dgm:spPr/>
      <dgm:t>
        <a:bodyPr/>
        <a:lstStyle/>
        <a:p>
          <a:endParaRPr lang="en-US"/>
        </a:p>
      </dgm:t>
    </dgm:pt>
    <dgm:pt modelId="{4584C8F4-95D5-43A4-8238-87BE6D6FB31A}" type="pres">
      <dgm:prSet presAssocID="{B353EDD2-6459-4C7E-A8D3-829CEAE05F25}" presName="negativeSpace" presStyleCnt="0"/>
      <dgm:spPr/>
    </dgm:pt>
    <dgm:pt modelId="{412F4C74-AF5E-400F-97A6-30A07DCAD312}" type="pres">
      <dgm:prSet presAssocID="{B353EDD2-6459-4C7E-A8D3-829CEAE05F25}" presName="childText" presStyleLbl="conFgAcc1" presStyleIdx="1" presStyleCnt="2">
        <dgm:presLayoutVars>
          <dgm:bulletEnabled val="1"/>
        </dgm:presLayoutVars>
      </dgm:prSet>
      <dgm:spPr/>
    </dgm:pt>
  </dgm:ptLst>
  <dgm:cxnLst>
    <dgm:cxn modelId="{742F1B46-2221-4BAE-9A46-399B22FFF3F5}" type="presOf" srcId="{4A1A8812-B09E-4FBE-B116-D5B420398A62}" destId="{994A536C-2A51-4E13-A14F-5670DD5BBACF}" srcOrd="0" destOrd="0" presId="urn:microsoft.com/office/officeart/2005/8/layout/list1"/>
    <dgm:cxn modelId="{371FE236-9F8E-48D7-9435-BEA05BF5BE6E}" type="presOf" srcId="{B353EDD2-6459-4C7E-A8D3-829CEAE05F25}" destId="{9379D7B9-85F4-44B9-B72D-3189510C09E9}" srcOrd="1" destOrd="0" presId="urn:microsoft.com/office/officeart/2005/8/layout/list1"/>
    <dgm:cxn modelId="{B1132108-270D-4598-BA4A-EF74D1694E9F}" type="presOf" srcId="{84C64426-FE9D-4786-BF89-33FBBAE15D7D}" destId="{4F66C518-A197-459A-9A47-4BBB6E187394}" srcOrd="0" destOrd="0" presId="urn:microsoft.com/office/officeart/2005/8/layout/list1"/>
    <dgm:cxn modelId="{AD26D2D4-DF76-41B8-A23B-BF7D960A5076}" type="presOf" srcId="{B353EDD2-6459-4C7E-A8D3-829CEAE05F25}" destId="{72399887-6D80-4593-AFB0-FEFF812D6C00}" srcOrd="0" destOrd="0" presId="urn:microsoft.com/office/officeart/2005/8/layout/list1"/>
    <dgm:cxn modelId="{AB2FDCB7-FA85-4B65-A615-89A7CF9456CB}" type="presOf" srcId="{84C64426-FE9D-4786-BF89-33FBBAE15D7D}" destId="{389D1945-C934-4C56-B109-173E5C4576B8}" srcOrd="1" destOrd="0" presId="urn:microsoft.com/office/officeart/2005/8/layout/list1"/>
    <dgm:cxn modelId="{14EDDBF3-3EC5-467E-9935-95197C2E013E}" srcId="{4A1A8812-B09E-4FBE-B116-D5B420398A62}" destId="{84C64426-FE9D-4786-BF89-33FBBAE15D7D}" srcOrd="0" destOrd="0" parTransId="{BCB2256C-DB0E-400C-993C-DB2643ADD041}" sibTransId="{BBC2F04F-9E70-412D-AAEA-2E381AF69F84}"/>
    <dgm:cxn modelId="{001D9CEB-CAAD-4C45-A9BE-01D8AB9CD472}" srcId="{4A1A8812-B09E-4FBE-B116-D5B420398A62}" destId="{B353EDD2-6459-4C7E-A8D3-829CEAE05F25}" srcOrd="1" destOrd="0" parTransId="{D788A694-C157-46C2-8F3F-E57407F343F6}" sibTransId="{E301A4C2-FA4D-409E-9C84-881D060E92F1}"/>
    <dgm:cxn modelId="{40AFC38B-9639-428B-AB71-B482DAC697FF}" type="presParOf" srcId="{994A536C-2A51-4E13-A14F-5670DD5BBACF}" destId="{24A31CD0-8CFF-4E86-B936-8DAB0E8AF4F9}" srcOrd="0" destOrd="0" presId="urn:microsoft.com/office/officeart/2005/8/layout/list1"/>
    <dgm:cxn modelId="{B6076E35-351D-46EB-B387-DFF631A4CB0E}" type="presParOf" srcId="{24A31CD0-8CFF-4E86-B936-8DAB0E8AF4F9}" destId="{4F66C518-A197-459A-9A47-4BBB6E187394}" srcOrd="0" destOrd="0" presId="urn:microsoft.com/office/officeart/2005/8/layout/list1"/>
    <dgm:cxn modelId="{65CA576D-8014-4D74-AB68-167C27CC3640}" type="presParOf" srcId="{24A31CD0-8CFF-4E86-B936-8DAB0E8AF4F9}" destId="{389D1945-C934-4C56-B109-173E5C4576B8}" srcOrd="1" destOrd="0" presId="urn:microsoft.com/office/officeart/2005/8/layout/list1"/>
    <dgm:cxn modelId="{AFE16D33-350C-473C-90B3-7AD3B1AE4906}" type="presParOf" srcId="{994A536C-2A51-4E13-A14F-5670DD5BBACF}" destId="{BF3322AF-4467-4BFF-BB27-9403CF140A53}" srcOrd="1" destOrd="0" presId="urn:microsoft.com/office/officeart/2005/8/layout/list1"/>
    <dgm:cxn modelId="{11B8CC5B-F2E5-46B2-9C8B-AC6155BFC5A0}" type="presParOf" srcId="{994A536C-2A51-4E13-A14F-5670DD5BBACF}" destId="{37FCC235-2EEF-416F-91DE-410C980D5FC4}" srcOrd="2" destOrd="0" presId="urn:microsoft.com/office/officeart/2005/8/layout/list1"/>
    <dgm:cxn modelId="{33140469-33AC-450F-B6EF-82484BF9FB05}" type="presParOf" srcId="{994A536C-2A51-4E13-A14F-5670DD5BBACF}" destId="{7F1A6456-34FC-45EF-8000-5308321EB74F}" srcOrd="3" destOrd="0" presId="urn:microsoft.com/office/officeart/2005/8/layout/list1"/>
    <dgm:cxn modelId="{50D265CC-CC9E-4373-88CF-49973A4C3967}" type="presParOf" srcId="{994A536C-2A51-4E13-A14F-5670DD5BBACF}" destId="{B6190225-AAB4-48C6-B6B5-352BADB47990}" srcOrd="4" destOrd="0" presId="urn:microsoft.com/office/officeart/2005/8/layout/list1"/>
    <dgm:cxn modelId="{F57278E6-F283-4438-A9B9-4D305A730DC2}" type="presParOf" srcId="{B6190225-AAB4-48C6-B6B5-352BADB47990}" destId="{72399887-6D80-4593-AFB0-FEFF812D6C00}" srcOrd="0" destOrd="0" presId="urn:microsoft.com/office/officeart/2005/8/layout/list1"/>
    <dgm:cxn modelId="{9C4A7409-0B31-4DE1-8DFE-95A6B37C555A}" type="presParOf" srcId="{B6190225-AAB4-48C6-B6B5-352BADB47990}" destId="{9379D7B9-85F4-44B9-B72D-3189510C09E9}" srcOrd="1" destOrd="0" presId="urn:microsoft.com/office/officeart/2005/8/layout/list1"/>
    <dgm:cxn modelId="{602B0254-0284-4FBD-85DF-E86D63A7B305}" type="presParOf" srcId="{994A536C-2A51-4E13-A14F-5670DD5BBACF}" destId="{4584C8F4-95D5-43A4-8238-87BE6D6FB31A}" srcOrd="5" destOrd="0" presId="urn:microsoft.com/office/officeart/2005/8/layout/list1"/>
    <dgm:cxn modelId="{E745B0EA-B3DF-4CA6-B6FA-DA954D4A90B0}" type="presParOf" srcId="{994A536C-2A51-4E13-A14F-5670DD5BBACF}" destId="{412F4C74-AF5E-400F-97A6-30A07DCAD31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10F916-2BE0-464A-B93A-BD35C8AB257D}"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D7B91203-8AF2-4BB7-A25E-BD2680B34034}">
      <dgm:prSet phldrT="[Text]"/>
      <dgm:spPr>
        <a:solidFill>
          <a:schemeClr val="accent1">
            <a:lumMod val="20000"/>
            <a:lumOff val="80000"/>
          </a:schemeClr>
        </a:solidFill>
      </dgm:spPr>
      <dgm:t>
        <a:bodyPr/>
        <a:lstStyle/>
        <a:p>
          <a:r>
            <a:rPr lang="en-US" dirty="0" smtClean="0">
              <a:solidFill>
                <a:schemeClr val="bg1"/>
              </a:solidFill>
              <a:latin typeface="Times New Roman" panose="02020603050405020304" pitchFamily="18" charset="0"/>
              <a:cs typeface="Times New Roman" panose="02020603050405020304" pitchFamily="18" charset="0"/>
            </a:rPr>
            <a:t>Sales analysis boosts forecasting, inventory, promotions</a:t>
          </a:r>
          <a:r>
            <a:rPr lang="en-US" dirty="0" smtClean="0">
              <a:latin typeface="Times New Roman" panose="02020603050405020304" pitchFamily="18" charset="0"/>
              <a:cs typeface="Times New Roman" panose="02020603050405020304" pitchFamily="18" charset="0"/>
            </a:rPr>
            <a:t>.</a:t>
          </a:r>
          <a:endParaRPr lang="en-US" dirty="0"/>
        </a:p>
      </dgm:t>
    </dgm:pt>
    <dgm:pt modelId="{99C741FB-8C9D-431E-808A-A640C04B105B}" type="parTrans" cxnId="{6C42A2A8-A853-4690-A76E-55DABB195E65}">
      <dgm:prSet/>
      <dgm:spPr/>
      <dgm:t>
        <a:bodyPr/>
        <a:lstStyle/>
        <a:p>
          <a:endParaRPr lang="en-US"/>
        </a:p>
      </dgm:t>
    </dgm:pt>
    <dgm:pt modelId="{9371E24E-37D1-4FC2-86C2-7B73383C18DB}" type="sibTrans" cxnId="{6C42A2A8-A853-4690-A76E-55DABB195E65}">
      <dgm:prSet/>
      <dgm:spPr/>
      <dgm:t>
        <a:bodyPr/>
        <a:lstStyle/>
        <a:p>
          <a:endParaRPr lang="en-US"/>
        </a:p>
      </dgm:t>
    </dgm:pt>
    <dgm:pt modelId="{2D81E788-BC72-47C1-933B-7AC871C9E300}">
      <dgm:prSet phldrT="[Text]"/>
      <dgm:spPr>
        <a:solidFill>
          <a:srgbClr val="002060"/>
        </a:solidFill>
      </dgm:spPr>
      <dgm:t>
        <a:bodyPr/>
        <a:lstStyle/>
        <a:p>
          <a:r>
            <a:rPr lang="en-US" dirty="0" smtClean="0">
              <a:latin typeface="Times New Roman" panose="02020603050405020304" pitchFamily="18" charset="0"/>
              <a:cs typeface="Times New Roman" panose="02020603050405020304" pitchFamily="18" charset="0"/>
            </a:rPr>
            <a:t>Analyze Diwali sales data.</a:t>
          </a:r>
          <a:endParaRPr lang="en-US" dirty="0"/>
        </a:p>
      </dgm:t>
    </dgm:pt>
    <dgm:pt modelId="{5C7FD5E2-4992-40FB-9AB7-62906592ABAE}" type="parTrans" cxnId="{CE4B85E7-C072-4D1C-AB9F-825361F92326}">
      <dgm:prSet/>
      <dgm:spPr/>
      <dgm:t>
        <a:bodyPr/>
        <a:lstStyle/>
        <a:p>
          <a:endParaRPr lang="en-US"/>
        </a:p>
      </dgm:t>
    </dgm:pt>
    <dgm:pt modelId="{96E1DEAE-A73F-400C-9093-5B51A5151BF4}" type="sibTrans" cxnId="{CE4B85E7-C072-4D1C-AB9F-825361F92326}">
      <dgm:prSet/>
      <dgm:spPr/>
      <dgm:t>
        <a:bodyPr/>
        <a:lstStyle/>
        <a:p>
          <a:endParaRPr lang="en-US"/>
        </a:p>
      </dgm:t>
    </dgm:pt>
    <dgm:pt modelId="{C0A2452D-9E03-43D5-A849-94272CACB1F0}">
      <dgm:prSet phldrT="[Text]"/>
      <dgm:spPr>
        <a:solidFill>
          <a:srgbClr val="0070C0"/>
        </a:solidFill>
      </dgm:spPr>
      <dgm:t>
        <a:bodyPr/>
        <a:lstStyle/>
        <a:p>
          <a:r>
            <a:rPr lang="en-US" dirty="0" smtClean="0">
              <a:latin typeface="Times New Roman" panose="02020603050405020304" pitchFamily="18" charset="0"/>
              <a:cs typeface="Times New Roman" panose="02020603050405020304" pitchFamily="18" charset="0"/>
            </a:rPr>
            <a:t>Analyzing Diwali sales for trends, preferences, improvement.</a:t>
          </a:r>
          <a:endParaRPr lang="en-US" dirty="0"/>
        </a:p>
      </dgm:t>
    </dgm:pt>
    <dgm:pt modelId="{E10FC5CA-A0E6-4AC6-9EE9-6CFE082ED180}" type="parTrans" cxnId="{4667ED55-213C-42D3-9F89-328AA7C680EE}">
      <dgm:prSet/>
      <dgm:spPr/>
      <dgm:t>
        <a:bodyPr/>
        <a:lstStyle/>
        <a:p>
          <a:endParaRPr lang="en-US"/>
        </a:p>
      </dgm:t>
    </dgm:pt>
    <dgm:pt modelId="{EECDF942-6320-45F6-BC0C-579C0A1B5569}" type="sibTrans" cxnId="{4667ED55-213C-42D3-9F89-328AA7C680EE}">
      <dgm:prSet/>
      <dgm:spPr/>
      <dgm:t>
        <a:bodyPr/>
        <a:lstStyle/>
        <a:p>
          <a:endParaRPr lang="en-US"/>
        </a:p>
      </dgm:t>
    </dgm:pt>
    <dgm:pt modelId="{6EE8C031-7459-4644-90C1-0AF4DC0A3618}" type="pres">
      <dgm:prSet presAssocID="{5110F916-2BE0-464A-B93A-BD35C8AB257D}" presName="Name0" presStyleCnt="0">
        <dgm:presLayoutVars>
          <dgm:chPref val="1"/>
          <dgm:dir/>
          <dgm:animOne val="branch"/>
          <dgm:animLvl val="lvl"/>
          <dgm:resizeHandles/>
        </dgm:presLayoutVars>
      </dgm:prSet>
      <dgm:spPr/>
      <dgm:t>
        <a:bodyPr/>
        <a:lstStyle/>
        <a:p>
          <a:endParaRPr lang="en-US"/>
        </a:p>
      </dgm:t>
    </dgm:pt>
    <dgm:pt modelId="{E09335CC-3B2D-477E-9BDC-F9FB15E02912}" type="pres">
      <dgm:prSet presAssocID="{D7B91203-8AF2-4BB7-A25E-BD2680B34034}" presName="vertOne" presStyleCnt="0"/>
      <dgm:spPr/>
    </dgm:pt>
    <dgm:pt modelId="{25EE7CD4-58D8-4240-A126-8FCA85C31595}" type="pres">
      <dgm:prSet presAssocID="{D7B91203-8AF2-4BB7-A25E-BD2680B34034}" presName="txOne" presStyleLbl="node0" presStyleIdx="0" presStyleCnt="1" custLinFactNeighborY="-132">
        <dgm:presLayoutVars>
          <dgm:chPref val="3"/>
        </dgm:presLayoutVars>
      </dgm:prSet>
      <dgm:spPr/>
      <dgm:t>
        <a:bodyPr/>
        <a:lstStyle/>
        <a:p>
          <a:endParaRPr lang="en-US"/>
        </a:p>
      </dgm:t>
    </dgm:pt>
    <dgm:pt modelId="{64749FA4-386E-4401-9B58-C88D3E5A562A}" type="pres">
      <dgm:prSet presAssocID="{D7B91203-8AF2-4BB7-A25E-BD2680B34034}" presName="parTransOne" presStyleCnt="0"/>
      <dgm:spPr/>
    </dgm:pt>
    <dgm:pt modelId="{4B37A5D7-F7DD-4343-9726-A7F09AFB3A44}" type="pres">
      <dgm:prSet presAssocID="{D7B91203-8AF2-4BB7-A25E-BD2680B34034}" presName="horzOne" presStyleCnt="0"/>
      <dgm:spPr/>
    </dgm:pt>
    <dgm:pt modelId="{7E6BA7B0-1213-4162-8320-F8EAC7D60035}" type="pres">
      <dgm:prSet presAssocID="{2D81E788-BC72-47C1-933B-7AC871C9E300}" presName="vertTwo" presStyleCnt="0"/>
      <dgm:spPr/>
    </dgm:pt>
    <dgm:pt modelId="{369D1F9A-6868-4745-ABA4-645C18FCDE5A}" type="pres">
      <dgm:prSet presAssocID="{2D81E788-BC72-47C1-933B-7AC871C9E300}" presName="txTwo" presStyleLbl="node2" presStyleIdx="0" presStyleCnt="2">
        <dgm:presLayoutVars>
          <dgm:chPref val="3"/>
        </dgm:presLayoutVars>
      </dgm:prSet>
      <dgm:spPr/>
      <dgm:t>
        <a:bodyPr/>
        <a:lstStyle/>
        <a:p>
          <a:endParaRPr lang="en-US"/>
        </a:p>
      </dgm:t>
    </dgm:pt>
    <dgm:pt modelId="{66D7C659-83F5-45D7-9A80-D7D7350AE0A4}" type="pres">
      <dgm:prSet presAssocID="{2D81E788-BC72-47C1-933B-7AC871C9E300}" presName="horzTwo" presStyleCnt="0"/>
      <dgm:spPr/>
    </dgm:pt>
    <dgm:pt modelId="{0AFD15F4-81CB-43F6-8843-A8038F4E9DA0}" type="pres">
      <dgm:prSet presAssocID="{96E1DEAE-A73F-400C-9093-5B51A5151BF4}" presName="sibSpaceTwo" presStyleCnt="0"/>
      <dgm:spPr/>
    </dgm:pt>
    <dgm:pt modelId="{02EAD88E-752E-42CA-BAE4-6DF271C1413F}" type="pres">
      <dgm:prSet presAssocID="{C0A2452D-9E03-43D5-A849-94272CACB1F0}" presName="vertTwo" presStyleCnt="0"/>
      <dgm:spPr/>
    </dgm:pt>
    <dgm:pt modelId="{173C0863-4F78-4499-ADC1-F0A952159A1D}" type="pres">
      <dgm:prSet presAssocID="{C0A2452D-9E03-43D5-A849-94272CACB1F0}" presName="txTwo" presStyleLbl="node2" presStyleIdx="1" presStyleCnt="2">
        <dgm:presLayoutVars>
          <dgm:chPref val="3"/>
        </dgm:presLayoutVars>
      </dgm:prSet>
      <dgm:spPr/>
      <dgm:t>
        <a:bodyPr/>
        <a:lstStyle/>
        <a:p>
          <a:endParaRPr lang="en-US"/>
        </a:p>
      </dgm:t>
    </dgm:pt>
    <dgm:pt modelId="{6EC0F18C-8DE3-49BE-A9F9-2985286F6DB1}" type="pres">
      <dgm:prSet presAssocID="{C0A2452D-9E03-43D5-A849-94272CACB1F0}" presName="horzTwo" presStyleCnt="0"/>
      <dgm:spPr/>
    </dgm:pt>
  </dgm:ptLst>
  <dgm:cxnLst>
    <dgm:cxn modelId="{4667ED55-213C-42D3-9F89-328AA7C680EE}" srcId="{D7B91203-8AF2-4BB7-A25E-BD2680B34034}" destId="{C0A2452D-9E03-43D5-A849-94272CACB1F0}" srcOrd="1" destOrd="0" parTransId="{E10FC5CA-A0E6-4AC6-9EE9-6CFE082ED180}" sibTransId="{EECDF942-6320-45F6-BC0C-579C0A1B5569}"/>
    <dgm:cxn modelId="{C4DCFC6F-BD55-478F-A277-249A7CECA9AF}" type="presOf" srcId="{C0A2452D-9E03-43D5-A849-94272CACB1F0}" destId="{173C0863-4F78-4499-ADC1-F0A952159A1D}" srcOrd="0" destOrd="0" presId="urn:microsoft.com/office/officeart/2005/8/layout/hierarchy4"/>
    <dgm:cxn modelId="{6C42A2A8-A853-4690-A76E-55DABB195E65}" srcId="{5110F916-2BE0-464A-B93A-BD35C8AB257D}" destId="{D7B91203-8AF2-4BB7-A25E-BD2680B34034}" srcOrd="0" destOrd="0" parTransId="{99C741FB-8C9D-431E-808A-A640C04B105B}" sibTransId="{9371E24E-37D1-4FC2-86C2-7B73383C18DB}"/>
    <dgm:cxn modelId="{F23F5E5F-88B0-4435-A48C-A07DDABA21B2}" type="presOf" srcId="{D7B91203-8AF2-4BB7-A25E-BD2680B34034}" destId="{25EE7CD4-58D8-4240-A126-8FCA85C31595}" srcOrd="0" destOrd="0" presId="urn:microsoft.com/office/officeart/2005/8/layout/hierarchy4"/>
    <dgm:cxn modelId="{0451D6AA-A7D4-4C19-A18A-A13EF27CF4E7}" type="presOf" srcId="{2D81E788-BC72-47C1-933B-7AC871C9E300}" destId="{369D1F9A-6868-4745-ABA4-645C18FCDE5A}" srcOrd="0" destOrd="0" presId="urn:microsoft.com/office/officeart/2005/8/layout/hierarchy4"/>
    <dgm:cxn modelId="{CE4B85E7-C072-4D1C-AB9F-825361F92326}" srcId="{D7B91203-8AF2-4BB7-A25E-BD2680B34034}" destId="{2D81E788-BC72-47C1-933B-7AC871C9E300}" srcOrd="0" destOrd="0" parTransId="{5C7FD5E2-4992-40FB-9AB7-62906592ABAE}" sibTransId="{96E1DEAE-A73F-400C-9093-5B51A5151BF4}"/>
    <dgm:cxn modelId="{76360DCF-2D87-4FE1-9051-5F9E58FA85EC}" type="presOf" srcId="{5110F916-2BE0-464A-B93A-BD35C8AB257D}" destId="{6EE8C031-7459-4644-90C1-0AF4DC0A3618}" srcOrd="0" destOrd="0" presId="urn:microsoft.com/office/officeart/2005/8/layout/hierarchy4"/>
    <dgm:cxn modelId="{2D71A356-D1DF-4B7B-918A-6EDEB1A8AB01}" type="presParOf" srcId="{6EE8C031-7459-4644-90C1-0AF4DC0A3618}" destId="{E09335CC-3B2D-477E-9BDC-F9FB15E02912}" srcOrd="0" destOrd="0" presId="urn:microsoft.com/office/officeart/2005/8/layout/hierarchy4"/>
    <dgm:cxn modelId="{F92CFB9B-0A71-46C8-8920-F737AFEBE8FE}" type="presParOf" srcId="{E09335CC-3B2D-477E-9BDC-F9FB15E02912}" destId="{25EE7CD4-58D8-4240-A126-8FCA85C31595}" srcOrd="0" destOrd="0" presId="urn:microsoft.com/office/officeart/2005/8/layout/hierarchy4"/>
    <dgm:cxn modelId="{30598E6C-6083-4E83-B5A0-419371BC1927}" type="presParOf" srcId="{E09335CC-3B2D-477E-9BDC-F9FB15E02912}" destId="{64749FA4-386E-4401-9B58-C88D3E5A562A}" srcOrd="1" destOrd="0" presId="urn:microsoft.com/office/officeart/2005/8/layout/hierarchy4"/>
    <dgm:cxn modelId="{3DD96116-E789-4465-B54C-2418CE1F6E75}" type="presParOf" srcId="{E09335CC-3B2D-477E-9BDC-F9FB15E02912}" destId="{4B37A5D7-F7DD-4343-9726-A7F09AFB3A44}" srcOrd="2" destOrd="0" presId="urn:microsoft.com/office/officeart/2005/8/layout/hierarchy4"/>
    <dgm:cxn modelId="{5C7EE892-40CB-49E4-A628-BAF1C7DCB72F}" type="presParOf" srcId="{4B37A5D7-F7DD-4343-9726-A7F09AFB3A44}" destId="{7E6BA7B0-1213-4162-8320-F8EAC7D60035}" srcOrd="0" destOrd="0" presId="urn:microsoft.com/office/officeart/2005/8/layout/hierarchy4"/>
    <dgm:cxn modelId="{9D793B84-E884-4654-B344-0B30758FA196}" type="presParOf" srcId="{7E6BA7B0-1213-4162-8320-F8EAC7D60035}" destId="{369D1F9A-6868-4745-ABA4-645C18FCDE5A}" srcOrd="0" destOrd="0" presId="urn:microsoft.com/office/officeart/2005/8/layout/hierarchy4"/>
    <dgm:cxn modelId="{7E68633E-023C-4D7B-A808-649BA4ECEC75}" type="presParOf" srcId="{7E6BA7B0-1213-4162-8320-F8EAC7D60035}" destId="{66D7C659-83F5-45D7-9A80-D7D7350AE0A4}" srcOrd="1" destOrd="0" presId="urn:microsoft.com/office/officeart/2005/8/layout/hierarchy4"/>
    <dgm:cxn modelId="{70B8DD46-4E5C-409F-A4C3-7A37161F5EF9}" type="presParOf" srcId="{4B37A5D7-F7DD-4343-9726-A7F09AFB3A44}" destId="{0AFD15F4-81CB-43F6-8843-A8038F4E9DA0}" srcOrd="1" destOrd="0" presId="urn:microsoft.com/office/officeart/2005/8/layout/hierarchy4"/>
    <dgm:cxn modelId="{D8B79AE3-270E-4AC5-A289-D000925A14FD}" type="presParOf" srcId="{4B37A5D7-F7DD-4343-9726-A7F09AFB3A44}" destId="{02EAD88E-752E-42CA-BAE4-6DF271C1413F}" srcOrd="2" destOrd="0" presId="urn:microsoft.com/office/officeart/2005/8/layout/hierarchy4"/>
    <dgm:cxn modelId="{249EFC62-3D34-44EA-9FA6-6773AF85022C}" type="presParOf" srcId="{02EAD88E-752E-42CA-BAE4-6DF271C1413F}" destId="{173C0863-4F78-4499-ADC1-F0A952159A1D}" srcOrd="0" destOrd="0" presId="urn:microsoft.com/office/officeart/2005/8/layout/hierarchy4"/>
    <dgm:cxn modelId="{90105233-D545-427B-96EB-4207DB16F40E}" type="presParOf" srcId="{02EAD88E-752E-42CA-BAE4-6DF271C1413F}" destId="{6EC0F18C-8DE3-49BE-A9F9-2985286F6DB1}" srcOrd="1" destOrd="0" presId="urn:microsoft.com/office/officeart/2005/8/layout/hierarchy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7E4F0-DDBE-48B2-9978-2E8800CC9AF8}">
      <dsp:nvSpPr>
        <dsp:cNvPr id="0" name=""/>
        <dsp:cNvSpPr/>
      </dsp:nvSpPr>
      <dsp:spPr>
        <a:xfrm>
          <a:off x="3513443" y="1708804"/>
          <a:ext cx="1532626" cy="15329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2B388-6AD3-4FDE-AAD4-C6C0D8C187E3}">
      <dsp:nvSpPr>
        <dsp:cNvPr id="0" name=""/>
        <dsp:cNvSpPr/>
      </dsp:nvSpPr>
      <dsp:spPr>
        <a:xfrm>
          <a:off x="3564331" y="1759910"/>
          <a:ext cx="1430850" cy="143069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latin typeface="Times New Roman" panose="02020603050405020304" pitchFamily="18" charset="0"/>
              <a:cs typeface="Times New Roman" panose="02020603050405020304" pitchFamily="18" charset="0"/>
            </a:rPr>
            <a:t>Quality Assurance and Training</a:t>
          </a:r>
          <a:endParaRPr lang="en-US" sz="1300" kern="1200" dirty="0">
            <a:solidFill>
              <a:schemeClr val="bg1"/>
            </a:solidFill>
          </a:endParaRPr>
        </a:p>
      </dsp:txBody>
      <dsp:txXfrm>
        <a:off x="3768881" y="1964334"/>
        <a:ext cx="1021750" cy="1021850"/>
      </dsp:txXfrm>
    </dsp:sp>
    <dsp:sp modelId="{D6843BF7-CD7F-44A8-A6C4-17ECFB73D64B}">
      <dsp:nvSpPr>
        <dsp:cNvPr id="0" name=""/>
        <dsp:cNvSpPr/>
      </dsp:nvSpPr>
      <dsp:spPr>
        <a:xfrm rot="2700000">
          <a:off x="1931276" y="1710657"/>
          <a:ext cx="1528934" cy="152893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29584-9B46-4F3D-9064-1B36621662E9}">
      <dsp:nvSpPr>
        <dsp:cNvPr id="0" name=""/>
        <dsp:cNvSpPr/>
      </dsp:nvSpPr>
      <dsp:spPr>
        <a:xfrm>
          <a:off x="1980318" y="1759910"/>
          <a:ext cx="1430850" cy="143069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latin typeface="Times New Roman" panose="02020603050405020304" pitchFamily="18" charset="0"/>
              <a:cs typeface="Times New Roman" panose="02020603050405020304" pitchFamily="18" charset="0"/>
            </a:rPr>
            <a:t>Development and Integration</a:t>
          </a:r>
          <a:endParaRPr lang="en-US" sz="1300" kern="1200" dirty="0">
            <a:solidFill>
              <a:schemeClr val="bg1"/>
            </a:solidFill>
          </a:endParaRPr>
        </a:p>
      </dsp:txBody>
      <dsp:txXfrm>
        <a:off x="2184868" y="1964334"/>
        <a:ext cx="1021750" cy="1021850"/>
      </dsp:txXfrm>
    </dsp:sp>
    <dsp:sp modelId="{D69C6BF4-78C0-40C0-8BCD-E6C59EF4973C}">
      <dsp:nvSpPr>
        <dsp:cNvPr id="0" name=""/>
        <dsp:cNvSpPr/>
      </dsp:nvSpPr>
      <dsp:spPr>
        <a:xfrm rot="2700000">
          <a:off x="347263" y="1710657"/>
          <a:ext cx="1528934" cy="152893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F90F6F-9C45-4929-AF27-9203DEC07B73}">
      <dsp:nvSpPr>
        <dsp:cNvPr id="0" name=""/>
        <dsp:cNvSpPr/>
      </dsp:nvSpPr>
      <dsp:spPr>
        <a:xfrm>
          <a:off x="396305" y="1759910"/>
          <a:ext cx="1430850" cy="143069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latin typeface="Times New Roman" panose="02020603050405020304" pitchFamily="18" charset="0"/>
              <a:cs typeface="Times New Roman" panose="02020603050405020304" pitchFamily="18" charset="0"/>
            </a:rPr>
            <a:t>Planning and Requirements Definition</a:t>
          </a:r>
          <a:endParaRPr lang="en-US" sz="1300" kern="1200" dirty="0">
            <a:solidFill>
              <a:schemeClr val="bg1"/>
            </a:solidFill>
          </a:endParaRPr>
        </a:p>
      </dsp:txBody>
      <dsp:txXfrm>
        <a:off x="600855" y="1964334"/>
        <a:ext cx="1021750" cy="1021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CC235-2EEF-416F-91DE-410C980D5FC4}">
      <dsp:nvSpPr>
        <dsp:cNvPr id="0" name=""/>
        <dsp:cNvSpPr/>
      </dsp:nvSpPr>
      <dsp:spPr>
        <a:xfrm>
          <a:off x="0" y="222090"/>
          <a:ext cx="341305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9D1945-C934-4C56-B109-173E5C4576B8}">
      <dsp:nvSpPr>
        <dsp:cNvPr id="0" name=""/>
        <dsp:cNvSpPr/>
      </dsp:nvSpPr>
      <dsp:spPr>
        <a:xfrm>
          <a:off x="170652" y="30210"/>
          <a:ext cx="23891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4" tIns="0" rIns="90304" bIns="0" numCol="1" spcCol="1270" anchor="ctr" anchorCtr="0">
          <a:noAutofit/>
        </a:bodyPr>
        <a:lstStyle/>
        <a:p>
          <a:pPr lvl="0" algn="l" defTabSz="577850">
            <a:lnSpc>
              <a:spcPct val="90000"/>
            </a:lnSpc>
            <a:spcBef>
              <a:spcPct val="0"/>
            </a:spcBef>
            <a:spcAft>
              <a:spcPct val="35000"/>
            </a:spcAft>
          </a:pPr>
          <a:r>
            <a:rPr lang="en-US" sz="1300" kern="1200" dirty="0" smtClean="0"/>
            <a:t>Python Development</a:t>
          </a:r>
          <a:endParaRPr lang="en-US" sz="1300" kern="1200" dirty="0"/>
        </a:p>
      </dsp:txBody>
      <dsp:txXfrm>
        <a:off x="189386" y="48944"/>
        <a:ext cx="2351667" cy="346292"/>
      </dsp:txXfrm>
    </dsp:sp>
    <dsp:sp modelId="{412F4C74-AF5E-400F-97A6-30A07DCAD312}">
      <dsp:nvSpPr>
        <dsp:cNvPr id="0" name=""/>
        <dsp:cNvSpPr/>
      </dsp:nvSpPr>
      <dsp:spPr>
        <a:xfrm>
          <a:off x="0" y="811770"/>
          <a:ext cx="341305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79D7B9-85F4-44B9-B72D-3189510C09E9}">
      <dsp:nvSpPr>
        <dsp:cNvPr id="0" name=""/>
        <dsp:cNvSpPr/>
      </dsp:nvSpPr>
      <dsp:spPr>
        <a:xfrm>
          <a:off x="170652" y="619890"/>
          <a:ext cx="23891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4" tIns="0" rIns="90304" bIns="0" numCol="1" spcCol="1270" anchor="ctr" anchorCtr="0">
          <a:noAutofit/>
        </a:bodyPr>
        <a:lstStyle/>
        <a:p>
          <a:pPr lvl="0" algn="l" defTabSz="577850">
            <a:lnSpc>
              <a:spcPct val="90000"/>
            </a:lnSpc>
            <a:spcBef>
              <a:spcPct val="0"/>
            </a:spcBef>
            <a:spcAft>
              <a:spcPct val="35000"/>
            </a:spcAft>
          </a:pPr>
          <a:r>
            <a:rPr lang="en-US" sz="1300" kern="1200" dirty="0" smtClean="0"/>
            <a:t>Data Analysis</a:t>
          </a:r>
          <a:endParaRPr lang="en-US" sz="1300" kern="1200" dirty="0"/>
        </a:p>
      </dsp:txBody>
      <dsp:txXfrm>
        <a:off x="189386" y="638624"/>
        <a:ext cx="2351667"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E7CD4-58D8-4240-A126-8FCA85C31595}">
      <dsp:nvSpPr>
        <dsp:cNvPr id="0" name=""/>
        <dsp:cNvSpPr/>
      </dsp:nvSpPr>
      <dsp:spPr>
        <a:xfrm>
          <a:off x="2185" y="0"/>
          <a:ext cx="5916339" cy="1166390"/>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bg1"/>
              </a:solidFill>
              <a:latin typeface="Times New Roman" panose="02020603050405020304" pitchFamily="18" charset="0"/>
              <a:cs typeface="Times New Roman" panose="02020603050405020304" pitchFamily="18" charset="0"/>
            </a:rPr>
            <a:t>Sales analysis boosts forecasting, inventory, promotions</a:t>
          </a:r>
          <a:r>
            <a:rPr lang="en-US" sz="3100" kern="1200" dirty="0" smtClean="0">
              <a:latin typeface="Times New Roman" panose="02020603050405020304" pitchFamily="18" charset="0"/>
              <a:cs typeface="Times New Roman" panose="02020603050405020304" pitchFamily="18" charset="0"/>
            </a:rPr>
            <a:t>.</a:t>
          </a:r>
          <a:endParaRPr lang="en-US" sz="3100" kern="1200" dirty="0"/>
        </a:p>
      </dsp:txBody>
      <dsp:txXfrm>
        <a:off x="36347" y="34162"/>
        <a:ext cx="5848015" cy="1098066"/>
      </dsp:txXfrm>
    </dsp:sp>
    <dsp:sp modelId="{369D1F9A-6868-4745-ABA4-645C18FCDE5A}">
      <dsp:nvSpPr>
        <dsp:cNvPr id="0" name=""/>
        <dsp:cNvSpPr/>
      </dsp:nvSpPr>
      <dsp:spPr>
        <a:xfrm>
          <a:off x="2185" y="1321859"/>
          <a:ext cx="2838934" cy="1166390"/>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latin typeface="Times New Roman" panose="02020603050405020304" pitchFamily="18" charset="0"/>
              <a:cs typeface="Times New Roman" panose="02020603050405020304" pitchFamily="18" charset="0"/>
            </a:rPr>
            <a:t>Analyze Diwali sales data.</a:t>
          </a:r>
          <a:endParaRPr lang="en-US" sz="2100" kern="1200" dirty="0"/>
        </a:p>
      </dsp:txBody>
      <dsp:txXfrm>
        <a:off x="36347" y="1356021"/>
        <a:ext cx="2770610" cy="1098066"/>
      </dsp:txXfrm>
    </dsp:sp>
    <dsp:sp modelId="{173C0863-4F78-4499-ADC1-F0A952159A1D}">
      <dsp:nvSpPr>
        <dsp:cNvPr id="0" name=""/>
        <dsp:cNvSpPr/>
      </dsp:nvSpPr>
      <dsp:spPr>
        <a:xfrm>
          <a:off x="3079590" y="1321859"/>
          <a:ext cx="2838934" cy="1166390"/>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latin typeface="Times New Roman" panose="02020603050405020304" pitchFamily="18" charset="0"/>
              <a:cs typeface="Times New Roman" panose="02020603050405020304" pitchFamily="18" charset="0"/>
            </a:rPr>
            <a:t>Analyzing Diwali sales for trends, preferences, improvement.</a:t>
          </a:r>
          <a:endParaRPr lang="en-US" sz="2100" kern="1200" dirty="0"/>
        </a:p>
      </dsp:txBody>
      <dsp:txXfrm>
        <a:off x="3113752" y="1356021"/>
        <a:ext cx="2770610" cy="109806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E04F3-0F39-493C-B8C1-BD9C3CFB2155}"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D4328-0339-4F74-8887-B2AFD510663C}" type="slidenum">
              <a:rPr lang="en-US" smtClean="0"/>
              <a:t>‹#›</a:t>
            </a:fld>
            <a:endParaRPr lang="en-US"/>
          </a:p>
        </p:txBody>
      </p:sp>
    </p:spTree>
    <p:extLst>
      <p:ext uri="{BB962C8B-B14F-4D97-AF65-F5344CB8AC3E}">
        <p14:creationId xmlns:p14="http://schemas.microsoft.com/office/powerpoint/2010/main" val="868764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5080B1-38B0-44FF-A019-58825B4CF9D9}" type="slidenum">
              <a:rPr lang="en-US" smtClean="0"/>
              <a:t>1</a:t>
            </a:fld>
            <a:endParaRPr lang="en-US"/>
          </a:p>
        </p:txBody>
      </p:sp>
    </p:spTree>
    <p:extLst>
      <p:ext uri="{BB962C8B-B14F-4D97-AF65-F5344CB8AC3E}">
        <p14:creationId xmlns:p14="http://schemas.microsoft.com/office/powerpoint/2010/main" val="162448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p:txBody>
      </p:sp>
    </p:spTree>
    <p:extLst>
      <p:ext uri="{BB962C8B-B14F-4D97-AF65-F5344CB8AC3E}">
        <p14:creationId xmlns:p14="http://schemas.microsoft.com/office/powerpoint/2010/main" val="181812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06089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70345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2861084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0482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302002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3870843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3680486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240856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381455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41222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29174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78121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24853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294637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12790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378539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92906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0EBE7A5-4184-45D7-9A9A-6DA4725F6AEC}" type="datetimeFigureOut">
              <a:rPr lang="en-US" smtClean="0"/>
              <a:t>4/11/2024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AD28E9D-5D24-4F1F-957D-2F744F8DD660}" type="slidenum">
              <a:rPr lang="en-US" smtClean="0"/>
              <a:t>‹#›</a:t>
            </a:fld>
            <a:endParaRPr lang="en-US" dirty="0"/>
          </a:p>
        </p:txBody>
      </p:sp>
    </p:spTree>
    <p:extLst>
      <p:ext uri="{BB962C8B-B14F-4D97-AF65-F5344CB8AC3E}">
        <p14:creationId xmlns:p14="http://schemas.microsoft.com/office/powerpoint/2010/main" val="207218835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app.powerbi.com/groups/me/reports/fa5c61a8-59f4-4455-84ad-46bf252e9957?pbi_source=PowerPoin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rishabhnmishra/Python_Diwali_Sales_Analysi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fa5c61a8-59f4-4455-84ad-46bf252e995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C183D7F6-B498-43B3-948B-1728B52AA6E4}">
                <adec:decorative xmlns="" xmlns:a14="http://schemas.microsoft.com/office/drawing/2010/main" xmlns:p14="http://schemas.microsoft.com/office/powerpoint/2010/main"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1"/>
          </a:solidFill>
        </p:spPr>
      </p:pic>
      <p:sp>
        <p:nvSpPr>
          <p:cNvPr id="12" name="Title 1"/>
          <p:cNvSpPr txBox="1">
            <a:spLocks noGrp="1"/>
          </p:cNvSpPr>
          <p:nvPr>
            <p:ph type="title" idx="4294967295"/>
          </p:nvPr>
        </p:nvSpPr>
        <p:spPr>
          <a:xfrm>
            <a:off x="828512" y="805462"/>
            <a:ext cx="5402606" cy="14191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lvl="0" algn="l">
              <a:defRPr/>
            </a:pPr>
            <a:r>
              <a:rPr lang="en-US" sz="4000" b="1" dirty="0">
                <a:solidFill>
                  <a:schemeClr val="accent6"/>
                </a:solidFill>
                <a:latin typeface="Segoe UI Variable Text Light" pitchFamily="2" charset="0"/>
                <a:cs typeface="Times New Roman" panose="02020603050405020304" pitchFamily="18" charset="0"/>
              </a:rPr>
              <a:t>PYTHON DIWALI </a:t>
            </a:r>
            <a:r>
              <a:rPr kumimoji="0" lang="en-US" sz="4000" b="0" i="0" u="none" strike="noStrike" kern="1200" cap="none" spc="0" normalizeH="0" baseline="0" noProof="0" dirty="0" smtClean="0">
                <a:ln>
                  <a:noFill/>
                </a:ln>
                <a:solidFill>
                  <a:schemeClr val="accent6"/>
                </a:solidFill>
                <a:effectLst/>
                <a:uLnTx/>
                <a:uFillTx/>
                <a:latin typeface="Segoe UI Variable Text Light" pitchFamily="2" charset="0"/>
              </a:rPr>
              <a:t>SALES</a:t>
            </a:r>
            <a:endParaRPr kumimoji="0" lang="en-US" sz="4000" b="0" i="0" u="none" strike="noStrike" kern="1200" cap="none" spc="0" normalizeH="0" baseline="0" noProof="0" dirty="0">
              <a:ln>
                <a:noFill/>
              </a:ln>
              <a:solidFill>
                <a:schemeClr val="accent6"/>
              </a:solidFill>
              <a:effectLst/>
              <a:uLnTx/>
              <a:uFillTx/>
              <a:latin typeface="Segoe UI Variable Text Light" pitchFamily="2" charset="0"/>
            </a:endParaRPr>
          </a:p>
        </p:txBody>
      </p:sp>
      <p:sp>
        <p:nvSpPr>
          <p:cNvPr id="13" name="Text Placeholder 2"/>
          <p:cNvSpPr txBox="1">
            <a:spLocks/>
          </p:cNvSpPr>
          <p:nvPr/>
        </p:nvSpPr>
        <p:spPr>
          <a:xfrm>
            <a:off x="828512" y="2979854"/>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4/11/2024 3:50:03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4/10/2024 9:13:24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 xmlns:a14="http://schemas.microsoft.com/office/drawing/2010/main" xmlns:p14="http://schemas.microsoft.com/office/powerpoint/2010/main"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0619" y="3015586"/>
            <a:ext cx="162027" cy="153025"/>
          </a:xfrm>
          <a:prstGeom prst="rect">
            <a:avLst/>
          </a:prstGeom>
        </p:spPr>
      </p:pic>
      <p:sp>
        <p:nvSpPr>
          <p:cNvPr id="11" name="Rectangle 10"/>
          <p:cNvSpPr/>
          <p:nvPr/>
        </p:nvSpPr>
        <p:spPr>
          <a:xfrm>
            <a:off x="1" y="4459080"/>
            <a:ext cx="4176074" cy="2431435"/>
          </a:xfrm>
          <a:prstGeom prst="rect">
            <a:avLst/>
          </a:prstGeom>
        </p:spPr>
        <p:txBody>
          <a:bodyPr wrap="square">
            <a:spAutoFit/>
          </a:bodyPr>
          <a:lstStyle/>
          <a:p>
            <a:pPr algn="ctr"/>
            <a:r>
              <a:rPr lang="en-US" sz="1200" dirty="0">
                <a:latin typeface="Segoe UI Variable Text Light" pitchFamily="2" charset="0"/>
                <a:cs typeface="Times New Roman" panose="02020603050405020304" pitchFamily="18" charset="0"/>
              </a:rPr>
              <a:t>Under the guidance </a:t>
            </a:r>
            <a:r>
              <a:rPr lang="en-US" sz="1200" dirty="0" smtClean="0">
                <a:latin typeface="Segoe UI Variable Text Light" pitchFamily="2" charset="0"/>
                <a:cs typeface="Times New Roman" panose="02020603050405020304" pitchFamily="18" charset="0"/>
              </a:rPr>
              <a:t>of</a:t>
            </a:r>
            <a:endParaRPr lang="en-US" sz="1200" dirty="0">
              <a:latin typeface="Segoe UI Variable Text Light" pitchFamily="2" charset="0"/>
              <a:cs typeface="Times New Roman" panose="02020603050405020304" pitchFamily="18" charset="0"/>
            </a:endParaRPr>
          </a:p>
          <a:p>
            <a:pPr algn="ctr"/>
            <a:r>
              <a:rPr lang="en-US" sz="2800" b="1" dirty="0" smtClean="0">
                <a:solidFill>
                  <a:schemeClr val="accent6">
                    <a:lumMod val="60000"/>
                    <a:lumOff val="40000"/>
                  </a:schemeClr>
                </a:solidFill>
                <a:latin typeface="Segoe UI Variable Text Light" pitchFamily="2" charset="0"/>
                <a:cs typeface="Times New Roman" panose="02020603050405020304" pitchFamily="18" charset="0"/>
              </a:rPr>
              <a:t>Ms</a:t>
            </a:r>
            <a:r>
              <a:rPr lang="en-US" sz="2800" b="1" dirty="0">
                <a:solidFill>
                  <a:schemeClr val="accent6">
                    <a:lumMod val="60000"/>
                    <a:lumOff val="40000"/>
                  </a:schemeClr>
                </a:solidFill>
                <a:latin typeface="Segoe UI Variable Text Light" pitchFamily="2" charset="0"/>
                <a:cs typeface="Times New Roman" panose="02020603050405020304" pitchFamily="18" charset="0"/>
              </a:rPr>
              <a:t>. </a:t>
            </a:r>
            <a:r>
              <a:rPr lang="en-US" sz="2800" b="1" dirty="0" smtClean="0">
                <a:solidFill>
                  <a:schemeClr val="accent6">
                    <a:lumMod val="60000"/>
                    <a:lumOff val="40000"/>
                  </a:schemeClr>
                </a:solidFill>
                <a:latin typeface="Segoe UI Variable Text Light" pitchFamily="2" charset="0"/>
                <a:cs typeface="Times New Roman" panose="02020603050405020304" pitchFamily="18" charset="0"/>
              </a:rPr>
              <a:t>MANALI PATIL</a:t>
            </a:r>
            <a:endParaRPr lang="en-US" sz="2800" b="1" dirty="0">
              <a:solidFill>
                <a:schemeClr val="accent6">
                  <a:lumMod val="60000"/>
                  <a:lumOff val="40000"/>
                </a:schemeClr>
              </a:solidFill>
              <a:latin typeface="Segoe UI Variable Text Light" pitchFamily="2" charset="0"/>
              <a:cs typeface="Times New Roman" panose="02020603050405020304" pitchFamily="18" charset="0"/>
            </a:endParaRPr>
          </a:p>
          <a:p>
            <a:pPr algn="ctr"/>
            <a:endParaRPr lang="en-US" sz="1200" dirty="0" smtClean="0">
              <a:latin typeface="Segoe UI Variable Text Light" pitchFamily="2" charset="0"/>
              <a:cs typeface="Times New Roman" panose="02020603050405020304" pitchFamily="18" charset="0"/>
            </a:endParaRPr>
          </a:p>
          <a:p>
            <a:pPr algn="ctr"/>
            <a:r>
              <a:rPr lang="en-US" sz="1200" dirty="0" smtClean="0">
                <a:latin typeface="Segoe UI Variable Text Light" pitchFamily="2" charset="0"/>
                <a:cs typeface="Times New Roman" panose="02020603050405020304" pitchFamily="18" charset="0"/>
              </a:rPr>
              <a:t>Email</a:t>
            </a:r>
            <a:r>
              <a:rPr lang="en-US" sz="1200" dirty="0">
                <a:latin typeface="Segoe UI Variable Text Light" pitchFamily="2" charset="0"/>
                <a:cs typeface="Times New Roman" panose="02020603050405020304" pitchFamily="18" charset="0"/>
              </a:rPr>
              <a:t>: manalivikas.patil@anudip.org</a:t>
            </a:r>
          </a:p>
          <a:p>
            <a:pPr algn="ctr"/>
            <a:endParaRPr lang="en-US" sz="1200" dirty="0">
              <a:latin typeface="Segoe UI Variable Text Light" pitchFamily="2" charset="0"/>
              <a:cs typeface="Times New Roman" panose="02020603050405020304" pitchFamily="18" charset="0"/>
            </a:endParaRPr>
          </a:p>
          <a:p>
            <a:pPr algn="ctr"/>
            <a:r>
              <a:rPr lang="en-US" sz="1200" dirty="0">
                <a:latin typeface="Segoe UI Variable Text Light" pitchFamily="2" charset="0"/>
                <a:cs typeface="Times New Roman" panose="02020603050405020304" pitchFamily="18" charset="0"/>
              </a:rPr>
              <a:t>Sincerely</a:t>
            </a:r>
            <a:r>
              <a:rPr lang="en-US" sz="1200" dirty="0" smtClean="0">
                <a:latin typeface="Segoe UI Variable Text Light" pitchFamily="2" charset="0"/>
                <a:cs typeface="Times New Roman" panose="02020603050405020304" pitchFamily="18" charset="0"/>
              </a:rPr>
              <a:t>,</a:t>
            </a:r>
          </a:p>
          <a:p>
            <a:pPr algn="ctr"/>
            <a:endParaRPr lang="en-US" sz="1200" dirty="0">
              <a:latin typeface="Segoe UI Variable Text Light" pitchFamily="2" charset="0"/>
              <a:cs typeface="Times New Roman" panose="02020603050405020304" pitchFamily="18" charset="0"/>
            </a:endParaRPr>
          </a:p>
          <a:p>
            <a:pPr algn="ctr"/>
            <a:r>
              <a:rPr lang="en-US" sz="2400" dirty="0">
                <a:solidFill>
                  <a:schemeClr val="accent6">
                    <a:lumMod val="60000"/>
                    <a:lumOff val="40000"/>
                  </a:schemeClr>
                </a:solidFill>
                <a:latin typeface="Segoe UI Variable Text Light" pitchFamily="2" charset="0"/>
                <a:cs typeface="Times New Roman" panose="02020603050405020304" pitchFamily="18" charset="0"/>
              </a:rPr>
              <a:t>M. MOHAMMAD SOHAIL</a:t>
            </a:r>
          </a:p>
          <a:p>
            <a:pPr algn="ctr"/>
            <a:r>
              <a:rPr lang="en-US" sz="1200" dirty="0">
                <a:latin typeface="Segoe UI Variable Text Light" pitchFamily="2" charset="0"/>
                <a:cs typeface="Times New Roman" panose="02020603050405020304" pitchFamily="18" charset="0"/>
              </a:rPr>
              <a:t>BATCH CODE:  ANP-C7333,  STUDENT ID :   AF0367070</a:t>
            </a:r>
          </a:p>
          <a:p>
            <a:pPr algn="ctr"/>
            <a:endParaRPr lang="en-US" sz="1200" dirty="0">
              <a:latin typeface="Segoe UI Variable Text Light" pitchFamily="2" charset="0"/>
              <a:cs typeface="Times New Roman" panose="02020603050405020304" pitchFamily="18" charset="0"/>
            </a:endParaRPr>
          </a:p>
        </p:txBody>
      </p:sp>
      <p:sp>
        <p:nvSpPr>
          <p:cNvPr id="14" name="Rectangle 13"/>
          <p:cNvSpPr/>
          <p:nvPr/>
        </p:nvSpPr>
        <p:spPr>
          <a:xfrm>
            <a:off x="828512" y="2307683"/>
            <a:ext cx="4092659"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A Python Project </a:t>
            </a:r>
            <a:r>
              <a:rPr lang="en-US" sz="1600" dirty="0" smtClean="0">
                <a:latin typeface="Times New Roman" panose="02020603050405020304" pitchFamily="18" charset="0"/>
                <a:cs typeface="Times New Roman" panose="02020603050405020304" pitchFamily="18" charset="0"/>
              </a:rPr>
              <a:t>on Festival sales across India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643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32344"/>
            <a:ext cx="6096000" cy="369332"/>
          </a:xfrm>
          <a:prstGeom prst="rect">
            <a:avLst/>
          </a:prstGeom>
        </p:spPr>
        <p:txBody>
          <a:bodyPr>
            <a:spAutoFit/>
          </a:bodyPr>
          <a:lstStyle/>
          <a:p>
            <a:endParaRPr lang="en-US" dirty="0">
              <a:latin typeface="Söhne"/>
            </a:endParaRPr>
          </a:p>
        </p:txBody>
      </p:sp>
      <p:sp>
        <p:nvSpPr>
          <p:cNvPr id="4" name="Rectangle 3"/>
          <p:cNvSpPr/>
          <p:nvPr/>
        </p:nvSpPr>
        <p:spPr>
          <a:xfrm>
            <a:off x="3261777" y="295231"/>
            <a:ext cx="5521063"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CHAPTER 9: CONCLUSION</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012603" y="4323120"/>
            <a:ext cx="10019413" cy="830997"/>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LINK</a:t>
            </a:r>
          </a:p>
          <a:p>
            <a:r>
              <a:rPr lang="en-US" sz="2400" dirty="0" smtClean="0">
                <a:latin typeface="Times New Roman" panose="02020603050405020304" pitchFamily="18" charset="0"/>
                <a:cs typeface="Times New Roman" panose="02020603050405020304" pitchFamily="18" charset="0"/>
              </a:rPr>
              <a:t>GitHub: </a:t>
            </a:r>
            <a:r>
              <a:rPr lang="en-US" sz="2400" dirty="0" smtClean="0">
                <a:latin typeface="Times New Roman" panose="02020603050405020304" pitchFamily="18" charset="0"/>
                <a:cs typeface="Times New Roman" panose="02020603050405020304" pitchFamily="18" charset="0"/>
                <a:hlinkClick r:id="rId2"/>
              </a:rPr>
              <a:t>https://github.com/rishabhnmishra/Python_Diwali_Sales_Analysis</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12603" y="2006352"/>
            <a:ext cx="1435100" cy="1435100"/>
          </a:xfrm>
          <a:prstGeom prst="rect">
            <a:avLst/>
          </a:prstGeom>
        </p:spPr>
      </p:pic>
      <p:sp>
        <p:nvSpPr>
          <p:cNvPr id="6" name="Rectangle 5"/>
          <p:cNvSpPr/>
          <p:nvPr/>
        </p:nvSpPr>
        <p:spPr>
          <a:xfrm>
            <a:off x="2447703" y="2006352"/>
            <a:ext cx="8210994" cy="1815882"/>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Married women age group 26-35 yrs. from UP, Maharashtra and Karnataka working in IT, Healthcare and Aviation are more likely to buy products from Food, Clothing and Electronics category</a:t>
            </a:r>
          </a:p>
        </p:txBody>
      </p:sp>
    </p:spTree>
    <p:extLst>
      <p:ext uri="{BB962C8B-B14F-4D97-AF65-F5344CB8AC3E}">
        <p14:creationId xmlns:p14="http://schemas.microsoft.com/office/powerpoint/2010/main" val="1775927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6720" y="322755"/>
            <a:ext cx="6024406"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CHAPTER 1: INTRODUCTION</a:t>
            </a:r>
            <a:endParaRPr lang="en-US" sz="3200" dirty="0">
              <a:latin typeface="Times New Roman" panose="02020603050405020304" pitchFamily="18" charset="0"/>
              <a:cs typeface="Times New Roman" panose="02020603050405020304" pitchFamily="18" charset="0"/>
            </a:endParaRPr>
          </a:p>
        </p:txBody>
      </p:sp>
      <p:sp>
        <p:nvSpPr>
          <p:cNvPr id="10" name="Rectangle 9"/>
          <p:cNvSpPr/>
          <p:nvPr/>
        </p:nvSpPr>
        <p:spPr>
          <a:xfrm>
            <a:off x="618040" y="1307805"/>
            <a:ext cx="11573960" cy="357020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Brief introduction to Diwali festival</a:t>
            </a: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Diwali, also known as the Festival of Lights, is a significant Hindu festival celebrated with much fervor and joy, symbolizing the victory of light over darkness and good over evil. During Diwali, families come together to exchange gifts, light oil lamps, and fireworks, creating a vibrant </a:t>
            </a:r>
          </a:p>
        </p:txBody>
      </p:sp>
      <p:sp>
        <p:nvSpPr>
          <p:cNvPr id="11" name="Rectangle 10"/>
          <p:cNvSpPr/>
          <p:nvPr/>
        </p:nvSpPr>
        <p:spPr>
          <a:xfrm>
            <a:off x="618040" y="5032015"/>
            <a:ext cx="11651931"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Importance of sales analysis during festive </a:t>
            </a:r>
            <a:r>
              <a:rPr lang="en-US" sz="2000" dirty="0" smtClean="0">
                <a:latin typeface="Times New Roman" panose="02020603050405020304" pitchFamily="18" charset="0"/>
                <a:cs typeface="Times New Roman" panose="02020603050405020304" pitchFamily="18" charset="0"/>
              </a:rPr>
              <a:t>seasons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Festive Sales Analysis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Understanding Behavior</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Optimizing </a:t>
            </a:r>
            <a:r>
              <a:rPr lang="en-US" sz="2000" dirty="0" smtClean="0">
                <a:latin typeface="Times New Roman" panose="02020603050405020304" pitchFamily="18" charset="0"/>
                <a:cs typeface="Times New Roman" panose="02020603050405020304" pitchFamily="18" charset="0"/>
              </a:rPr>
              <a:t>Strategies</a:t>
            </a:r>
            <a:endParaRPr lang="en-US" sz="2000" dirty="0">
              <a:latin typeface="Times New Roman" panose="02020603050405020304" pitchFamily="18" charset="0"/>
              <a:cs typeface="Times New Roman" panose="02020603050405020304" pitchFamily="18" charset="0"/>
            </a:endParaRPr>
          </a:p>
        </p:txBody>
      </p:sp>
      <p:sp>
        <p:nvSpPr>
          <p:cNvPr id="14" name="Rectangle 13"/>
          <p:cNvSpPr/>
          <p:nvPr/>
        </p:nvSpPr>
        <p:spPr>
          <a:xfrm rot="16200000">
            <a:off x="-3119981" y="3130613"/>
            <a:ext cx="6858002" cy="618038"/>
          </a:xfrm>
          <a:prstGeom prst="rect">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Times New Roman" panose="02020603050405020304" pitchFamily="18" charset="0"/>
              <a:cs typeface="Times New Roman" panose="02020603050405020304" pitchFamily="18" charset="0"/>
            </a:endParaRPr>
          </a:p>
        </p:txBody>
      </p:sp>
      <p:pic>
        <p:nvPicPr>
          <p:cNvPr id="17" name="Picture 2" descr="Diwali Festival [Video] — Biggest religious festival in India. In 2024,  Diwali is on November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165" y="1804640"/>
            <a:ext cx="4299098" cy="1831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326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29383" y="106140"/>
            <a:ext cx="6338723"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CHAPTER 2: PROJECT OVERVIEW</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7662527" y="4625269"/>
            <a:ext cx="3901419" cy="46166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Tools and technologies </a:t>
            </a:r>
            <a:r>
              <a:rPr lang="en-US" sz="2400" dirty="0" smtClean="0">
                <a:latin typeface="Times New Roman" panose="02020603050405020304" pitchFamily="18" charset="0"/>
                <a:cs typeface="Times New Roman" panose="02020603050405020304" pitchFamily="18" charset="0"/>
              </a:rPr>
              <a:t>used:</a:t>
            </a:r>
          </a:p>
        </p:txBody>
      </p:sp>
      <p:sp>
        <p:nvSpPr>
          <p:cNvPr id="8" name="Rectangle 7"/>
          <p:cNvSpPr/>
          <p:nvPr/>
        </p:nvSpPr>
        <p:spPr>
          <a:xfrm>
            <a:off x="288703" y="3456169"/>
            <a:ext cx="5302693" cy="400110"/>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Objective of the </a:t>
            </a:r>
            <a:r>
              <a:rPr lang="en-US" sz="2000" dirty="0" smtClean="0">
                <a:latin typeface="Times New Roman" panose="02020603050405020304" pitchFamily="18" charset="0"/>
                <a:cs typeface="Times New Roman" panose="02020603050405020304" pitchFamily="18" charset="0"/>
              </a:rPr>
              <a:t>project</a:t>
            </a:r>
            <a:endParaRPr lang="en-US" sz="2000" dirty="0">
              <a:latin typeface="Times New Roman" panose="02020603050405020304" pitchFamily="18"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2451523077"/>
              </p:ext>
            </p:extLst>
          </p:nvPr>
        </p:nvGraphicFramePr>
        <p:xfrm>
          <a:off x="6629766" y="685006"/>
          <a:ext cx="5076681" cy="495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7167078" y="1673025"/>
            <a:ext cx="4301177" cy="461665"/>
          </a:xfrm>
          <a:prstGeom prst="rect">
            <a:avLst/>
          </a:prstGeom>
        </p:spPr>
        <p:txBody>
          <a:bodyPr wrap="none">
            <a:spAutoFit/>
          </a:bodyPr>
          <a:lstStyle/>
          <a:p>
            <a:pPr algn="just"/>
            <a:r>
              <a:rPr lang="en-US" sz="2400" dirty="0">
                <a:latin typeface="Times New Roman" panose="02020603050405020304" pitchFamily="18" charset="0"/>
                <a:cs typeface="Times New Roman" panose="02020603050405020304" pitchFamily="18" charset="0"/>
              </a:rPr>
              <a:t>Brief overview of steps involved:</a:t>
            </a:r>
          </a:p>
        </p:txBody>
      </p:sp>
      <p:graphicFrame>
        <p:nvGraphicFramePr>
          <p:cNvPr id="14" name="Diagram 13"/>
          <p:cNvGraphicFramePr/>
          <p:nvPr>
            <p:extLst>
              <p:ext uri="{D42A27DB-BD31-4B8C-83A1-F6EECF244321}">
                <p14:modId xmlns:p14="http://schemas.microsoft.com/office/powerpoint/2010/main" val="3057499187"/>
              </p:ext>
            </p:extLst>
          </p:nvPr>
        </p:nvGraphicFramePr>
        <p:xfrm>
          <a:off x="7906712" y="5326914"/>
          <a:ext cx="3413050" cy="11695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 14"/>
          <p:cNvGraphicFramePr/>
          <p:nvPr>
            <p:extLst>
              <p:ext uri="{D42A27DB-BD31-4B8C-83A1-F6EECF244321}">
                <p14:modId xmlns:p14="http://schemas.microsoft.com/office/powerpoint/2010/main" val="949887113"/>
              </p:ext>
            </p:extLst>
          </p:nvPr>
        </p:nvGraphicFramePr>
        <p:xfrm>
          <a:off x="288703" y="4008194"/>
          <a:ext cx="5920711" cy="24883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6" name="Rounded Rectangle 15"/>
          <p:cNvSpPr/>
          <p:nvPr/>
        </p:nvSpPr>
        <p:spPr>
          <a:xfrm>
            <a:off x="293353" y="1017070"/>
            <a:ext cx="5916061" cy="214488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latin typeface="Times New Roman" panose="02020603050405020304" pitchFamily="18" charset="0"/>
                <a:cs typeface="Times New Roman" panose="02020603050405020304" pitchFamily="18" charset="0"/>
              </a:rPr>
              <a:t>Project Overview: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objective of this project is to conduct Diwali Sales Analysis using Python. It involves analyzing sales data to discover trends, improve customer experience, and boost revenue through optimized marketing strategies during the festive season.</a:t>
            </a:r>
          </a:p>
        </p:txBody>
      </p:sp>
    </p:spTree>
    <p:extLst>
      <p:ext uri="{BB962C8B-B14F-4D97-AF65-F5344CB8AC3E}">
        <p14:creationId xmlns:p14="http://schemas.microsoft.com/office/powerpoint/2010/main" val="3989470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6930" y="1147217"/>
            <a:ext cx="10760149" cy="3847207"/>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Source of data (e.g., sales database, CSV file</a:t>
            </a:r>
            <a:r>
              <a:rPr lang="en-US" sz="2400"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datasets for this project are collected from GitHub and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primarily sourced from a sales database. CSV files supplement the data, containing relevant information like date, product details, quantity sold, and price, crucial for analysis and insights.</a:t>
            </a:r>
          </a:p>
        </p:txBody>
      </p:sp>
      <p:sp>
        <p:nvSpPr>
          <p:cNvPr id="7" name="Rectangle 6"/>
          <p:cNvSpPr/>
          <p:nvPr/>
        </p:nvSpPr>
        <p:spPr>
          <a:xfrm>
            <a:off x="3425657" y="359187"/>
            <a:ext cx="5885522"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CHAPTER 3: DATA COLLECTION</a:t>
            </a:r>
          </a:p>
        </p:txBody>
      </p:sp>
      <p:sp>
        <p:nvSpPr>
          <p:cNvPr id="8" name="Rectangle 7"/>
          <p:cNvSpPr/>
          <p:nvPr/>
        </p:nvSpPr>
        <p:spPr>
          <a:xfrm rot="16200000">
            <a:off x="-3119981" y="3119980"/>
            <a:ext cx="6858002" cy="618038"/>
          </a:xfrm>
          <a:prstGeom prst="rect">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Times New Roman" panose="02020603050405020304" pitchFamily="18" charset="0"/>
              <a:cs typeface="Times New Roman" panose="02020603050405020304" pitchFamily="18" charset="0"/>
            </a:endParaRPr>
          </a:p>
        </p:txBody>
      </p:sp>
      <p:pic>
        <p:nvPicPr>
          <p:cNvPr id="9220" name="Picture 4" descr="What Is GitHub? Definition, Uses, &amp; Getting Star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842" y="1839433"/>
            <a:ext cx="4157330" cy="198828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ow to Download Kaggle Datasets on Ubuntu | endtoend.a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4353" y="1839433"/>
            <a:ext cx="4231757" cy="199699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56930" y="4994424"/>
            <a:ext cx="3876434" cy="1569660"/>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Explanation of data </a:t>
            </a:r>
            <a:r>
              <a:rPr lang="en-US" sz="2400" dirty="0" smtClean="0">
                <a:latin typeface="Times New Roman" panose="02020603050405020304" pitchFamily="18" charset="0"/>
                <a:cs typeface="Times New Roman" panose="02020603050405020304" pitchFamily="18" charset="0"/>
              </a:rPr>
              <a:t>fields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Challenges: Data quality</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Concern</a:t>
            </a:r>
            <a:r>
              <a:rPr lang="en-US" dirty="0">
                <a:latin typeface="Times New Roman" panose="02020603050405020304" pitchFamily="18" charset="0"/>
                <a:cs typeface="Times New Roman" panose="02020603050405020304" pitchFamily="18" charset="0"/>
              </a:rPr>
              <a:t>: Data integrity.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Strategy</a:t>
            </a:r>
            <a:r>
              <a:rPr lang="en-US" dirty="0">
                <a:latin typeface="Times New Roman" panose="02020603050405020304" pitchFamily="18" charset="0"/>
                <a:cs typeface="Times New Roman" panose="02020603050405020304" pitchFamily="18" charset="0"/>
              </a:rPr>
              <a:t>: Mitigation and resolution.</a:t>
            </a:r>
          </a:p>
        </p:txBody>
      </p:sp>
    </p:spTree>
    <p:extLst>
      <p:ext uri="{BB962C8B-B14F-4D97-AF65-F5344CB8AC3E}">
        <p14:creationId xmlns:p14="http://schemas.microsoft.com/office/powerpoint/2010/main" val="812219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0"/>
            <a:ext cx="12598400" cy="6858000"/>
          </a:xfrm>
        </p:spPr>
        <p:txBody>
          <a:bodyPr/>
          <a:lstStyle/>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1881963" y="2438554"/>
            <a:ext cx="1787344" cy="1867276"/>
          </a:xfrm>
          <a:prstGeom prst="rect">
            <a:avLst/>
          </a:prstGeom>
        </p:spPr>
      </p:pic>
      <p:pic>
        <p:nvPicPr>
          <p:cNvPr id="13" name="Picture 12"/>
          <p:cNvPicPr>
            <a:picLocks noChangeAspect="1"/>
          </p:cNvPicPr>
          <p:nvPr/>
        </p:nvPicPr>
        <p:blipFill>
          <a:blip r:embed="rId3"/>
          <a:stretch>
            <a:fillRect/>
          </a:stretch>
        </p:blipFill>
        <p:spPr>
          <a:xfrm>
            <a:off x="9235791" y="2637696"/>
            <a:ext cx="1928733" cy="1582607"/>
          </a:xfrm>
          <a:prstGeom prst="rect">
            <a:avLst/>
          </a:prstGeom>
        </p:spPr>
      </p:pic>
      <p:pic>
        <p:nvPicPr>
          <p:cNvPr id="14" name="Picture 13"/>
          <p:cNvPicPr>
            <a:picLocks noChangeAspect="1"/>
          </p:cNvPicPr>
          <p:nvPr/>
        </p:nvPicPr>
        <p:blipFill>
          <a:blip r:embed="rId4"/>
          <a:stretch>
            <a:fillRect/>
          </a:stretch>
        </p:blipFill>
        <p:spPr>
          <a:xfrm>
            <a:off x="5396987" y="2174863"/>
            <a:ext cx="2038192" cy="2109988"/>
          </a:xfrm>
          <a:prstGeom prst="rect">
            <a:avLst/>
          </a:prstGeom>
        </p:spPr>
      </p:pic>
      <p:pic>
        <p:nvPicPr>
          <p:cNvPr id="8194" name="Picture 2" descr="Vector curve lin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705920">
            <a:off x="3825868" y="2489535"/>
            <a:ext cx="1364137" cy="13641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Vector curve lin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4787748">
            <a:off x="7610790" y="2600799"/>
            <a:ext cx="1472297" cy="14722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816299" y="4527694"/>
            <a:ext cx="3199567" cy="1200329"/>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Data cleaning </a:t>
            </a:r>
            <a:r>
              <a:rPr lang="en-US" dirty="0" smtClean="0">
                <a:latin typeface="Times New Roman" panose="02020603050405020304" pitchFamily="18" charset="0"/>
                <a:cs typeface="Times New Roman" panose="02020603050405020304" pitchFamily="18" charset="0"/>
              </a:rPr>
              <a:t>involves</a:t>
            </a: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Handling </a:t>
            </a:r>
            <a:r>
              <a:rPr lang="en-US" dirty="0">
                <a:latin typeface="Times New Roman" panose="02020603050405020304" pitchFamily="18" charset="0"/>
                <a:cs typeface="Times New Roman" panose="02020603050405020304" pitchFamily="18" charset="0"/>
              </a:rPr>
              <a:t>missing values.</a:t>
            </a:r>
          </a:p>
          <a:p>
            <a:pPr algn="ctr"/>
            <a:r>
              <a:rPr lang="en-US" dirty="0" smtClean="0">
                <a:latin typeface="Times New Roman" panose="02020603050405020304" pitchFamily="18" charset="0"/>
                <a:cs typeface="Times New Roman" panose="02020603050405020304" pitchFamily="18" charset="0"/>
              </a:rPr>
              <a:t>Removing </a:t>
            </a:r>
            <a:r>
              <a:rPr lang="en-US" dirty="0">
                <a:latin typeface="Times New Roman" panose="02020603050405020304" pitchFamily="18" charset="0"/>
                <a:cs typeface="Times New Roman" panose="02020603050405020304" pitchFamily="18" charset="0"/>
              </a:rPr>
              <a:t>duplicates.</a:t>
            </a:r>
          </a:p>
        </p:txBody>
      </p:sp>
      <p:sp>
        <p:nvSpPr>
          <p:cNvPr id="18" name="Rectangle 17"/>
          <p:cNvSpPr/>
          <p:nvPr/>
        </p:nvSpPr>
        <p:spPr>
          <a:xfrm>
            <a:off x="8674132" y="4526232"/>
            <a:ext cx="3052050" cy="1477328"/>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Formatting data </a:t>
            </a:r>
            <a:r>
              <a:rPr lang="en-US" dirty="0" smtClean="0">
                <a:latin typeface="Times New Roman" panose="02020603050405020304" pitchFamily="18" charset="0"/>
                <a:cs typeface="Times New Roman" panose="02020603050405020304" pitchFamily="18" charset="0"/>
              </a:rPr>
              <a:t>types</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Date </a:t>
            </a:r>
            <a:r>
              <a:rPr lang="en-US" dirty="0">
                <a:latin typeface="Times New Roman" panose="02020603050405020304" pitchFamily="18" charset="0"/>
                <a:cs typeface="Times New Roman" panose="02020603050405020304" pitchFamily="18" charset="0"/>
              </a:rPr>
              <a:t>string to </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a:t>
            </a:r>
          </a:p>
          <a:p>
            <a:pPr algn="ctr"/>
            <a:r>
              <a:rPr lang="en-US" dirty="0" smtClean="0">
                <a:latin typeface="Times New Roman" panose="02020603050405020304" pitchFamily="18" charset="0"/>
                <a:cs typeface="Times New Roman" panose="02020603050405020304" pitchFamily="18" charset="0"/>
              </a:rPr>
              <a:t>Standardize</a:t>
            </a:r>
            <a:r>
              <a:rPr lang="en-US" dirty="0">
                <a:latin typeface="Times New Roman" panose="02020603050405020304" pitchFamily="18" charset="0"/>
                <a:cs typeface="Times New Roman" panose="02020603050405020304" pitchFamily="18" charset="0"/>
              </a:rPr>
              <a:t>: Data types.</a:t>
            </a:r>
          </a:p>
          <a:p>
            <a:pPr algn="ctr"/>
            <a:r>
              <a:rPr lang="en-US" dirty="0" smtClean="0">
                <a:latin typeface="Times New Roman" panose="02020603050405020304" pitchFamily="18" charset="0"/>
                <a:cs typeface="Times New Roman" panose="02020603050405020304" pitchFamily="18" charset="0"/>
              </a:rPr>
              <a:t>Enhance</a:t>
            </a:r>
            <a:r>
              <a:rPr lang="en-US" dirty="0">
                <a:latin typeface="Times New Roman" panose="02020603050405020304" pitchFamily="18" charset="0"/>
                <a:cs typeface="Times New Roman" panose="02020603050405020304" pitchFamily="18" charset="0"/>
              </a:rPr>
              <a:t>: Format for analysis.</a:t>
            </a:r>
          </a:p>
        </p:txBody>
      </p:sp>
      <p:sp>
        <p:nvSpPr>
          <p:cNvPr id="20" name="Rectangle 19"/>
          <p:cNvSpPr/>
          <p:nvPr/>
        </p:nvSpPr>
        <p:spPr>
          <a:xfrm>
            <a:off x="1182608" y="4526232"/>
            <a:ext cx="3083442" cy="1200329"/>
          </a:xfrm>
          <a:prstGeom prst="rect">
            <a:avLst/>
          </a:prstGeom>
        </p:spPr>
        <p:txBody>
          <a:bodyPr wrap="square">
            <a:spAutoFit/>
          </a:bodyPr>
          <a:lstStyle/>
          <a:p>
            <a:pPr algn="ctr"/>
            <a:r>
              <a:rPr lang="en-US" dirty="0" smtClean="0">
                <a:latin typeface="Times New Roman" panose="02020603050405020304" pitchFamily="18" charset="0"/>
                <a:cs typeface="Times New Roman" panose="02020603050405020304" pitchFamily="18" charset="0"/>
              </a:rPr>
              <a:t>Data Understanding</a:t>
            </a:r>
          </a:p>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Transformation/Engineering</a:t>
            </a: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Analysis/Insights</a:t>
            </a:r>
            <a:endParaRPr lang="en-US" dirty="0">
              <a:latin typeface="Times New Roman" panose="02020603050405020304" pitchFamily="18" charset="0"/>
              <a:cs typeface="Times New Roman" panose="02020603050405020304" pitchFamily="18" charset="0"/>
            </a:endParaRPr>
          </a:p>
        </p:txBody>
      </p:sp>
      <p:sp>
        <p:nvSpPr>
          <p:cNvPr id="21" name="Rectangle 20"/>
          <p:cNvSpPr/>
          <p:nvPr/>
        </p:nvSpPr>
        <p:spPr>
          <a:xfrm>
            <a:off x="2750965" y="520204"/>
            <a:ext cx="6627712"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CHAPTER 4: DATA PRE-PROCESSING</a:t>
            </a:r>
          </a:p>
        </p:txBody>
      </p:sp>
    </p:spTree>
    <p:extLst>
      <p:ext uri="{BB962C8B-B14F-4D97-AF65-F5344CB8AC3E}">
        <p14:creationId xmlns:p14="http://schemas.microsoft.com/office/powerpoint/2010/main" val="1426161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rChart ,barChart ,clusteredBarChart ,clusteredBarChart ,lineChart ,donutChart ,cardVisual ,donutChart ,clusteredBarChart ,slicer ,slicer ,clusteredBarChart ,donutChart ,hundredPercentStackedBarChart. Please refer to the notes on this slide for details">
            <a:hlinkClick r:id="rId3"/>
          </p:cNvPr>
          <p:cNvPicPr>
            <a:picLocks noChangeAspect="1"/>
          </p:cNvPicPr>
          <p:nvPr/>
        </p:nvPicPr>
        <p:blipFill>
          <a:blip r:embed="rId4"/>
          <a:stretch>
            <a:fillRect/>
          </a:stretch>
        </p:blipFill>
        <p:spPr>
          <a:xfrm>
            <a:off x="-1" y="461665"/>
            <a:ext cx="12192000" cy="6396335"/>
          </a:xfrm>
          <a:prstGeom prst="rect">
            <a:avLst/>
          </a:prstGeom>
          <a:noFill/>
        </p:spPr>
      </p:pic>
      <p:sp>
        <p:nvSpPr>
          <p:cNvPr id="4" name="Title" hidden="1"/>
          <p:cNvSpPr>
            <a:spLocks noGrp="1"/>
          </p:cNvSpPr>
          <p:nvPr>
            <p:ph type="title"/>
          </p:nvPr>
        </p:nvSpPr>
        <p:spPr/>
        <p:txBody>
          <a:bodyPr/>
          <a:lstStyle/>
          <a:p>
            <a:r>
              <a:t>Page 1</a:t>
            </a:r>
          </a:p>
        </p:txBody>
      </p:sp>
      <p:sp>
        <p:nvSpPr>
          <p:cNvPr id="5" name="Rectangle 4"/>
          <p:cNvSpPr/>
          <p:nvPr/>
        </p:nvSpPr>
        <p:spPr>
          <a:xfrm>
            <a:off x="2634090" y="0"/>
            <a:ext cx="6923818" cy="461665"/>
          </a:xfrm>
          <a:prstGeom prst="rect">
            <a:avLst/>
          </a:prstGeom>
        </p:spPr>
        <p:txBody>
          <a:bodyPr wrap="none">
            <a:spAutoFit/>
          </a:bodyPr>
          <a:lstStyle/>
          <a:p>
            <a:pPr algn="ctr"/>
            <a:r>
              <a:rPr lang="en-US" sz="2400" b="1" dirty="0" smtClean="0">
                <a:latin typeface="Times New Roman" panose="02020603050405020304" pitchFamily="18" charset="0"/>
                <a:cs typeface="Times New Roman" panose="02020603050405020304" pitchFamily="18" charset="0"/>
              </a:rPr>
              <a:t>CHAPTER 5: EXPLORATORY DATA ANALYSIS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965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8926" y="27748"/>
            <a:ext cx="6218947" cy="1077218"/>
          </a:xfrm>
          <a:prstGeom prst="rect">
            <a:avLst/>
          </a:prstGeom>
        </p:spPr>
        <p:txBody>
          <a:bodyPr wrap="none">
            <a:spAutoFit/>
          </a:bodyPr>
          <a:lstStyle/>
          <a:p>
            <a:pPr algn="ctr"/>
            <a:r>
              <a:rPr lang="en-US" sz="3200" b="1" dirty="0" smtClean="0">
                <a:latin typeface="Times New Roman" panose="02020603050405020304" pitchFamily="18" charset="0"/>
                <a:cs typeface="Times New Roman" panose="02020603050405020304" pitchFamily="18" charset="0"/>
              </a:rPr>
              <a:t>CHAPTER 6: </a:t>
            </a:r>
          </a:p>
          <a:p>
            <a:pPr algn="ctr"/>
            <a:r>
              <a:rPr lang="en-US" sz="3200" b="1" dirty="0" smtClean="0">
                <a:latin typeface="Times New Roman" panose="02020603050405020304" pitchFamily="18" charset="0"/>
                <a:cs typeface="Times New Roman" panose="02020603050405020304" pitchFamily="18" charset="0"/>
              </a:rPr>
              <a:t>CUSTOMER SEGMENTATIONS</a:t>
            </a:r>
          </a:p>
        </p:txBody>
      </p:sp>
      <p:sp>
        <p:nvSpPr>
          <p:cNvPr id="3" name="TextBox 2"/>
          <p:cNvSpPr txBox="1"/>
          <p:nvPr/>
        </p:nvSpPr>
        <p:spPr>
          <a:xfrm>
            <a:off x="201723" y="1431953"/>
            <a:ext cx="5158249" cy="1569660"/>
          </a:xfrm>
          <a:prstGeom prst="rect">
            <a:avLst/>
          </a:prstGeom>
          <a:solidFill>
            <a:schemeClr val="bg2"/>
          </a:solid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AGE</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SUM </a:t>
            </a:r>
            <a:r>
              <a:rPr lang="en-US" sz="2400" dirty="0">
                <a:latin typeface="Times New Roman" panose="02020603050405020304" pitchFamily="18" charset="0"/>
                <a:cs typeface="Times New Roman" panose="02020603050405020304" pitchFamily="18" charset="0"/>
              </a:rPr>
              <a:t>OF AMOUNT BY AGE GROUP</a:t>
            </a:r>
          </a:p>
          <a:p>
            <a:pPr algn="ctr"/>
            <a:r>
              <a:rPr lang="en-US" sz="2400" dirty="0">
                <a:latin typeface="Times New Roman" panose="02020603050405020304" pitchFamily="18" charset="0"/>
                <a:cs typeface="Times New Roman" panose="02020603050405020304" pitchFamily="18" charset="0"/>
              </a:rPr>
              <a:t>SUM OF AMOUNT BY </a:t>
            </a:r>
            <a:r>
              <a:rPr lang="en-US" sz="2400" dirty="0" smtClean="0">
                <a:latin typeface="Times New Roman" panose="02020603050405020304" pitchFamily="18" charset="0"/>
                <a:cs typeface="Times New Roman" panose="02020603050405020304" pitchFamily="18" charset="0"/>
              </a:rPr>
              <a:t>AGE</a:t>
            </a: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83674" y="3460475"/>
            <a:ext cx="5326952" cy="1569660"/>
          </a:xfrm>
          <a:prstGeom prst="rect">
            <a:avLst/>
          </a:prstGeom>
          <a:solidFill>
            <a:schemeClr val="tx1">
              <a:lumMod val="85000"/>
            </a:schemeClr>
          </a:solidFill>
        </p:spPr>
        <p:txBody>
          <a:bodyPr wrap="square" rtlCol="0">
            <a:spAutoFit/>
          </a:bodyPr>
          <a:lstStyle/>
          <a:p>
            <a:pPr algn="ctr"/>
            <a:r>
              <a:rPr lang="en-US" sz="2400" dirty="0" smtClean="0">
                <a:solidFill>
                  <a:schemeClr val="bg1"/>
                </a:solidFill>
                <a:latin typeface="Times New Roman" panose="02020603050405020304" pitchFamily="18" charset="0"/>
                <a:cs typeface="Times New Roman" panose="02020603050405020304" pitchFamily="18" charset="0"/>
              </a:rPr>
              <a:t>STATE</a:t>
            </a:r>
          </a:p>
          <a:p>
            <a:pPr algn="ctr"/>
            <a:endParaRPr lang="en-US" sz="2400" dirty="0" smtClean="0">
              <a:solidFill>
                <a:schemeClr val="bg1"/>
              </a:solidFill>
              <a:latin typeface="Times New Roman" panose="02020603050405020304" pitchFamily="18" charset="0"/>
              <a:cs typeface="Times New Roman" panose="02020603050405020304" pitchFamily="18" charset="0"/>
            </a:endParaRPr>
          </a:p>
          <a:p>
            <a:pPr algn="ctr"/>
            <a:r>
              <a:rPr lang="en-US" sz="2400" dirty="0" smtClean="0">
                <a:solidFill>
                  <a:schemeClr val="bg1"/>
                </a:solidFill>
                <a:latin typeface="Times New Roman" panose="02020603050405020304" pitchFamily="18" charset="0"/>
                <a:cs typeface="Times New Roman" panose="02020603050405020304" pitchFamily="18" charset="0"/>
              </a:rPr>
              <a:t>SUM OF ORDERS BY STATE</a:t>
            </a:r>
          </a:p>
          <a:p>
            <a:pPr algn="ctr"/>
            <a:r>
              <a:rPr lang="en-US" sz="2400" dirty="0" smtClean="0">
                <a:solidFill>
                  <a:schemeClr val="bg1"/>
                </a:solidFill>
                <a:latin typeface="Times New Roman" panose="02020603050405020304" pitchFamily="18" charset="0"/>
                <a:cs typeface="Times New Roman" panose="02020603050405020304" pitchFamily="18" charset="0"/>
              </a:rPr>
              <a:t>SUM OF AMOUNT BY STATE</a:t>
            </a:r>
          </a:p>
        </p:txBody>
      </p:sp>
      <p:sp>
        <p:nvSpPr>
          <p:cNvPr id="9" name="TextBox 8"/>
          <p:cNvSpPr txBox="1"/>
          <p:nvPr/>
        </p:nvSpPr>
        <p:spPr>
          <a:xfrm>
            <a:off x="201722" y="5453057"/>
            <a:ext cx="5158250" cy="1200329"/>
          </a:xfrm>
          <a:prstGeom prst="rect">
            <a:avLst/>
          </a:prstGeom>
          <a:solidFill>
            <a:schemeClr val="accent3"/>
          </a:solid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ZONE</a:t>
            </a:r>
          </a:p>
          <a:p>
            <a:pPr algn="ct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SUM OF AMOUNT BY STATE</a:t>
            </a:r>
          </a:p>
        </p:txBody>
      </p:sp>
      <p:sp>
        <p:nvSpPr>
          <p:cNvPr id="8" name="Rectangle 7"/>
          <p:cNvSpPr/>
          <p:nvPr/>
        </p:nvSpPr>
        <p:spPr>
          <a:xfrm>
            <a:off x="201723" y="3265010"/>
            <a:ext cx="5158249" cy="1960590"/>
          </a:xfrm>
          <a:prstGeom prst="rect">
            <a:avLst/>
          </a:prstGeom>
          <a:solidFill>
            <a:schemeClr val="accent1"/>
          </a:solidFill>
        </p:spPr>
        <p:txBody>
          <a:bodyPr wrap="square">
            <a:spAutoFit/>
          </a:bodyPr>
          <a:lstStyle/>
          <a:p>
            <a:pPr algn="ctr"/>
            <a:r>
              <a:rPr lang="en-US" sz="2400" dirty="0" smtClean="0">
                <a:latin typeface="Times New Roman" panose="02020603050405020304" pitchFamily="18" charset="0"/>
                <a:cs typeface="Times New Roman" panose="02020603050405020304" pitchFamily="18" charset="0"/>
              </a:rPr>
              <a:t>GENDER</a:t>
            </a:r>
          </a:p>
          <a:p>
            <a:pPr algn="ct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COUNT OF GENDER AND MARITAL STATUS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SUM OF AMOUNT BY GENDER</a:t>
            </a:r>
          </a:p>
        </p:txBody>
      </p:sp>
      <p:sp>
        <p:nvSpPr>
          <p:cNvPr id="10" name="Rectangle 9"/>
          <p:cNvSpPr/>
          <p:nvPr/>
        </p:nvSpPr>
        <p:spPr>
          <a:xfrm>
            <a:off x="6248400" y="5225600"/>
            <a:ext cx="5397500" cy="1384995"/>
          </a:xfrm>
          <a:prstGeom prst="rect">
            <a:avLst/>
          </a:prstGeom>
          <a:solidFill>
            <a:schemeClr val="accent2">
              <a:lumMod val="50000"/>
            </a:schemeClr>
          </a:solidFill>
        </p:spPr>
        <p:txBody>
          <a:bodyPr wrap="square">
            <a:spAutoFit/>
          </a:bodyPr>
          <a:lstStyle/>
          <a:p>
            <a:pPr algn="ctr"/>
            <a:r>
              <a:rPr lang="en-US" sz="2400" dirty="0" smtClean="0">
                <a:latin typeface="Times New Roman" panose="02020603050405020304" pitchFamily="18" charset="0"/>
                <a:cs typeface="Times New Roman" panose="02020603050405020304" pitchFamily="18" charset="0"/>
              </a:rPr>
              <a:t>PRODUCT CATEGORY</a:t>
            </a:r>
          </a:p>
          <a:p>
            <a:pPr algn="ctr"/>
            <a:endParaRPr lang="en-US" sz="2400"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SUM OF AMOUNT BY PRODUCT CATEGORY &amp; ID</a:t>
            </a:r>
          </a:p>
          <a:p>
            <a:pPr algn="ctr"/>
            <a:r>
              <a:rPr lang="en-US" dirty="0" smtClean="0">
                <a:latin typeface="Times New Roman" panose="02020603050405020304" pitchFamily="18" charset="0"/>
                <a:cs typeface="Times New Roman" panose="02020603050405020304" pitchFamily="18" charset="0"/>
              </a:rPr>
              <a:t>SUM OF ORDERS BY PRODUCT CATEGORY &amp; ID</a:t>
            </a: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6283675" y="1431953"/>
            <a:ext cx="5326951" cy="1631216"/>
          </a:xfrm>
          <a:prstGeom prst="rect">
            <a:avLst/>
          </a:prstGeom>
          <a:solidFill>
            <a:schemeClr val="accent2"/>
          </a:solidFill>
        </p:spPr>
        <p:txBody>
          <a:bodyPr wrap="square">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AMOUNT</a:t>
            </a:r>
          </a:p>
          <a:p>
            <a:pPr algn="ctr"/>
            <a:endParaRPr lang="en-US" dirty="0" smtClean="0">
              <a:solidFill>
                <a:schemeClr val="bg1"/>
              </a:solidFill>
              <a:latin typeface="Times New Roman" panose="02020603050405020304" pitchFamily="18" charset="0"/>
              <a:cs typeface="Times New Roman" panose="02020603050405020304" pitchFamily="18" charset="0"/>
            </a:endParaRPr>
          </a:p>
          <a:p>
            <a:pPr algn="ctr"/>
            <a:r>
              <a:rPr lang="en-US" sz="3200" dirty="0" smtClean="0">
                <a:solidFill>
                  <a:schemeClr val="bg1"/>
                </a:solidFill>
                <a:latin typeface="Times New Roman" panose="02020603050405020304" pitchFamily="18" charset="0"/>
                <a:cs typeface="Times New Roman" panose="02020603050405020304" pitchFamily="18" charset="0"/>
              </a:rPr>
              <a:t>SUM </a:t>
            </a:r>
            <a:r>
              <a:rPr lang="en-US" sz="3200" dirty="0">
                <a:solidFill>
                  <a:schemeClr val="bg1"/>
                </a:solidFill>
                <a:latin typeface="Times New Roman" panose="02020603050405020304" pitchFamily="18" charset="0"/>
                <a:cs typeface="Times New Roman" panose="02020603050405020304" pitchFamily="18" charset="0"/>
              </a:rPr>
              <a:t>OF AMOUNT BY </a:t>
            </a:r>
            <a:r>
              <a:rPr lang="en-US" sz="3200" dirty="0" smtClean="0">
                <a:solidFill>
                  <a:schemeClr val="bg1"/>
                </a:solidFill>
                <a:latin typeface="Times New Roman" panose="02020603050405020304" pitchFamily="18" charset="0"/>
                <a:cs typeface="Times New Roman" panose="02020603050405020304" pitchFamily="18" charset="0"/>
              </a:rPr>
              <a:t>OCCUPATION</a:t>
            </a:r>
          </a:p>
        </p:txBody>
      </p:sp>
      <p:pic>
        <p:nvPicPr>
          <p:cNvPr id="11" name="Picture 10"/>
          <p:cNvPicPr>
            <a:picLocks noChangeAspect="1"/>
          </p:cNvPicPr>
          <p:nvPr/>
        </p:nvPicPr>
        <p:blipFill>
          <a:blip r:embed="rId2"/>
          <a:stretch>
            <a:fillRect/>
          </a:stretch>
        </p:blipFill>
        <p:spPr>
          <a:xfrm>
            <a:off x="4419600" y="1431952"/>
            <a:ext cx="940372" cy="727047"/>
          </a:xfrm>
          <a:prstGeom prst="rect">
            <a:avLst/>
          </a:prstGeom>
        </p:spPr>
      </p:pic>
      <p:pic>
        <p:nvPicPr>
          <p:cNvPr id="14" name="Picture 13"/>
          <p:cNvPicPr>
            <a:picLocks noChangeAspect="1"/>
          </p:cNvPicPr>
          <p:nvPr/>
        </p:nvPicPr>
        <p:blipFill>
          <a:blip r:embed="rId3"/>
          <a:stretch>
            <a:fillRect/>
          </a:stretch>
        </p:blipFill>
        <p:spPr>
          <a:xfrm>
            <a:off x="4419600" y="3265009"/>
            <a:ext cx="940372" cy="1345433"/>
          </a:xfrm>
          <a:prstGeom prst="rect">
            <a:avLst/>
          </a:prstGeom>
        </p:spPr>
      </p:pic>
      <p:pic>
        <p:nvPicPr>
          <p:cNvPr id="15" name="Picture 14"/>
          <p:cNvPicPr>
            <a:picLocks noChangeAspect="1"/>
          </p:cNvPicPr>
          <p:nvPr/>
        </p:nvPicPr>
        <p:blipFill>
          <a:blip r:embed="rId4"/>
          <a:stretch>
            <a:fillRect/>
          </a:stretch>
        </p:blipFill>
        <p:spPr>
          <a:xfrm rot="20988931">
            <a:off x="6330489" y="1568621"/>
            <a:ext cx="1019348" cy="1019348"/>
          </a:xfrm>
          <a:prstGeom prst="rect">
            <a:avLst/>
          </a:prstGeom>
        </p:spPr>
      </p:pic>
      <p:pic>
        <p:nvPicPr>
          <p:cNvPr id="17" name="Picture 16"/>
          <p:cNvPicPr>
            <a:picLocks noChangeAspect="1"/>
          </p:cNvPicPr>
          <p:nvPr/>
        </p:nvPicPr>
        <p:blipFill>
          <a:blip r:embed="rId5"/>
          <a:stretch>
            <a:fillRect/>
          </a:stretch>
        </p:blipFill>
        <p:spPr>
          <a:xfrm>
            <a:off x="4495846" y="5488997"/>
            <a:ext cx="864126" cy="1164389"/>
          </a:xfrm>
          <a:prstGeom prst="rect">
            <a:avLst/>
          </a:prstGeom>
        </p:spPr>
      </p:pic>
      <p:pic>
        <p:nvPicPr>
          <p:cNvPr id="18" name="Picture 17"/>
          <p:cNvPicPr>
            <a:picLocks noChangeAspect="1"/>
          </p:cNvPicPr>
          <p:nvPr/>
        </p:nvPicPr>
        <p:blipFill>
          <a:blip r:embed="rId6"/>
          <a:stretch>
            <a:fillRect/>
          </a:stretch>
        </p:blipFill>
        <p:spPr>
          <a:xfrm>
            <a:off x="6248400" y="3433191"/>
            <a:ext cx="1490139" cy="1250317"/>
          </a:xfrm>
          <a:prstGeom prst="rect">
            <a:avLst/>
          </a:prstGeom>
        </p:spPr>
      </p:pic>
    </p:spTree>
    <p:extLst>
      <p:ext uri="{BB962C8B-B14F-4D97-AF65-F5344CB8AC3E}">
        <p14:creationId xmlns:p14="http://schemas.microsoft.com/office/powerpoint/2010/main" val="1341506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7599" y="86760"/>
            <a:ext cx="3706464" cy="954107"/>
          </a:xfrm>
          <a:prstGeom prst="rect">
            <a:avLst/>
          </a:prstGeom>
        </p:spPr>
        <p:txBody>
          <a:bodyPr wrap="none">
            <a:spAutoFit/>
          </a:bodyPr>
          <a:lstStyle/>
          <a:p>
            <a:pPr algn="ctr"/>
            <a:r>
              <a:rPr lang="en-US" sz="2800" b="1" dirty="0" smtClean="0">
                <a:latin typeface="Times New Roman" panose="02020603050405020304" pitchFamily="18" charset="0"/>
                <a:cs typeface="Times New Roman" panose="02020603050405020304" pitchFamily="18" charset="0"/>
              </a:rPr>
              <a:t>CHAPTER 7</a:t>
            </a:r>
          </a:p>
          <a:p>
            <a:pPr algn="ctr"/>
            <a:r>
              <a:rPr lang="en-US" sz="2800" b="1" dirty="0" smtClean="0">
                <a:latin typeface="Times New Roman" panose="02020603050405020304" pitchFamily="18" charset="0"/>
                <a:cs typeface="Times New Roman" panose="02020603050405020304" pitchFamily="18" charset="0"/>
              </a:rPr>
              <a:t>SALES PREDICTION</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2797349" y="5239750"/>
            <a:ext cx="3011765"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SALES CATEGORY</a:t>
            </a:r>
          </a:p>
        </p:txBody>
      </p:sp>
      <p:sp>
        <p:nvSpPr>
          <p:cNvPr id="5" name="Rectangle 4"/>
          <p:cNvSpPr/>
          <p:nvPr/>
        </p:nvSpPr>
        <p:spPr>
          <a:xfrm>
            <a:off x="5681103" y="5205483"/>
            <a:ext cx="3466214"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AMOUNT</a:t>
            </a:r>
          </a:p>
        </p:txBody>
      </p:sp>
      <p:sp>
        <p:nvSpPr>
          <p:cNvPr id="6" name="Rectangle 5"/>
          <p:cNvSpPr/>
          <p:nvPr/>
        </p:nvSpPr>
        <p:spPr>
          <a:xfrm>
            <a:off x="8725786" y="3232083"/>
            <a:ext cx="3466214"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ORDERS</a:t>
            </a:r>
          </a:p>
        </p:txBody>
      </p:sp>
      <p:sp>
        <p:nvSpPr>
          <p:cNvPr id="7" name="Rectangle 6"/>
          <p:cNvSpPr/>
          <p:nvPr/>
        </p:nvSpPr>
        <p:spPr>
          <a:xfrm>
            <a:off x="2772133" y="3257352"/>
            <a:ext cx="3466214"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OCCUPATION</a:t>
            </a:r>
          </a:p>
        </p:txBody>
      </p:sp>
      <p:sp>
        <p:nvSpPr>
          <p:cNvPr id="8" name="Rectangle 7"/>
          <p:cNvSpPr/>
          <p:nvPr/>
        </p:nvSpPr>
        <p:spPr>
          <a:xfrm>
            <a:off x="5681104" y="3232083"/>
            <a:ext cx="3466214"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PRODUCT ID</a:t>
            </a:r>
          </a:p>
        </p:txBody>
      </p:sp>
      <p:sp>
        <p:nvSpPr>
          <p:cNvPr id="9" name="Rectangle 8"/>
          <p:cNvSpPr/>
          <p:nvPr/>
        </p:nvSpPr>
        <p:spPr>
          <a:xfrm>
            <a:off x="8547687" y="5164174"/>
            <a:ext cx="3466214"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STATE</a:t>
            </a:r>
          </a:p>
        </p:txBody>
      </p:sp>
      <p:sp>
        <p:nvSpPr>
          <p:cNvPr id="10" name="Rectangle 9"/>
          <p:cNvSpPr/>
          <p:nvPr/>
        </p:nvSpPr>
        <p:spPr>
          <a:xfrm>
            <a:off x="6390532" y="1497111"/>
            <a:ext cx="2047359"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AGE GROUP</a:t>
            </a:r>
          </a:p>
        </p:txBody>
      </p:sp>
      <p:sp>
        <p:nvSpPr>
          <p:cNvPr id="11" name="Rectangle 10"/>
          <p:cNvSpPr/>
          <p:nvPr/>
        </p:nvSpPr>
        <p:spPr>
          <a:xfrm>
            <a:off x="9496259" y="1613131"/>
            <a:ext cx="1295948"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AGE</a:t>
            </a:r>
          </a:p>
        </p:txBody>
      </p:sp>
      <p:sp>
        <p:nvSpPr>
          <p:cNvPr id="12" name="Rectangle 11"/>
          <p:cNvSpPr/>
          <p:nvPr/>
        </p:nvSpPr>
        <p:spPr>
          <a:xfrm>
            <a:off x="2759137" y="1497111"/>
            <a:ext cx="3168503" cy="646331"/>
          </a:xfrm>
          <a:prstGeom prst="rect">
            <a:avLst/>
          </a:prstGeom>
        </p:spPr>
        <p:txBody>
          <a:bodyPr wrap="square">
            <a:spAutoFit/>
          </a:bodyPr>
          <a:lstStyle/>
          <a:p>
            <a:pPr algn="ctr"/>
            <a:r>
              <a:rPr lang="en-US" b="1" dirty="0" smtClean="0">
                <a:solidFill>
                  <a:schemeClr val="accent6"/>
                </a:solidFill>
                <a:latin typeface="Times New Roman" panose="02020603050405020304" pitchFamily="18" charset="0"/>
                <a:cs typeface="Times New Roman" panose="02020603050405020304" pitchFamily="18" charset="0"/>
              </a:rPr>
              <a:t>GENGER &amp; MARTIAL STATUS</a:t>
            </a:r>
          </a:p>
        </p:txBody>
      </p:sp>
      <p:sp>
        <p:nvSpPr>
          <p:cNvPr id="2" name="Rectangle 1"/>
          <p:cNvSpPr/>
          <p:nvPr/>
        </p:nvSpPr>
        <p:spPr>
          <a:xfrm>
            <a:off x="170121" y="2111825"/>
            <a:ext cx="2392326" cy="83250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HIGH</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LOW</a:t>
            </a:r>
            <a:endParaRPr lang="en-US" dirty="0">
              <a:latin typeface="Times New Roman" panose="02020603050405020304" pitchFamily="18" charset="0"/>
              <a:cs typeface="Times New Roman" panose="02020603050405020304" pitchFamily="18" charset="0"/>
            </a:endParaRPr>
          </a:p>
        </p:txBody>
      </p:sp>
      <p:sp>
        <p:nvSpPr>
          <p:cNvPr id="15" name="Rectangle 14"/>
          <p:cNvSpPr/>
          <p:nvPr/>
        </p:nvSpPr>
        <p:spPr>
          <a:xfrm>
            <a:off x="170121" y="5706940"/>
            <a:ext cx="2392325" cy="105418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HIGH</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LOW</a:t>
            </a:r>
            <a:endParaRPr 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170121" y="3812980"/>
            <a:ext cx="2392326" cy="77549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HIGH</a:t>
            </a:r>
          </a:p>
          <a:p>
            <a:pPr algn="ctr"/>
            <a:endParaRPr lang="en-US" sz="1400" dirty="0">
              <a:latin typeface="Times New Roman" panose="02020603050405020304" pitchFamily="18" charset="0"/>
              <a:cs typeface="Times New Roman" panose="02020603050405020304" pitchFamily="18" charset="0"/>
            </a:endParaRPr>
          </a:p>
          <a:p>
            <a:pPr algn="ctr"/>
            <a:r>
              <a:rPr lang="en-US" sz="1400" dirty="0" smtClean="0">
                <a:latin typeface="Times New Roman" panose="02020603050405020304" pitchFamily="18" charset="0"/>
                <a:cs typeface="Times New Roman" panose="02020603050405020304" pitchFamily="18" charset="0"/>
              </a:rPr>
              <a:t>LOW</a:t>
            </a:r>
            <a:endParaRPr lang="en-US" sz="1400" dirty="0">
              <a:latin typeface="Times New Roman" panose="02020603050405020304" pitchFamily="18" charset="0"/>
              <a:cs typeface="Times New Roman" panose="020206030504050203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430070724"/>
              </p:ext>
            </p:extLst>
          </p:nvPr>
        </p:nvGraphicFramePr>
        <p:xfrm>
          <a:off x="2955851" y="2151477"/>
          <a:ext cx="2775077" cy="741680"/>
        </p:xfrm>
        <a:graphic>
          <a:graphicData uri="http://schemas.openxmlformats.org/drawingml/2006/table">
            <a:tbl>
              <a:tblPr firstRow="1" bandRow="1">
                <a:tableStyleId>{9D7B26C5-4107-4FEC-AEDC-1716B250A1EF}</a:tableStyleId>
              </a:tblPr>
              <a:tblGrid>
                <a:gridCol w="2775077">
                  <a:extLst>
                    <a:ext uri="{9D8B030D-6E8A-4147-A177-3AD203B41FA5}">
                      <a16:colId xmlns:a16="http://schemas.microsoft.com/office/drawing/2014/main" val="4292502026"/>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MALE - 55M (51.65%)</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370840">
                <a:tc>
                  <a:txBody>
                    <a:bodyPr/>
                    <a:lstStyle/>
                    <a:p>
                      <a:pPr algn="ctr"/>
                      <a:r>
                        <a:rPr lang="en-US" dirty="0" smtClean="0">
                          <a:latin typeface="Times New Roman" panose="02020603050405020304" pitchFamily="18" charset="0"/>
                          <a:cs typeface="Times New Roman" panose="02020603050405020304" pitchFamily="18" charset="0"/>
                        </a:rPr>
                        <a:t>FEMALE  -</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51M (48.35%)</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6554817"/>
              </p:ext>
            </p:extLst>
          </p:nvPr>
        </p:nvGraphicFramePr>
        <p:xfrm>
          <a:off x="2955850" y="5706940"/>
          <a:ext cx="2853263" cy="1055248"/>
        </p:xfrm>
        <a:graphic>
          <a:graphicData uri="http://schemas.openxmlformats.org/drawingml/2006/table">
            <a:tbl>
              <a:tblPr firstRow="1" bandRow="1">
                <a:tableStyleId>{9D7B26C5-4107-4FEC-AEDC-1716B250A1EF}</a:tableStyleId>
              </a:tblPr>
              <a:tblGrid>
                <a:gridCol w="2853263">
                  <a:extLst>
                    <a:ext uri="{9D8B030D-6E8A-4147-A177-3AD203B41FA5}">
                      <a16:colId xmlns:a16="http://schemas.microsoft.com/office/drawing/2014/main" val="4292502026"/>
                    </a:ext>
                  </a:extLst>
                </a:gridCol>
              </a:tblGrid>
              <a:tr h="415168">
                <a:tc>
                  <a:txBody>
                    <a:bodyPr/>
                    <a:lstStyle/>
                    <a:p>
                      <a:pPr algn="ctr"/>
                      <a:r>
                        <a:rPr lang="en-US" dirty="0" smtClean="0">
                          <a:latin typeface="Times New Roman" panose="02020603050405020304" pitchFamily="18" charset="0"/>
                          <a:cs typeface="Times New Roman" panose="02020603050405020304" pitchFamily="18" charset="0"/>
                        </a:rPr>
                        <a:t>CLOTHING [32199912]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595752">
                <a:tc>
                  <a:txBody>
                    <a:bodyPr/>
                    <a:lstStyle/>
                    <a:p>
                      <a:pPr algn="ctr"/>
                      <a:r>
                        <a:rPr lang="en-US" dirty="0" smtClean="0">
                          <a:latin typeface="Times New Roman" panose="02020603050405020304" pitchFamily="18" charset="0"/>
                          <a:cs typeface="Times New Roman" panose="02020603050405020304" pitchFamily="18" charset="0"/>
                        </a:rPr>
                        <a:t>HAND</a:t>
                      </a:r>
                      <a:r>
                        <a:rPr lang="en-US" baseline="0" dirty="0" smtClean="0">
                          <a:latin typeface="Times New Roman" panose="02020603050405020304" pitchFamily="18" charset="0"/>
                          <a:cs typeface="Times New Roman" panose="02020603050405020304" pitchFamily="18" charset="0"/>
                        </a:rPr>
                        <a:t> &amp; POWER TOOLS [133950]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125248219"/>
              </p:ext>
            </p:extLst>
          </p:nvPr>
        </p:nvGraphicFramePr>
        <p:xfrm>
          <a:off x="2955851" y="3846797"/>
          <a:ext cx="2775077" cy="741680"/>
        </p:xfrm>
        <a:graphic>
          <a:graphicData uri="http://schemas.openxmlformats.org/drawingml/2006/table">
            <a:tbl>
              <a:tblPr firstRow="1" bandRow="1">
                <a:tableStyleId>{9D7B26C5-4107-4FEC-AEDC-1716B250A1EF}</a:tableStyleId>
              </a:tblPr>
              <a:tblGrid>
                <a:gridCol w="2775077">
                  <a:extLst>
                    <a:ext uri="{9D8B030D-6E8A-4147-A177-3AD203B41FA5}">
                      <a16:colId xmlns:a16="http://schemas.microsoft.com/office/drawing/2014/main" val="4292502026"/>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IT SECTOR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370840">
                <a:tc>
                  <a:txBody>
                    <a:bodyPr/>
                    <a:lstStyle/>
                    <a:p>
                      <a:pPr algn="ctr"/>
                      <a:r>
                        <a:rPr lang="en-US" dirty="0" smtClean="0">
                          <a:latin typeface="Times New Roman" panose="02020603050405020304" pitchFamily="18" charset="0"/>
                          <a:cs typeface="Times New Roman" panose="02020603050405020304" pitchFamily="18" charset="0"/>
                        </a:rPr>
                        <a:t>AGRICULTURE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946395330"/>
              </p:ext>
            </p:extLst>
          </p:nvPr>
        </p:nvGraphicFramePr>
        <p:xfrm>
          <a:off x="6390532" y="2111825"/>
          <a:ext cx="2047359" cy="741680"/>
        </p:xfrm>
        <a:graphic>
          <a:graphicData uri="http://schemas.openxmlformats.org/drawingml/2006/table">
            <a:tbl>
              <a:tblPr firstRow="1" bandRow="1">
                <a:tableStyleId>{9D7B26C5-4107-4FEC-AEDC-1716B250A1EF}</a:tableStyleId>
              </a:tblPr>
              <a:tblGrid>
                <a:gridCol w="2047359">
                  <a:extLst>
                    <a:ext uri="{9D8B030D-6E8A-4147-A177-3AD203B41FA5}">
                      <a16:colId xmlns:a16="http://schemas.microsoft.com/office/drawing/2014/main" val="4292502026"/>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26</a:t>
                      </a:r>
                      <a:r>
                        <a:rPr lang="en-US" baseline="0" dirty="0" smtClean="0">
                          <a:latin typeface="Times New Roman" panose="02020603050405020304" pitchFamily="18" charset="0"/>
                          <a:cs typeface="Times New Roman" panose="02020603050405020304" pitchFamily="18" charset="0"/>
                        </a:rPr>
                        <a:t> – 35</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370840">
                <a:tc>
                  <a:txBody>
                    <a:bodyPr/>
                    <a:lstStyle/>
                    <a:p>
                      <a:pPr algn="ctr"/>
                      <a:r>
                        <a:rPr lang="en-US" dirty="0" smtClean="0">
                          <a:latin typeface="Times New Roman" panose="02020603050405020304" pitchFamily="18" charset="0"/>
                          <a:cs typeface="Times New Roman" panose="02020603050405020304" pitchFamily="18" charset="0"/>
                        </a:rPr>
                        <a:t>0 - 17</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705468625"/>
              </p:ext>
            </p:extLst>
          </p:nvPr>
        </p:nvGraphicFramePr>
        <p:xfrm>
          <a:off x="9147318" y="2111825"/>
          <a:ext cx="2527231" cy="741680"/>
        </p:xfrm>
        <a:graphic>
          <a:graphicData uri="http://schemas.openxmlformats.org/drawingml/2006/table">
            <a:tbl>
              <a:tblPr firstRow="1" bandRow="1">
                <a:tableStyleId>{9D7B26C5-4107-4FEC-AEDC-1716B250A1EF}</a:tableStyleId>
              </a:tblPr>
              <a:tblGrid>
                <a:gridCol w="2527231">
                  <a:extLst>
                    <a:ext uri="{9D8B030D-6E8A-4147-A177-3AD203B41FA5}">
                      <a16:colId xmlns:a16="http://schemas.microsoft.com/office/drawing/2014/main" val="4292502026"/>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35</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370840">
                <a:tc>
                  <a:txBody>
                    <a:bodyPr/>
                    <a:lstStyle/>
                    <a:p>
                      <a:pPr algn="ctr"/>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72267933"/>
              </p:ext>
            </p:extLst>
          </p:nvPr>
        </p:nvGraphicFramePr>
        <p:xfrm>
          <a:off x="6390532" y="3812980"/>
          <a:ext cx="2047359" cy="741680"/>
        </p:xfrm>
        <a:graphic>
          <a:graphicData uri="http://schemas.openxmlformats.org/drawingml/2006/table">
            <a:tbl>
              <a:tblPr firstRow="1" bandRow="1">
                <a:tableStyleId>{9D7B26C5-4107-4FEC-AEDC-1716B250A1EF}</a:tableStyleId>
              </a:tblPr>
              <a:tblGrid>
                <a:gridCol w="2047359">
                  <a:extLst>
                    <a:ext uri="{9D8B030D-6E8A-4147-A177-3AD203B41FA5}">
                      <a16:colId xmlns:a16="http://schemas.microsoft.com/office/drawing/2014/main" val="4292502026"/>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P00265242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370840">
                <a:tc>
                  <a:txBody>
                    <a:bodyPr/>
                    <a:lstStyle/>
                    <a:p>
                      <a:pPr algn="ctr"/>
                      <a:r>
                        <a:rPr lang="en-US" dirty="0" smtClean="0">
                          <a:latin typeface="Times New Roman" panose="02020603050405020304" pitchFamily="18" charset="0"/>
                          <a:cs typeface="Times New Roman" panose="02020603050405020304" pitchFamily="18" charset="0"/>
                        </a:rPr>
                        <a:t>P00312942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358145529"/>
              </p:ext>
            </p:extLst>
          </p:nvPr>
        </p:nvGraphicFramePr>
        <p:xfrm>
          <a:off x="9147317" y="3829888"/>
          <a:ext cx="2527232" cy="741680"/>
        </p:xfrm>
        <a:graphic>
          <a:graphicData uri="http://schemas.openxmlformats.org/drawingml/2006/table">
            <a:tbl>
              <a:tblPr firstRow="1" bandRow="1">
                <a:tableStyleId>{9D7B26C5-4107-4FEC-AEDC-1716B250A1EF}</a:tableStyleId>
              </a:tblPr>
              <a:tblGrid>
                <a:gridCol w="2527232">
                  <a:extLst>
                    <a:ext uri="{9D8B030D-6E8A-4147-A177-3AD203B41FA5}">
                      <a16:colId xmlns:a16="http://schemas.microsoft.com/office/drawing/2014/main" val="4292502026"/>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159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37084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353596318"/>
              </p:ext>
            </p:extLst>
          </p:nvPr>
        </p:nvGraphicFramePr>
        <p:xfrm>
          <a:off x="9147318" y="5701414"/>
          <a:ext cx="2527231" cy="1016446"/>
        </p:xfrm>
        <a:graphic>
          <a:graphicData uri="http://schemas.openxmlformats.org/drawingml/2006/table">
            <a:tbl>
              <a:tblPr firstRow="1" bandRow="1">
                <a:tableStyleId>{9D7B26C5-4107-4FEC-AEDC-1716B250A1EF}</a:tableStyleId>
              </a:tblPr>
              <a:tblGrid>
                <a:gridCol w="2527231">
                  <a:extLst>
                    <a:ext uri="{9D8B030D-6E8A-4147-A177-3AD203B41FA5}">
                      <a16:colId xmlns:a16="http://schemas.microsoft.com/office/drawing/2014/main" val="4292502026"/>
                    </a:ext>
                  </a:extLst>
                </a:gridCol>
              </a:tblGrid>
              <a:tr h="508223">
                <a:tc>
                  <a:txBody>
                    <a:bodyPr/>
                    <a:lstStyle/>
                    <a:p>
                      <a:pPr algn="ctr"/>
                      <a:r>
                        <a:rPr lang="en-US" dirty="0" smtClean="0">
                          <a:latin typeface="Times New Roman" panose="02020603050405020304" pitchFamily="18" charset="0"/>
                          <a:cs typeface="Times New Roman" panose="02020603050405020304" pitchFamily="18" charset="0"/>
                        </a:rPr>
                        <a:t>UTTAR PRADESH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508223">
                <a:tc>
                  <a:txBody>
                    <a:bodyPr/>
                    <a:lstStyle/>
                    <a:p>
                      <a:pPr algn="ctr"/>
                      <a:r>
                        <a:rPr lang="en-US" dirty="0" smtClean="0">
                          <a:latin typeface="Times New Roman" panose="02020603050405020304" pitchFamily="18" charset="0"/>
                          <a:cs typeface="Times New Roman" panose="02020603050405020304" pitchFamily="18" charset="0"/>
                        </a:rPr>
                        <a:t>GUJRATH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435327670"/>
              </p:ext>
            </p:extLst>
          </p:nvPr>
        </p:nvGraphicFramePr>
        <p:xfrm>
          <a:off x="6337187" y="5701416"/>
          <a:ext cx="2047359" cy="1016444"/>
        </p:xfrm>
        <a:graphic>
          <a:graphicData uri="http://schemas.openxmlformats.org/drawingml/2006/table">
            <a:tbl>
              <a:tblPr firstRow="1" bandRow="1">
                <a:tableStyleId>{9D7B26C5-4107-4FEC-AEDC-1716B250A1EF}</a:tableStyleId>
              </a:tblPr>
              <a:tblGrid>
                <a:gridCol w="2047359">
                  <a:extLst>
                    <a:ext uri="{9D8B030D-6E8A-4147-A177-3AD203B41FA5}">
                      <a16:colId xmlns:a16="http://schemas.microsoft.com/office/drawing/2014/main" val="4292502026"/>
                    </a:ext>
                  </a:extLst>
                </a:gridCol>
              </a:tblGrid>
              <a:tr h="508222">
                <a:tc>
                  <a:txBody>
                    <a:bodyPr/>
                    <a:lstStyle/>
                    <a:p>
                      <a:pPr algn="ctr"/>
                      <a:r>
                        <a:rPr lang="en-US" dirty="0" smtClean="0">
                          <a:latin typeface="Times New Roman" panose="02020603050405020304" pitchFamily="18" charset="0"/>
                          <a:cs typeface="Times New Roman" panose="02020603050405020304" pitchFamily="18" charset="0"/>
                        </a:rPr>
                        <a:t>21 M</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508222">
                <a:tc>
                  <a:txBody>
                    <a:bodyPr/>
                    <a:lstStyle/>
                    <a:p>
                      <a:pPr algn="ctr"/>
                      <a:r>
                        <a:rPr lang="en-US" dirty="0" smtClean="0">
                          <a:latin typeface="Times New Roman" panose="02020603050405020304" pitchFamily="18" charset="0"/>
                          <a:cs typeface="Times New Roman" panose="02020603050405020304" pitchFamily="18" charset="0"/>
                        </a:rPr>
                        <a:t>0M</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pic>
        <p:nvPicPr>
          <p:cNvPr id="27" name="Picture 2" descr="Vector curve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787748">
            <a:off x="5636994" y="1363691"/>
            <a:ext cx="844759" cy="84476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Vector curve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787748">
            <a:off x="8578803" y="1318031"/>
            <a:ext cx="936762" cy="93676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Vector curve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787748">
            <a:off x="5646891" y="3143303"/>
            <a:ext cx="747880" cy="74788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Vector curve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787748">
            <a:off x="5818001" y="5043111"/>
            <a:ext cx="786407" cy="78640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Vector curve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787748">
            <a:off x="8550420" y="2942307"/>
            <a:ext cx="1049338" cy="10493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Vector curve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068979">
            <a:off x="8381178" y="4816568"/>
            <a:ext cx="1107411" cy="110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995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5101" y="1803331"/>
            <a:ext cx="3982274" cy="5078313"/>
          </a:xfrm>
          <a:prstGeom prst="rect">
            <a:avLst/>
          </a:prstGeom>
        </p:spPr>
        <p:txBody>
          <a:bodyPr wrap="square">
            <a:spAutoFit/>
          </a:bodyPr>
          <a:lstStyle/>
          <a:p>
            <a:pPr algn="r"/>
            <a:r>
              <a:rPr lang="en-US" dirty="0" smtClean="0">
                <a:latin typeface="Times New Roman" panose="02020603050405020304" pitchFamily="18" charset="0"/>
                <a:cs typeface="Times New Roman" panose="02020603050405020304" pitchFamily="18" charset="0"/>
              </a:rPr>
              <a:t>CATEGORIES</a:t>
            </a:r>
          </a:p>
          <a:p>
            <a:pPr algn="r"/>
            <a:endParaRPr lang="en-US" dirty="0" smtClean="0">
              <a:latin typeface="Times New Roman" panose="02020603050405020304" pitchFamily="18" charset="0"/>
              <a:cs typeface="Times New Roman" panose="02020603050405020304" pitchFamily="18" charset="0"/>
            </a:endParaRPr>
          </a:p>
          <a:p>
            <a:pPr algn="r"/>
            <a:r>
              <a:rPr lang="en-US" dirty="0" smtClean="0">
                <a:solidFill>
                  <a:schemeClr val="accent6"/>
                </a:solidFill>
                <a:latin typeface="Times New Roman" panose="02020603050405020304" pitchFamily="18" charset="0"/>
                <a:cs typeface="Times New Roman" panose="02020603050405020304" pitchFamily="18" charset="0"/>
              </a:rPr>
              <a:t>CLOTHING &amp; APPERAL</a:t>
            </a:r>
          </a:p>
          <a:p>
            <a:pPr algn="r"/>
            <a:r>
              <a:rPr lang="en-US" dirty="0" smtClean="0">
                <a:solidFill>
                  <a:schemeClr val="accent6"/>
                </a:solidFill>
                <a:latin typeface="Times New Roman" panose="02020603050405020304" pitchFamily="18" charset="0"/>
                <a:cs typeface="Times New Roman" panose="02020603050405020304" pitchFamily="18" charset="0"/>
              </a:rPr>
              <a:t>FOOD</a:t>
            </a:r>
          </a:p>
          <a:p>
            <a:pPr algn="r"/>
            <a:r>
              <a:rPr lang="en-US" dirty="0" smtClean="0">
                <a:solidFill>
                  <a:schemeClr val="accent6"/>
                </a:solidFill>
                <a:latin typeface="Times New Roman" panose="02020603050405020304" pitchFamily="18" charset="0"/>
                <a:cs typeface="Times New Roman" panose="02020603050405020304" pitchFamily="18" charset="0"/>
              </a:rPr>
              <a:t>ELECTROICS</a:t>
            </a:r>
          </a:p>
          <a:p>
            <a:pPr marL="285750" indent="-285750" algn="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ZONE - </a:t>
            </a:r>
            <a:r>
              <a:rPr lang="en-US" dirty="0" smtClean="0">
                <a:solidFill>
                  <a:schemeClr val="accent6"/>
                </a:solidFill>
                <a:latin typeface="Times New Roman" panose="02020603050405020304" pitchFamily="18" charset="0"/>
                <a:cs typeface="Times New Roman" panose="02020603050405020304" pitchFamily="18" charset="0"/>
              </a:rPr>
              <a:t>WESTERN</a:t>
            </a:r>
            <a:endParaRPr lang="en-US" dirty="0">
              <a:solidFill>
                <a:schemeClr val="accent6"/>
              </a:solidFill>
              <a:latin typeface="Times New Roman" panose="02020603050405020304" pitchFamily="18" charset="0"/>
              <a:cs typeface="Times New Roman" panose="02020603050405020304" pitchFamily="18" charset="0"/>
            </a:endParaRPr>
          </a:p>
          <a:p>
            <a:pPr algn="r"/>
            <a:endParaRPr lang="en-US"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STATE</a:t>
            </a:r>
          </a:p>
          <a:p>
            <a:pPr algn="r"/>
            <a:endParaRPr lang="en-US" dirty="0">
              <a:latin typeface="Times New Roman" panose="02020603050405020304" pitchFamily="18" charset="0"/>
              <a:cs typeface="Times New Roman" panose="02020603050405020304" pitchFamily="18" charset="0"/>
            </a:endParaRPr>
          </a:p>
          <a:p>
            <a:pPr algn="r"/>
            <a:r>
              <a:rPr lang="en-US" dirty="0" smtClean="0">
                <a:solidFill>
                  <a:schemeClr val="accent6"/>
                </a:solidFill>
                <a:latin typeface="Times New Roman" panose="02020603050405020304" pitchFamily="18" charset="0"/>
                <a:cs typeface="Times New Roman" panose="02020603050405020304" pitchFamily="18" charset="0"/>
              </a:rPr>
              <a:t>MAHARASTHA</a:t>
            </a:r>
          </a:p>
          <a:p>
            <a:pPr algn="r"/>
            <a:r>
              <a:rPr lang="en-US" dirty="0" smtClean="0">
                <a:solidFill>
                  <a:schemeClr val="accent6"/>
                </a:solidFill>
                <a:latin typeface="Times New Roman" panose="02020603050405020304" pitchFamily="18" charset="0"/>
                <a:cs typeface="Times New Roman" panose="02020603050405020304" pitchFamily="18" charset="0"/>
              </a:rPr>
              <a:t>JHARKHAND</a:t>
            </a:r>
          </a:p>
          <a:p>
            <a:pPr algn="r"/>
            <a:r>
              <a:rPr lang="en-US" dirty="0" smtClean="0">
                <a:solidFill>
                  <a:schemeClr val="accent6"/>
                </a:solidFill>
                <a:latin typeface="Times New Roman" panose="02020603050405020304" pitchFamily="18" charset="0"/>
                <a:cs typeface="Times New Roman" panose="02020603050405020304" pitchFamily="18" charset="0"/>
              </a:rPr>
              <a:t>RAJASTAN</a:t>
            </a:r>
          </a:p>
          <a:p>
            <a:pPr marL="285750" indent="-285750" algn="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GENDER - </a:t>
            </a:r>
            <a:r>
              <a:rPr lang="en-US" dirty="0">
                <a:solidFill>
                  <a:schemeClr val="accent6"/>
                </a:solidFill>
                <a:latin typeface="Times New Roman" panose="02020603050405020304" pitchFamily="18" charset="0"/>
                <a:cs typeface="Times New Roman" panose="02020603050405020304" pitchFamily="18" charset="0"/>
              </a:rPr>
              <a:t>UN-MARRIED </a:t>
            </a:r>
            <a:r>
              <a:rPr lang="en-US" dirty="0" smtClean="0">
                <a:solidFill>
                  <a:schemeClr val="accent6"/>
                </a:solidFill>
                <a:latin typeface="Times New Roman" panose="02020603050405020304" pitchFamily="18" charset="0"/>
                <a:cs typeface="Times New Roman" panose="02020603050405020304" pitchFamily="18" charset="0"/>
              </a:rPr>
              <a:t>MALE</a:t>
            </a:r>
          </a:p>
          <a:p>
            <a:pPr algn="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OCCUPATION - </a:t>
            </a:r>
            <a:r>
              <a:rPr lang="en-US" dirty="0">
                <a:solidFill>
                  <a:schemeClr val="accent6"/>
                </a:solidFill>
                <a:latin typeface="Times New Roman" panose="02020603050405020304" pitchFamily="18" charset="0"/>
                <a:cs typeface="Times New Roman" panose="02020603050405020304" pitchFamily="18" charset="0"/>
              </a:rPr>
              <a:t>IT</a:t>
            </a: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3466137" y="313894"/>
            <a:ext cx="6241389"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CHAPTER 8: RECOMMENDATIONS</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441596" y="1269864"/>
            <a:ext cx="3276210" cy="523220"/>
          </a:xfrm>
          <a:prstGeom prst="rect">
            <a:avLst/>
          </a:prstGeom>
        </p:spPr>
        <p:txBody>
          <a:bodyPr wrap="square">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NEGLECTATION</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855843" y="1269864"/>
            <a:ext cx="1721946"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INVESTS</a:t>
            </a:r>
          </a:p>
        </p:txBody>
      </p:sp>
      <p:sp>
        <p:nvSpPr>
          <p:cNvPr id="7" name="Rectangle 6"/>
          <p:cNvSpPr/>
          <p:nvPr/>
        </p:nvSpPr>
        <p:spPr>
          <a:xfrm>
            <a:off x="6441596" y="1913843"/>
            <a:ext cx="5750404" cy="480131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CATEGORIES</a:t>
            </a:r>
          </a:p>
          <a:p>
            <a:endParaRPr lang="en-US" dirty="0">
              <a:latin typeface="Times New Roman" panose="02020603050405020304" pitchFamily="18" charset="0"/>
              <a:cs typeface="Times New Roman" panose="02020603050405020304" pitchFamily="18" charset="0"/>
            </a:endParaRPr>
          </a:p>
          <a:p>
            <a:r>
              <a:rPr lang="en-US" dirty="0" smtClean="0">
                <a:solidFill>
                  <a:schemeClr val="accent6"/>
                </a:solidFill>
                <a:latin typeface="Times New Roman" panose="02020603050405020304" pitchFamily="18" charset="0"/>
                <a:cs typeface="Times New Roman" panose="02020603050405020304" pitchFamily="18" charset="0"/>
              </a:rPr>
              <a:t>AUTO</a:t>
            </a:r>
          </a:p>
          <a:p>
            <a:r>
              <a:rPr lang="en-US" dirty="0" smtClean="0">
                <a:solidFill>
                  <a:schemeClr val="accent6"/>
                </a:solidFill>
                <a:latin typeface="Times New Roman" panose="02020603050405020304" pitchFamily="18" charset="0"/>
                <a:cs typeface="Times New Roman" panose="02020603050405020304" pitchFamily="18" charset="0"/>
              </a:rPr>
              <a:t>TUPPERWARE</a:t>
            </a:r>
          </a:p>
          <a:p>
            <a:r>
              <a:rPr lang="en-US" dirty="0">
                <a:solidFill>
                  <a:schemeClr val="accent6"/>
                </a:solidFill>
                <a:latin typeface="Times New Roman" panose="02020603050405020304" pitchFamily="18" charset="0"/>
                <a:cs typeface="Times New Roman" panose="02020603050405020304" pitchFamily="18" charset="0"/>
              </a:rPr>
              <a:t>HAND &amp; POWER TOOLS </a:t>
            </a:r>
            <a:endParaRPr lang="en-US" dirty="0" smtClean="0">
              <a:solidFill>
                <a:schemeClr val="accent6"/>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ZONE - </a:t>
            </a:r>
            <a:r>
              <a:rPr lang="en-US" dirty="0" smtClean="0">
                <a:solidFill>
                  <a:schemeClr val="accent6"/>
                </a:solidFill>
                <a:latin typeface="Times New Roman" panose="02020603050405020304" pitchFamily="18" charset="0"/>
                <a:cs typeface="Times New Roman" panose="02020603050405020304" pitchFamily="18" charset="0"/>
              </a:rPr>
              <a:t>NORTHERN</a:t>
            </a:r>
            <a:endParaRPr lang="en-US" dirty="0">
              <a:solidFill>
                <a:schemeClr val="accent6"/>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STATE</a:t>
            </a:r>
          </a:p>
          <a:p>
            <a:endParaRPr lang="en-US" dirty="0">
              <a:latin typeface="Times New Roman" panose="02020603050405020304" pitchFamily="18" charset="0"/>
              <a:cs typeface="Times New Roman" panose="02020603050405020304" pitchFamily="18" charset="0"/>
            </a:endParaRPr>
          </a:p>
          <a:p>
            <a:r>
              <a:rPr lang="en-US" dirty="0" smtClean="0">
                <a:solidFill>
                  <a:schemeClr val="accent6"/>
                </a:solidFill>
                <a:latin typeface="Times New Roman" panose="02020603050405020304" pitchFamily="18" charset="0"/>
                <a:cs typeface="Times New Roman" panose="02020603050405020304" pitchFamily="18" charset="0"/>
              </a:rPr>
              <a:t>GUJARATH</a:t>
            </a:r>
          </a:p>
          <a:p>
            <a:r>
              <a:rPr lang="en-US" dirty="0" smtClean="0">
                <a:solidFill>
                  <a:schemeClr val="accent6"/>
                </a:solidFill>
                <a:latin typeface="Times New Roman" panose="02020603050405020304" pitchFamily="18" charset="0"/>
                <a:cs typeface="Times New Roman" panose="02020603050405020304" pitchFamily="18" charset="0"/>
              </a:rPr>
              <a:t>BIHAR</a:t>
            </a:r>
          </a:p>
          <a:p>
            <a:r>
              <a:rPr lang="en-US" dirty="0" smtClean="0">
                <a:solidFill>
                  <a:schemeClr val="accent6"/>
                </a:solidFill>
                <a:latin typeface="Times New Roman" panose="02020603050405020304" pitchFamily="18" charset="0"/>
                <a:cs typeface="Times New Roman" panose="02020603050405020304" pitchFamily="18" charset="0"/>
              </a:rPr>
              <a:t>TELANGANA</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GENDER - </a:t>
            </a:r>
            <a:r>
              <a:rPr lang="en-US" dirty="0" smtClean="0">
                <a:solidFill>
                  <a:schemeClr val="accent6"/>
                </a:solidFill>
                <a:latin typeface="Times New Roman" panose="02020603050405020304" pitchFamily="18" charset="0"/>
                <a:cs typeface="Times New Roman" panose="02020603050405020304" pitchFamily="18" charset="0"/>
              </a:rPr>
              <a:t>MARRIED FEMALE</a:t>
            </a:r>
            <a:endParaRPr lang="en-US" dirty="0">
              <a:solidFill>
                <a:schemeClr val="accent6"/>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OCCUPATION - </a:t>
            </a:r>
            <a:r>
              <a:rPr lang="en-US" dirty="0" smtClean="0">
                <a:solidFill>
                  <a:schemeClr val="accent6"/>
                </a:solidFill>
                <a:latin typeface="Times New Roman" panose="02020603050405020304" pitchFamily="18" charset="0"/>
                <a:cs typeface="Times New Roman" panose="02020603050405020304" pitchFamily="18" charset="0"/>
              </a:rPr>
              <a:t>AGRICULTURE</a:t>
            </a:r>
            <a:endParaRPr lang="en-US" dirty="0">
              <a:solidFill>
                <a:schemeClr val="accent6"/>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2607005" y="1269864"/>
            <a:ext cx="2902688" cy="52322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imes New Roman" panose="02020603050405020304" pitchFamily="18" charset="0"/>
                <a:cs typeface="Times New Roman" panose="02020603050405020304" pitchFamily="18" charset="0"/>
              </a:rPr>
              <a:t>INVESTS</a:t>
            </a:r>
          </a:p>
        </p:txBody>
      </p:sp>
      <p:sp>
        <p:nvSpPr>
          <p:cNvPr id="11" name="Rounded Rectangle 10"/>
          <p:cNvSpPr/>
          <p:nvPr/>
        </p:nvSpPr>
        <p:spPr>
          <a:xfrm>
            <a:off x="13556512" y="1213898"/>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441596" y="1269864"/>
            <a:ext cx="3265930" cy="5129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60870" y="1300641"/>
            <a:ext cx="2034531" cy="461665"/>
          </a:xfrm>
          <a:prstGeom prst="rect">
            <a:avLst/>
          </a:prstGeom>
        </p:spPr>
        <p:txBody>
          <a:bodyPr wrap="none">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DISREGARD</a:t>
            </a:r>
          </a:p>
        </p:txBody>
      </p:sp>
      <p:pic>
        <p:nvPicPr>
          <p:cNvPr id="16" name="Picture 15"/>
          <p:cNvPicPr>
            <a:picLocks noChangeAspect="1"/>
          </p:cNvPicPr>
          <p:nvPr/>
        </p:nvPicPr>
        <p:blipFill>
          <a:blip r:embed="rId2"/>
          <a:stretch>
            <a:fillRect/>
          </a:stretch>
        </p:blipFill>
        <p:spPr>
          <a:xfrm>
            <a:off x="0" y="1803331"/>
            <a:ext cx="2374900" cy="4911825"/>
          </a:xfrm>
          <a:prstGeom prst="rect">
            <a:avLst/>
          </a:prstGeom>
        </p:spPr>
      </p:pic>
      <p:pic>
        <p:nvPicPr>
          <p:cNvPr id="17" name="Picture 16"/>
          <p:cNvPicPr>
            <a:picLocks noChangeAspect="1"/>
          </p:cNvPicPr>
          <p:nvPr/>
        </p:nvPicPr>
        <p:blipFill>
          <a:blip r:embed="rId3"/>
          <a:stretch>
            <a:fillRect/>
          </a:stretch>
        </p:blipFill>
        <p:spPr>
          <a:xfrm>
            <a:off x="9118599" y="1913843"/>
            <a:ext cx="3073401" cy="4652058"/>
          </a:xfrm>
          <a:prstGeom prst="rect">
            <a:avLst/>
          </a:prstGeom>
        </p:spPr>
      </p:pic>
    </p:spTree>
    <p:extLst>
      <p:ext uri="{BB962C8B-B14F-4D97-AF65-F5344CB8AC3E}">
        <p14:creationId xmlns:p14="http://schemas.microsoft.com/office/powerpoint/2010/main" val="1540932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510</TotalTime>
  <Words>663</Words>
  <Application>Microsoft Office PowerPoint</Application>
  <PresentationFormat>Widescreen</PresentationFormat>
  <Paragraphs>227</Paragraphs>
  <Slides>10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Corbel</vt:lpstr>
      <vt:lpstr>Segoe UI</vt:lpstr>
      <vt:lpstr>Segoe UI Light</vt:lpstr>
      <vt:lpstr>Segoe UI Semibold</vt:lpstr>
      <vt:lpstr>Segoe UI Variable Text Light</vt:lpstr>
      <vt:lpstr>Söhne</vt:lpstr>
      <vt:lpstr>Times New Roman</vt:lpstr>
      <vt:lpstr>Wingdings</vt:lpstr>
      <vt:lpstr>Depth</vt:lpstr>
      <vt:lpstr>PYTHON DIWALI SALES</vt:lpstr>
      <vt:lpstr>PowerPoint Presentation</vt:lpstr>
      <vt:lpstr>PowerPoint Presentation</vt:lpstr>
      <vt:lpstr>PowerPoint Presentation</vt:lpstr>
      <vt:lpstr>PowerPoint Presentation</vt:lpstr>
      <vt:lpstr>Page 1</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42</cp:revision>
  <dcterms:created xsi:type="dcterms:W3CDTF">2024-04-10T10:11:54Z</dcterms:created>
  <dcterms:modified xsi:type="dcterms:W3CDTF">2024-04-11T05:56:48Z</dcterms:modified>
</cp:coreProperties>
</file>