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2"/>
  </p:notesMasterIdLst>
  <p:sldIdLst>
    <p:sldId id="270" r:id="rId2"/>
    <p:sldId id="257" r:id="rId3"/>
    <p:sldId id="261" r:id="rId4"/>
    <p:sldId id="258" r:id="rId5"/>
    <p:sldId id="269" r:id="rId6"/>
    <p:sldId id="271" r:id="rId7"/>
    <p:sldId id="268"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0" d="100"/>
          <a:sy n="60" d="100"/>
        </p:scale>
        <p:origin x="908"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788CE5-A456-4C5C-86D4-3BD88A59356E}"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EB3ED9D0-2AB3-4D02-86AA-FE8A6DB80879}">
      <dgm:prSet phldrT="[Text]"/>
      <dgm:spPr/>
      <dgm:t>
        <a:bodyPr/>
        <a:lstStyle/>
        <a:p>
          <a:r>
            <a:rPr lang="en-US" dirty="0" smtClean="0">
              <a:solidFill>
                <a:schemeClr val="bg1"/>
              </a:solidFill>
              <a:latin typeface="Times New Roman" panose="02020603050405020304" pitchFamily="18" charset="0"/>
              <a:cs typeface="Times New Roman" panose="02020603050405020304" pitchFamily="18" charset="0"/>
            </a:rPr>
            <a:t>Planning and Requirements Definition</a:t>
          </a:r>
          <a:endParaRPr lang="en-US" dirty="0">
            <a:solidFill>
              <a:schemeClr val="bg1"/>
            </a:solidFill>
          </a:endParaRPr>
        </a:p>
      </dgm:t>
    </dgm:pt>
    <dgm:pt modelId="{54562521-43E8-450F-9CD2-C212005AEA6F}" type="parTrans" cxnId="{FA8D096D-746C-4C1A-B34E-5AD96E9DE203}">
      <dgm:prSet/>
      <dgm:spPr/>
      <dgm:t>
        <a:bodyPr/>
        <a:lstStyle/>
        <a:p>
          <a:endParaRPr lang="en-US"/>
        </a:p>
      </dgm:t>
    </dgm:pt>
    <dgm:pt modelId="{815D7DD4-8130-4309-9F28-2DE1BF1EEA34}" type="sibTrans" cxnId="{FA8D096D-746C-4C1A-B34E-5AD96E9DE203}">
      <dgm:prSet/>
      <dgm:spPr/>
      <dgm:t>
        <a:bodyPr/>
        <a:lstStyle/>
        <a:p>
          <a:endParaRPr lang="en-US"/>
        </a:p>
      </dgm:t>
    </dgm:pt>
    <dgm:pt modelId="{E0D6BA08-5D58-4BF5-B579-71E3B25A3754}">
      <dgm:prSet phldrT="[Text]"/>
      <dgm:spPr/>
      <dgm:t>
        <a:bodyPr/>
        <a:lstStyle/>
        <a:p>
          <a:r>
            <a:rPr lang="en-US" dirty="0" smtClean="0">
              <a:solidFill>
                <a:schemeClr val="bg1"/>
              </a:solidFill>
              <a:latin typeface="Times New Roman" panose="02020603050405020304" pitchFamily="18" charset="0"/>
              <a:cs typeface="Times New Roman" panose="02020603050405020304" pitchFamily="18" charset="0"/>
            </a:rPr>
            <a:t>Development and Integration</a:t>
          </a:r>
          <a:endParaRPr lang="en-US" dirty="0">
            <a:solidFill>
              <a:schemeClr val="bg1"/>
            </a:solidFill>
          </a:endParaRPr>
        </a:p>
      </dgm:t>
    </dgm:pt>
    <dgm:pt modelId="{EE1E13B1-0CF3-4926-BD64-DD36D89FAE8D}" type="parTrans" cxnId="{747ED83F-5463-4805-81FC-878573567E61}">
      <dgm:prSet/>
      <dgm:spPr/>
      <dgm:t>
        <a:bodyPr/>
        <a:lstStyle/>
        <a:p>
          <a:endParaRPr lang="en-US"/>
        </a:p>
      </dgm:t>
    </dgm:pt>
    <dgm:pt modelId="{210291FF-4E63-43C8-B709-EFB5210913AA}" type="sibTrans" cxnId="{747ED83F-5463-4805-81FC-878573567E61}">
      <dgm:prSet/>
      <dgm:spPr/>
      <dgm:t>
        <a:bodyPr/>
        <a:lstStyle/>
        <a:p>
          <a:endParaRPr lang="en-US"/>
        </a:p>
      </dgm:t>
    </dgm:pt>
    <dgm:pt modelId="{2EE31C74-AC64-40B6-BC1F-A6394D94DEA0}">
      <dgm:prSet phldrT="[Text]"/>
      <dgm:spPr/>
      <dgm:t>
        <a:bodyPr/>
        <a:lstStyle/>
        <a:p>
          <a:r>
            <a:rPr lang="en-US" dirty="0" smtClean="0">
              <a:solidFill>
                <a:schemeClr val="bg1"/>
              </a:solidFill>
              <a:latin typeface="Times New Roman" panose="02020603050405020304" pitchFamily="18" charset="0"/>
              <a:cs typeface="Times New Roman" panose="02020603050405020304" pitchFamily="18" charset="0"/>
            </a:rPr>
            <a:t>Quality Assurance and Training</a:t>
          </a:r>
          <a:endParaRPr lang="en-US" dirty="0">
            <a:solidFill>
              <a:schemeClr val="bg1"/>
            </a:solidFill>
          </a:endParaRPr>
        </a:p>
      </dgm:t>
    </dgm:pt>
    <dgm:pt modelId="{34D7A326-ED68-4AFE-A949-780E3CF005CF}" type="parTrans" cxnId="{D8FA5DF6-AD2D-4DFD-B596-9A65650A11F5}">
      <dgm:prSet/>
      <dgm:spPr/>
      <dgm:t>
        <a:bodyPr/>
        <a:lstStyle/>
        <a:p>
          <a:endParaRPr lang="en-US"/>
        </a:p>
      </dgm:t>
    </dgm:pt>
    <dgm:pt modelId="{DD1D4051-DD91-4829-9C50-A397B98495D9}" type="sibTrans" cxnId="{D8FA5DF6-AD2D-4DFD-B596-9A65650A11F5}">
      <dgm:prSet/>
      <dgm:spPr/>
      <dgm:t>
        <a:bodyPr/>
        <a:lstStyle/>
        <a:p>
          <a:endParaRPr lang="en-US"/>
        </a:p>
      </dgm:t>
    </dgm:pt>
    <dgm:pt modelId="{07711591-2B6C-4441-AAFE-DF6E29072D00}" type="pres">
      <dgm:prSet presAssocID="{4E788CE5-A456-4C5C-86D4-3BD88A59356E}" presName="Name0" presStyleCnt="0">
        <dgm:presLayoutVars>
          <dgm:chMax val="11"/>
          <dgm:chPref val="11"/>
          <dgm:dir/>
          <dgm:resizeHandles/>
        </dgm:presLayoutVars>
      </dgm:prSet>
      <dgm:spPr/>
      <dgm:t>
        <a:bodyPr/>
        <a:lstStyle/>
        <a:p>
          <a:endParaRPr lang="en-US"/>
        </a:p>
      </dgm:t>
    </dgm:pt>
    <dgm:pt modelId="{A24ED4D7-BB27-49B6-8D9D-6DE2132A884F}" type="pres">
      <dgm:prSet presAssocID="{2EE31C74-AC64-40B6-BC1F-A6394D94DEA0}" presName="Accent3" presStyleCnt="0"/>
      <dgm:spPr/>
    </dgm:pt>
    <dgm:pt modelId="{0F27E4F0-DDBE-48B2-9978-2E8800CC9AF8}" type="pres">
      <dgm:prSet presAssocID="{2EE31C74-AC64-40B6-BC1F-A6394D94DEA0}" presName="Accent" presStyleLbl="node1" presStyleIdx="0" presStyleCnt="3"/>
      <dgm:spPr/>
    </dgm:pt>
    <dgm:pt modelId="{30983D0F-D8D6-4FC9-B5C3-8720176699B0}" type="pres">
      <dgm:prSet presAssocID="{2EE31C74-AC64-40B6-BC1F-A6394D94DEA0}" presName="ParentBackground3" presStyleCnt="0"/>
      <dgm:spPr/>
    </dgm:pt>
    <dgm:pt modelId="{1272B388-6AD3-4FDE-AAD4-C6C0D8C187E3}" type="pres">
      <dgm:prSet presAssocID="{2EE31C74-AC64-40B6-BC1F-A6394D94DEA0}" presName="ParentBackground" presStyleLbl="fgAcc1" presStyleIdx="0" presStyleCnt="3"/>
      <dgm:spPr/>
      <dgm:t>
        <a:bodyPr/>
        <a:lstStyle/>
        <a:p>
          <a:endParaRPr lang="en-US"/>
        </a:p>
      </dgm:t>
    </dgm:pt>
    <dgm:pt modelId="{B12CFFB0-22D4-4A77-AC20-6DBAB2FEC241}" type="pres">
      <dgm:prSet presAssocID="{2EE31C74-AC64-40B6-BC1F-A6394D94DEA0}" presName="Parent3" presStyleLbl="revTx" presStyleIdx="0" presStyleCnt="0">
        <dgm:presLayoutVars>
          <dgm:chMax val="1"/>
          <dgm:chPref val="1"/>
          <dgm:bulletEnabled val="1"/>
        </dgm:presLayoutVars>
      </dgm:prSet>
      <dgm:spPr/>
      <dgm:t>
        <a:bodyPr/>
        <a:lstStyle/>
        <a:p>
          <a:endParaRPr lang="en-US"/>
        </a:p>
      </dgm:t>
    </dgm:pt>
    <dgm:pt modelId="{761B460C-790D-4021-AA89-4CCD42E378DE}" type="pres">
      <dgm:prSet presAssocID="{E0D6BA08-5D58-4BF5-B579-71E3B25A3754}" presName="Accent2" presStyleCnt="0"/>
      <dgm:spPr/>
    </dgm:pt>
    <dgm:pt modelId="{D6843BF7-CD7F-44A8-A6C4-17ECFB73D64B}" type="pres">
      <dgm:prSet presAssocID="{E0D6BA08-5D58-4BF5-B579-71E3B25A3754}" presName="Accent" presStyleLbl="node1" presStyleIdx="1" presStyleCnt="3"/>
      <dgm:spPr/>
    </dgm:pt>
    <dgm:pt modelId="{54E15F82-5527-4966-B2A0-39C5AF941BAB}" type="pres">
      <dgm:prSet presAssocID="{E0D6BA08-5D58-4BF5-B579-71E3B25A3754}" presName="ParentBackground2" presStyleCnt="0"/>
      <dgm:spPr/>
    </dgm:pt>
    <dgm:pt modelId="{92729584-9B46-4F3D-9064-1B36621662E9}" type="pres">
      <dgm:prSet presAssocID="{E0D6BA08-5D58-4BF5-B579-71E3B25A3754}" presName="ParentBackground" presStyleLbl="fgAcc1" presStyleIdx="1" presStyleCnt="3"/>
      <dgm:spPr/>
      <dgm:t>
        <a:bodyPr/>
        <a:lstStyle/>
        <a:p>
          <a:endParaRPr lang="en-US"/>
        </a:p>
      </dgm:t>
    </dgm:pt>
    <dgm:pt modelId="{4989B6D0-BED3-4122-BE61-3DF1C4BA68D6}" type="pres">
      <dgm:prSet presAssocID="{E0D6BA08-5D58-4BF5-B579-71E3B25A3754}" presName="Parent2" presStyleLbl="revTx" presStyleIdx="0" presStyleCnt="0">
        <dgm:presLayoutVars>
          <dgm:chMax val="1"/>
          <dgm:chPref val="1"/>
          <dgm:bulletEnabled val="1"/>
        </dgm:presLayoutVars>
      </dgm:prSet>
      <dgm:spPr/>
      <dgm:t>
        <a:bodyPr/>
        <a:lstStyle/>
        <a:p>
          <a:endParaRPr lang="en-US"/>
        </a:p>
      </dgm:t>
    </dgm:pt>
    <dgm:pt modelId="{3721DC27-2419-45D4-A706-272C1174EF1D}" type="pres">
      <dgm:prSet presAssocID="{EB3ED9D0-2AB3-4D02-86AA-FE8A6DB80879}" presName="Accent1" presStyleCnt="0"/>
      <dgm:spPr/>
    </dgm:pt>
    <dgm:pt modelId="{D69C6BF4-78C0-40C0-8BCD-E6C59EF4973C}" type="pres">
      <dgm:prSet presAssocID="{EB3ED9D0-2AB3-4D02-86AA-FE8A6DB80879}" presName="Accent" presStyleLbl="node1" presStyleIdx="2" presStyleCnt="3"/>
      <dgm:spPr/>
    </dgm:pt>
    <dgm:pt modelId="{298FAC36-1F4F-411F-A794-678C6DC8619E}" type="pres">
      <dgm:prSet presAssocID="{EB3ED9D0-2AB3-4D02-86AA-FE8A6DB80879}" presName="ParentBackground1" presStyleCnt="0"/>
      <dgm:spPr/>
    </dgm:pt>
    <dgm:pt modelId="{59F90F6F-9C45-4929-AF27-9203DEC07B73}" type="pres">
      <dgm:prSet presAssocID="{EB3ED9D0-2AB3-4D02-86AA-FE8A6DB80879}" presName="ParentBackground" presStyleLbl="fgAcc1" presStyleIdx="2" presStyleCnt="3"/>
      <dgm:spPr/>
      <dgm:t>
        <a:bodyPr/>
        <a:lstStyle/>
        <a:p>
          <a:endParaRPr lang="en-US"/>
        </a:p>
      </dgm:t>
    </dgm:pt>
    <dgm:pt modelId="{0E17F3E1-CBB1-4FFD-BE0D-0C6F083105A9}" type="pres">
      <dgm:prSet presAssocID="{EB3ED9D0-2AB3-4D02-86AA-FE8A6DB80879}" presName="Parent1" presStyleLbl="revTx" presStyleIdx="0" presStyleCnt="0">
        <dgm:presLayoutVars>
          <dgm:chMax val="1"/>
          <dgm:chPref val="1"/>
          <dgm:bulletEnabled val="1"/>
        </dgm:presLayoutVars>
      </dgm:prSet>
      <dgm:spPr/>
      <dgm:t>
        <a:bodyPr/>
        <a:lstStyle/>
        <a:p>
          <a:endParaRPr lang="en-US"/>
        </a:p>
      </dgm:t>
    </dgm:pt>
  </dgm:ptLst>
  <dgm:cxnLst>
    <dgm:cxn modelId="{C7C970F5-F547-4E8F-9C8A-96BC620D10E4}" type="presOf" srcId="{EB3ED9D0-2AB3-4D02-86AA-FE8A6DB80879}" destId="{59F90F6F-9C45-4929-AF27-9203DEC07B73}" srcOrd="0" destOrd="0" presId="urn:microsoft.com/office/officeart/2011/layout/CircleProcess"/>
    <dgm:cxn modelId="{D9721FBE-67F1-49F0-8836-C68B7C5DF6D0}" type="presOf" srcId="{4E788CE5-A456-4C5C-86D4-3BD88A59356E}" destId="{07711591-2B6C-4441-AAFE-DF6E29072D00}" srcOrd="0" destOrd="0" presId="urn:microsoft.com/office/officeart/2011/layout/CircleProcess"/>
    <dgm:cxn modelId="{C2F77521-1EDE-4587-B652-63ED73165E1D}" type="presOf" srcId="{EB3ED9D0-2AB3-4D02-86AA-FE8A6DB80879}" destId="{0E17F3E1-CBB1-4FFD-BE0D-0C6F083105A9}" srcOrd="1" destOrd="0" presId="urn:microsoft.com/office/officeart/2011/layout/CircleProcess"/>
    <dgm:cxn modelId="{D8FA5DF6-AD2D-4DFD-B596-9A65650A11F5}" srcId="{4E788CE5-A456-4C5C-86D4-3BD88A59356E}" destId="{2EE31C74-AC64-40B6-BC1F-A6394D94DEA0}" srcOrd="2" destOrd="0" parTransId="{34D7A326-ED68-4AFE-A949-780E3CF005CF}" sibTransId="{DD1D4051-DD91-4829-9C50-A397B98495D9}"/>
    <dgm:cxn modelId="{747ED83F-5463-4805-81FC-878573567E61}" srcId="{4E788CE5-A456-4C5C-86D4-3BD88A59356E}" destId="{E0D6BA08-5D58-4BF5-B579-71E3B25A3754}" srcOrd="1" destOrd="0" parTransId="{EE1E13B1-0CF3-4926-BD64-DD36D89FAE8D}" sibTransId="{210291FF-4E63-43C8-B709-EFB5210913AA}"/>
    <dgm:cxn modelId="{FA8D096D-746C-4C1A-B34E-5AD96E9DE203}" srcId="{4E788CE5-A456-4C5C-86D4-3BD88A59356E}" destId="{EB3ED9D0-2AB3-4D02-86AA-FE8A6DB80879}" srcOrd="0" destOrd="0" parTransId="{54562521-43E8-450F-9CD2-C212005AEA6F}" sibTransId="{815D7DD4-8130-4309-9F28-2DE1BF1EEA34}"/>
    <dgm:cxn modelId="{58A1F112-19C3-43F0-88AC-99F28306F91E}" type="presOf" srcId="{E0D6BA08-5D58-4BF5-B579-71E3B25A3754}" destId="{92729584-9B46-4F3D-9064-1B36621662E9}" srcOrd="0" destOrd="0" presId="urn:microsoft.com/office/officeart/2011/layout/CircleProcess"/>
    <dgm:cxn modelId="{A5D23BCC-3D06-4363-A54D-FAF8F62B998B}" type="presOf" srcId="{2EE31C74-AC64-40B6-BC1F-A6394D94DEA0}" destId="{1272B388-6AD3-4FDE-AAD4-C6C0D8C187E3}" srcOrd="0" destOrd="0" presId="urn:microsoft.com/office/officeart/2011/layout/CircleProcess"/>
    <dgm:cxn modelId="{F5E291DF-0667-46ED-A063-F32DCD351DF3}" type="presOf" srcId="{E0D6BA08-5D58-4BF5-B579-71E3B25A3754}" destId="{4989B6D0-BED3-4122-BE61-3DF1C4BA68D6}" srcOrd="1" destOrd="0" presId="urn:microsoft.com/office/officeart/2011/layout/CircleProcess"/>
    <dgm:cxn modelId="{FBDBB446-031F-42DB-BC85-ED5700BEDC01}" type="presOf" srcId="{2EE31C74-AC64-40B6-BC1F-A6394D94DEA0}" destId="{B12CFFB0-22D4-4A77-AC20-6DBAB2FEC241}" srcOrd="1" destOrd="0" presId="urn:microsoft.com/office/officeart/2011/layout/CircleProcess"/>
    <dgm:cxn modelId="{190AD5CE-651E-4DFB-8186-B67603384319}" type="presParOf" srcId="{07711591-2B6C-4441-AAFE-DF6E29072D00}" destId="{A24ED4D7-BB27-49B6-8D9D-6DE2132A884F}" srcOrd="0" destOrd="0" presId="urn:microsoft.com/office/officeart/2011/layout/CircleProcess"/>
    <dgm:cxn modelId="{D36816F1-5490-4342-B758-C7D27754495B}" type="presParOf" srcId="{A24ED4D7-BB27-49B6-8D9D-6DE2132A884F}" destId="{0F27E4F0-DDBE-48B2-9978-2E8800CC9AF8}" srcOrd="0" destOrd="0" presId="urn:microsoft.com/office/officeart/2011/layout/CircleProcess"/>
    <dgm:cxn modelId="{527C70D7-DE78-4911-B918-CB4083D0551C}" type="presParOf" srcId="{07711591-2B6C-4441-AAFE-DF6E29072D00}" destId="{30983D0F-D8D6-4FC9-B5C3-8720176699B0}" srcOrd="1" destOrd="0" presId="urn:microsoft.com/office/officeart/2011/layout/CircleProcess"/>
    <dgm:cxn modelId="{05E48D94-9408-4821-9404-24B48437DD2F}" type="presParOf" srcId="{30983D0F-D8D6-4FC9-B5C3-8720176699B0}" destId="{1272B388-6AD3-4FDE-AAD4-C6C0D8C187E3}" srcOrd="0" destOrd="0" presId="urn:microsoft.com/office/officeart/2011/layout/CircleProcess"/>
    <dgm:cxn modelId="{64E7206D-6F32-4C57-9FB0-FF14AD9F31FA}" type="presParOf" srcId="{07711591-2B6C-4441-AAFE-DF6E29072D00}" destId="{B12CFFB0-22D4-4A77-AC20-6DBAB2FEC241}" srcOrd="2" destOrd="0" presId="urn:microsoft.com/office/officeart/2011/layout/CircleProcess"/>
    <dgm:cxn modelId="{82FC6536-84BB-418B-B31C-88A1C8220FF3}" type="presParOf" srcId="{07711591-2B6C-4441-AAFE-DF6E29072D00}" destId="{761B460C-790D-4021-AA89-4CCD42E378DE}" srcOrd="3" destOrd="0" presId="urn:microsoft.com/office/officeart/2011/layout/CircleProcess"/>
    <dgm:cxn modelId="{BF7F47BB-CFC2-45A0-9B4D-E92E639ABE4D}" type="presParOf" srcId="{761B460C-790D-4021-AA89-4CCD42E378DE}" destId="{D6843BF7-CD7F-44A8-A6C4-17ECFB73D64B}" srcOrd="0" destOrd="0" presId="urn:microsoft.com/office/officeart/2011/layout/CircleProcess"/>
    <dgm:cxn modelId="{34B4C171-EB96-46C7-A221-FA537A2CECC9}" type="presParOf" srcId="{07711591-2B6C-4441-AAFE-DF6E29072D00}" destId="{54E15F82-5527-4966-B2A0-39C5AF941BAB}" srcOrd="4" destOrd="0" presId="urn:microsoft.com/office/officeart/2011/layout/CircleProcess"/>
    <dgm:cxn modelId="{127FB1D0-CC73-408B-B4C5-C439D4AD34C0}" type="presParOf" srcId="{54E15F82-5527-4966-B2A0-39C5AF941BAB}" destId="{92729584-9B46-4F3D-9064-1B36621662E9}" srcOrd="0" destOrd="0" presId="urn:microsoft.com/office/officeart/2011/layout/CircleProcess"/>
    <dgm:cxn modelId="{AA58E1E2-251C-46FD-A902-BC34A2CE09C9}" type="presParOf" srcId="{07711591-2B6C-4441-AAFE-DF6E29072D00}" destId="{4989B6D0-BED3-4122-BE61-3DF1C4BA68D6}" srcOrd="5" destOrd="0" presId="urn:microsoft.com/office/officeart/2011/layout/CircleProcess"/>
    <dgm:cxn modelId="{028FB936-CCFC-4AC2-B325-905BCDDDA339}" type="presParOf" srcId="{07711591-2B6C-4441-AAFE-DF6E29072D00}" destId="{3721DC27-2419-45D4-A706-272C1174EF1D}" srcOrd="6" destOrd="0" presId="urn:microsoft.com/office/officeart/2011/layout/CircleProcess"/>
    <dgm:cxn modelId="{D858717E-523D-421C-8558-E9030B393D35}" type="presParOf" srcId="{3721DC27-2419-45D4-A706-272C1174EF1D}" destId="{D69C6BF4-78C0-40C0-8BCD-E6C59EF4973C}" srcOrd="0" destOrd="0" presId="urn:microsoft.com/office/officeart/2011/layout/CircleProcess"/>
    <dgm:cxn modelId="{2EB6BC08-3941-4C94-90EB-834E801ABACB}" type="presParOf" srcId="{07711591-2B6C-4441-AAFE-DF6E29072D00}" destId="{298FAC36-1F4F-411F-A794-678C6DC8619E}" srcOrd="7" destOrd="0" presId="urn:microsoft.com/office/officeart/2011/layout/CircleProcess"/>
    <dgm:cxn modelId="{CA19A4F2-D4AB-4DC0-96CF-44C1E8BCB367}" type="presParOf" srcId="{298FAC36-1F4F-411F-A794-678C6DC8619E}" destId="{59F90F6F-9C45-4929-AF27-9203DEC07B73}" srcOrd="0" destOrd="0" presId="urn:microsoft.com/office/officeart/2011/layout/CircleProcess"/>
    <dgm:cxn modelId="{F5D8499B-0759-4F9D-8FD9-A4AEB48EA952}" type="presParOf" srcId="{07711591-2B6C-4441-AAFE-DF6E29072D00}" destId="{0E17F3E1-CBB1-4FFD-BE0D-0C6F083105A9}" srcOrd="8"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1A8812-B09E-4FBE-B116-D5B420398A6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4C64426-FE9D-4786-BF89-33FBBAE15D7D}">
      <dgm:prSet phldrT="[Text]"/>
      <dgm:spPr/>
      <dgm:t>
        <a:bodyPr/>
        <a:lstStyle/>
        <a:p>
          <a:r>
            <a:rPr lang="en-US" dirty="0" smtClean="0"/>
            <a:t>Python Development</a:t>
          </a:r>
          <a:endParaRPr lang="en-US" dirty="0"/>
        </a:p>
      </dgm:t>
    </dgm:pt>
    <dgm:pt modelId="{BCB2256C-DB0E-400C-993C-DB2643ADD041}" type="parTrans" cxnId="{14EDDBF3-3EC5-467E-9935-95197C2E013E}">
      <dgm:prSet/>
      <dgm:spPr/>
      <dgm:t>
        <a:bodyPr/>
        <a:lstStyle/>
        <a:p>
          <a:endParaRPr lang="en-US"/>
        </a:p>
      </dgm:t>
    </dgm:pt>
    <dgm:pt modelId="{BBC2F04F-9E70-412D-AAEA-2E381AF69F84}" type="sibTrans" cxnId="{14EDDBF3-3EC5-467E-9935-95197C2E013E}">
      <dgm:prSet/>
      <dgm:spPr/>
      <dgm:t>
        <a:bodyPr/>
        <a:lstStyle/>
        <a:p>
          <a:endParaRPr lang="en-US"/>
        </a:p>
      </dgm:t>
    </dgm:pt>
    <dgm:pt modelId="{B353EDD2-6459-4C7E-A8D3-829CEAE05F25}">
      <dgm:prSet phldrT="[Text]"/>
      <dgm:spPr/>
      <dgm:t>
        <a:bodyPr/>
        <a:lstStyle/>
        <a:p>
          <a:r>
            <a:rPr lang="en-US" dirty="0" smtClean="0"/>
            <a:t>Data Analysis</a:t>
          </a:r>
          <a:endParaRPr lang="en-US" dirty="0"/>
        </a:p>
      </dgm:t>
    </dgm:pt>
    <dgm:pt modelId="{D788A694-C157-46C2-8F3F-E57407F343F6}" type="parTrans" cxnId="{001D9CEB-CAAD-4C45-A9BE-01D8AB9CD472}">
      <dgm:prSet/>
      <dgm:spPr/>
      <dgm:t>
        <a:bodyPr/>
        <a:lstStyle/>
        <a:p>
          <a:endParaRPr lang="en-US"/>
        </a:p>
      </dgm:t>
    </dgm:pt>
    <dgm:pt modelId="{E301A4C2-FA4D-409E-9C84-881D060E92F1}" type="sibTrans" cxnId="{001D9CEB-CAAD-4C45-A9BE-01D8AB9CD472}">
      <dgm:prSet/>
      <dgm:spPr/>
      <dgm:t>
        <a:bodyPr/>
        <a:lstStyle/>
        <a:p>
          <a:endParaRPr lang="en-US"/>
        </a:p>
      </dgm:t>
    </dgm:pt>
    <dgm:pt modelId="{994A536C-2A51-4E13-A14F-5670DD5BBACF}" type="pres">
      <dgm:prSet presAssocID="{4A1A8812-B09E-4FBE-B116-D5B420398A62}" presName="linear" presStyleCnt="0">
        <dgm:presLayoutVars>
          <dgm:dir/>
          <dgm:animLvl val="lvl"/>
          <dgm:resizeHandles val="exact"/>
        </dgm:presLayoutVars>
      </dgm:prSet>
      <dgm:spPr/>
      <dgm:t>
        <a:bodyPr/>
        <a:lstStyle/>
        <a:p>
          <a:endParaRPr lang="en-US"/>
        </a:p>
      </dgm:t>
    </dgm:pt>
    <dgm:pt modelId="{24A31CD0-8CFF-4E86-B936-8DAB0E8AF4F9}" type="pres">
      <dgm:prSet presAssocID="{84C64426-FE9D-4786-BF89-33FBBAE15D7D}" presName="parentLin" presStyleCnt="0"/>
      <dgm:spPr/>
    </dgm:pt>
    <dgm:pt modelId="{4F66C518-A197-459A-9A47-4BBB6E187394}" type="pres">
      <dgm:prSet presAssocID="{84C64426-FE9D-4786-BF89-33FBBAE15D7D}" presName="parentLeftMargin" presStyleLbl="node1" presStyleIdx="0" presStyleCnt="2"/>
      <dgm:spPr/>
      <dgm:t>
        <a:bodyPr/>
        <a:lstStyle/>
        <a:p>
          <a:endParaRPr lang="en-US"/>
        </a:p>
      </dgm:t>
    </dgm:pt>
    <dgm:pt modelId="{389D1945-C934-4C56-B109-173E5C4576B8}" type="pres">
      <dgm:prSet presAssocID="{84C64426-FE9D-4786-BF89-33FBBAE15D7D}" presName="parentText" presStyleLbl="node1" presStyleIdx="0" presStyleCnt="2">
        <dgm:presLayoutVars>
          <dgm:chMax val="0"/>
          <dgm:bulletEnabled val="1"/>
        </dgm:presLayoutVars>
      </dgm:prSet>
      <dgm:spPr/>
      <dgm:t>
        <a:bodyPr/>
        <a:lstStyle/>
        <a:p>
          <a:endParaRPr lang="en-US"/>
        </a:p>
      </dgm:t>
    </dgm:pt>
    <dgm:pt modelId="{BF3322AF-4467-4BFF-BB27-9403CF140A53}" type="pres">
      <dgm:prSet presAssocID="{84C64426-FE9D-4786-BF89-33FBBAE15D7D}" presName="negativeSpace" presStyleCnt="0"/>
      <dgm:spPr/>
    </dgm:pt>
    <dgm:pt modelId="{37FCC235-2EEF-416F-91DE-410C980D5FC4}" type="pres">
      <dgm:prSet presAssocID="{84C64426-FE9D-4786-BF89-33FBBAE15D7D}" presName="childText" presStyleLbl="conFgAcc1" presStyleIdx="0" presStyleCnt="2">
        <dgm:presLayoutVars>
          <dgm:bulletEnabled val="1"/>
        </dgm:presLayoutVars>
      </dgm:prSet>
      <dgm:spPr/>
    </dgm:pt>
    <dgm:pt modelId="{7F1A6456-34FC-45EF-8000-5308321EB74F}" type="pres">
      <dgm:prSet presAssocID="{BBC2F04F-9E70-412D-AAEA-2E381AF69F84}" presName="spaceBetweenRectangles" presStyleCnt="0"/>
      <dgm:spPr/>
    </dgm:pt>
    <dgm:pt modelId="{B6190225-AAB4-48C6-B6B5-352BADB47990}" type="pres">
      <dgm:prSet presAssocID="{B353EDD2-6459-4C7E-A8D3-829CEAE05F25}" presName="parentLin" presStyleCnt="0"/>
      <dgm:spPr/>
    </dgm:pt>
    <dgm:pt modelId="{72399887-6D80-4593-AFB0-FEFF812D6C00}" type="pres">
      <dgm:prSet presAssocID="{B353EDD2-6459-4C7E-A8D3-829CEAE05F25}" presName="parentLeftMargin" presStyleLbl="node1" presStyleIdx="0" presStyleCnt="2"/>
      <dgm:spPr/>
      <dgm:t>
        <a:bodyPr/>
        <a:lstStyle/>
        <a:p>
          <a:endParaRPr lang="en-US"/>
        </a:p>
      </dgm:t>
    </dgm:pt>
    <dgm:pt modelId="{9379D7B9-85F4-44B9-B72D-3189510C09E9}" type="pres">
      <dgm:prSet presAssocID="{B353EDD2-6459-4C7E-A8D3-829CEAE05F25}" presName="parentText" presStyleLbl="node1" presStyleIdx="1" presStyleCnt="2">
        <dgm:presLayoutVars>
          <dgm:chMax val="0"/>
          <dgm:bulletEnabled val="1"/>
        </dgm:presLayoutVars>
      </dgm:prSet>
      <dgm:spPr/>
      <dgm:t>
        <a:bodyPr/>
        <a:lstStyle/>
        <a:p>
          <a:endParaRPr lang="en-US"/>
        </a:p>
      </dgm:t>
    </dgm:pt>
    <dgm:pt modelId="{4584C8F4-95D5-43A4-8238-87BE6D6FB31A}" type="pres">
      <dgm:prSet presAssocID="{B353EDD2-6459-4C7E-A8D3-829CEAE05F25}" presName="negativeSpace" presStyleCnt="0"/>
      <dgm:spPr/>
    </dgm:pt>
    <dgm:pt modelId="{412F4C74-AF5E-400F-97A6-30A07DCAD312}" type="pres">
      <dgm:prSet presAssocID="{B353EDD2-6459-4C7E-A8D3-829CEAE05F25}" presName="childText" presStyleLbl="conFgAcc1" presStyleIdx="1" presStyleCnt="2">
        <dgm:presLayoutVars>
          <dgm:bulletEnabled val="1"/>
        </dgm:presLayoutVars>
      </dgm:prSet>
      <dgm:spPr/>
    </dgm:pt>
  </dgm:ptLst>
  <dgm:cxnLst>
    <dgm:cxn modelId="{742F1B46-2221-4BAE-9A46-399B22FFF3F5}" type="presOf" srcId="{4A1A8812-B09E-4FBE-B116-D5B420398A62}" destId="{994A536C-2A51-4E13-A14F-5670DD5BBACF}" srcOrd="0" destOrd="0" presId="urn:microsoft.com/office/officeart/2005/8/layout/list1"/>
    <dgm:cxn modelId="{371FE236-9F8E-48D7-9435-BEA05BF5BE6E}" type="presOf" srcId="{B353EDD2-6459-4C7E-A8D3-829CEAE05F25}" destId="{9379D7B9-85F4-44B9-B72D-3189510C09E9}" srcOrd="1" destOrd="0" presId="urn:microsoft.com/office/officeart/2005/8/layout/list1"/>
    <dgm:cxn modelId="{B1132108-270D-4598-BA4A-EF74D1694E9F}" type="presOf" srcId="{84C64426-FE9D-4786-BF89-33FBBAE15D7D}" destId="{4F66C518-A197-459A-9A47-4BBB6E187394}" srcOrd="0" destOrd="0" presId="urn:microsoft.com/office/officeart/2005/8/layout/list1"/>
    <dgm:cxn modelId="{AD26D2D4-DF76-41B8-A23B-BF7D960A5076}" type="presOf" srcId="{B353EDD2-6459-4C7E-A8D3-829CEAE05F25}" destId="{72399887-6D80-4593-AFB0-FEFF812D6C00}" srcOrd="0" destOrd="0" presId="urn:microsoft.com/office/officeart/2005/8/layout/list1"/>
    <dgm:cxn modelId="{AB2FDCB7-FA85-4B65-A615-89A7CF9456CB}" type="presOf" srcId="{84C64426-FE9D-4786-BF89-33FBBAE15D7D}" destId="{389D1945-C934-4C56-B109-173E5C4576B8}" srcOrd="1" destOrd="0" presId="urn:microsoft.com/office/officeart/2005/8/layout/list1"/>
    <dgm:cxn modelId="{14EDDBF3-3EC5-467E-9935-95197C2E013E}" srcId="{4A1A8812-B09E-4FBE-B116-D5B420398A62}" destId="{84C64426-FE9D-4786-BF89-33FBBAE15D7D}" srcOrd="0" destOrd="0" parTransId="{BCB2256C-DB0E-400C-993C-DB2643ADD041}" sibTransId="{BBC2F04F-9E70-412D-AAEA-2E381AF69F84}"/>
    <dgm:cxn modelId="{001D9CEB-CAAD-4C45-A9BE-01D8AB9CD472}" srcId="{4A1A8812-B09E-4FBE-B116-D5B420398A62}" destId="{B353EDD2-6459-4C7E-A8D3-829CEAE05F25}" srcOrd="1" destOrd="0" parTransId="{D788A694-C157-46C2-8F3F-E57407F343F6}" sibTransId="{E301A4C2-FA4D-409E-9C84-881D060E92F1}"/>
    <dgm:cxn modelId="{40AFC38B-9639-428B-AB71-B482DAC697FF}" type="presParOf" srcId="{994A536C-2A51-4E13-A14F-5670DD5BBACF}" destId="{24A31CD0-8CFF-4E86-B936-8DAB0E8AF4F9}" srcOrd="0" destOrd="0" presId="urn:microsoft.com/office/officeart/2005/8/layout/list1"/>
    <dgm:cxn modelId="{B6076E35-351D-46EB-B387-DFF631A4CB0E}" type="presParOf" srcId="{24A31CD0-8CFF-4E86-B936-8DAB0E8AF4F9}" destId="{4F66C518-A197-459A-9A47-4BBB6E187394}" srcOrd="0" destOrd="0" presId="urn:microsoft.com/office/officeart/2005/8/layout/list1"/>
    <dgm:cxn modelId="{65CA576D-8014-4D74-AB68-167C27CC3640}" type="presParOf" srcId="{24A31CD0-8CFF-4E86-B936-8DAB0E8AF4F9}" destId="{389D1945-C934-4C56-B109-173E5C4576B8}" srcOrd="1" destOrd="0" presId="urn:microsoft.com/office/officeart/2005/8/layout/list1"/>
    <dgm:cxn modelId="{AFE16D33-350C-473C-90B3-7AD3B1AE4906}" type="presParOf" srcId="{994A536C-2A51-4E13-A14F-5670DD5BBACF}" destId="{BF3322AF-4467-4BFF-BB27-9403CF140A53}" srcOrd="1" destOrd="0" presId="urn:microsoft.com/office/officeart/2005/8/layout/list1"/>
    <dgm:cxn modelId="{11B8CC5B-F2E5-46B2-9C8B-AC6155BFC5A0}" type="presParOf" srcId="{994A536C-2A51-4E13-A14F-5670DD5BBACF}" destId="{37FCC235-2EEF-416F-91DE-410C980D5FC4}" srcOrd="2" destOrd="0" presId="urn:microsoft.com/office/officeart/2005/8/layout/list1"/>
    <dgm:cxn modelId="{33140469-33AC-450F-B6EF-82484BF9FB05}" type="presParOf" srcId="{994A536C-2A51-4E13-A14F-5670DD5BBACF}" destId="{7F1A6456-34FC-45EF-8000-5308321EB74F}" srcOrd="3" destOrd="0" presId="urn:microsoft.com/office/officeart/2005/8/layout/list1"/>
    <dgm:cxn modelId="{50D265CC-CC9E-4373-88CF-49973A4C3967}" type="presParOf" srcId="{994A536C-2A51-4E13-A14F-5670DD5BBACF}" destId="{B6190225-AAB4-48C6-B6B5-352BADB47990}" srcOrd="4" destOrd="0" presId="urn:microsoft.com/office/officeart/2005/8/layout/list1"/>
    <dgm:cxn modelId="{F57278E6-F283-4438-A9B9-4D305A730DC2}" type="presParOf" srcId="{B6190225-AAB4-48C6-B6B5-352BADB47990}" destId="{72399887-6D80-4593-AFB0-FEFF812D6C00}" srcOrd="0" destOrd="0" presId="urn:microsoft.com/office/officeart/2005/8/layout/list1"/>
    <dgm:cxn modelId="{9C4A7409-0B31-4DE1-8DFE-95A6B37C555A}" type="presParOf" srcId="{B6190225-AAB4-48C6-B6B5-352BADB47990}" destId="{9379D7B9-85F4-44B9-B72D-3189510C09E9}" srcOrd="1" destOrd="0" presId="urn:microsoft.com/office/officeart/2005/8/layout/list1"/>
    <dgm:cxn modelId="{602B0254-0284-4FBD-85DF-E86D63A7B305}" type="presParOf" srcId="{994A536C-2A51-4E13-A14F-5670DD5BBACF}" destId="{4584C8F4-95D5-43A4-8238-87BE6D6FB31A}" srcOrd="5" destOrd="0" presId="urn:microsoft.com/office/officeart/2005/8/layout/list1"/>
    <dgm:cxn modelId="{E745B0EA-B3DF-4CA6-B6FA-DA954D4A90B0}" type="presParOf" srcId="{994A536C-2A51-4E13-A14F-5670DD5BBACF}" destId="{412F4C74-AF5E-400F-97A6-30A07DCAD312}"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10F916-2BE0-464A-B93A-BD35C8AB257D}"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n-US"/>
        </a:p>
      </dgm:t>
    </dgm:pt>
    <dgm:pt modelId="{D7B91203-8AF2-4BB7-A25E-BD2680B34034}">
      <dgm:prSet phldrT="[Text]"/>
      <dgm:spPr>
        <a:solidFill>
          <a:schemeClr val="accent1">
            <a:lumMod val="20000"/>
            <a:lumOff val="80000"/>
          </a:schemeClr>
        </a:solidFill>
      </dgm:spPr>
      <dgm:t>
        <a:bodyPr/>
        <a:lstStyle/>
        <a:p>
          <a:r>
            <a:rPr lang="en-US" dirty="0" smtClean="0">
              <a:solidFill>
                <a:schemeClr val="bg1"/>
              </a:solidFill>
              <a:latin typeface="Times New Roman" panose="02020603050405020304" pitchFamily="18" charset="0"/>
              <a:cs typeface="Times New Roman" panose="02020603050405020304" pitchFamily="18" charset="0"/>
            </a:rPr>
            <a:t>Sales analysis boosts forecasting, inventory, promotions</a:t>
          </a:r>
          <a:r>
            <a:rPr lang="en-US" dirty="0" smtClean="0">
              <a:latin typeface="Times New Roman" panose="02020603050405020304" pitchFamily="18" charset="0"/>
              <a:cs typeface="Times New Roman" panose="02020603050405020304" pitchFamily="18" charset="0"/>
            </a:rPr>
            <a:t>.</a:t>
          </a:r>
          <a:endParaRPr lang="en-US" dirty="0"/>
        </a:p>
      </dgm:t>
    </dgm:pt>
    <dgm:pt modelId="{99C741FB-8C9D-431E-808A-A640C04B105B}" type="parTrans" cxnId="{6C42A2A8-A853-4690-A76E-55DABB195E65}">
      <dgm:prSet/>
      <dgm:spPr/>
      <dgm:t>
        <a:bodyPr/>
        <a:lstStyle/>
        <a:p>
          <a:endParaRPr lang="en-US"/>
        </a:p>
      </dgm:t>
    </dgm:pt>
    <dgm:pt modelId="{9371E24E-37D1-4FC2-86C2-7B73383C18DB}" type="sibTrans" cxnId="{6C42A2A8-A853-4690-A76E-55DABB195E65}">
      <dgm:prSet/>
      <dgm:spPr/>
      <dgm:t>
        <a:bodyPr/>
        <a:lstStyle/>
        <a:p>
          <a:endParaRPr lang="en-US"/>
        </a:p>
      </dgm:t>
    </dgm:pt>
    <dgm:pt modelId="{2D81E788-BC72-47C1-933B-7AC871C9E300}">
      <dgm:prSet phldrT="[Text]"/>
      <dgm:spPr>
        <a:solidFill>
          <a:srgbClr val="002060"/>
        </a:solidFill>
      </dgm:spPr>
      <dgm:t>
        <a:bodyPr/>
        <a:lstStyle/>
        <a:p>
          <a:r>
            <a:rPr lang="en-US" dirty="0" smtClean="0">
              <a:latin typeface="Times New Roman" panose="02020603050405020304" pitchFamily="18" charset="0"/>
              <a:cs typeface="Times New Roman" panose="02020603050405020304" pitchFamily="18" charset="0"/>
            </a:rPr>
            <a:t>Analyze </a:t>
          </a:r>
          <a:r>
            <a:rPr lang="en-US" dirty="0" smtClean="0">
              <a:latin typeface="Times New Roman" panose="02020603050405020304" pitchFamily="18" charset="0"/>
              <a:cs typeface="Times New Roman" panose="02020603050405020304" pitchFamily="18" charset="0"/>
            </a:rPr>
            <a:t>E-commerce sales </a:t>
          </a:r>
          <a:r>
            <a:rPr lang="en-US" dirty="0" smtClean="0">
              <a:latin typeface="Times New Roman" panose="02020603050405020304" pitchFamily="18" charset="0"/>
              <a:cs typeface="Times New Roman" panose="02020603050405020304" pitchFamily="18" charset="0"/>
            </a:rPr>
            <a:t>data.</a:t>
          </a:r>
          <a:endParaRPr lang="en-US" dirty="0"/>
        </a:p>
      </dgm:t>
    </dgm:pt>
    <dgm:pt modelId="{5C7FD5E2-4992-40FB-9AB7-62906592ABAE}" type="parTrans" cxnId="{CE4B85E7-C072-4D1C-AB9F-825361F92326}">
      <dgm:prSet/>
      <dgm:spPr/>
      <dgm:t>
        <a:bodyPr/>
        <a:lstStyle/>
        <a:p>
          <a:endParaRPr lang="en-US"/>
        </a:p>
      </dgm:t>
    </dgm:pt>
    <dgm:pt modelId="{96E1DEAE-A73F-400C-9093-5B51A5151BF4}" type="sibTrans" cxnId="{CE4B85E7-C072-4D1C-AB9F-825361F92326}">
      <dgm:prSet/>
      <dgm:spPr/>
      <dgm:t>
        <a:bodyPr/>
        <a:lstStyle/>
        <a:p>
          <a:endParaRPr lang="en-US"/>
        </a:p>
      </dgm:t>
    </dgm:pt>
    <dgm:pt modelId="{C0A2452D-9E03-43D5-A849-94272CACB1F0}">
      <dgm:prSet phldrT="[Text]"/>
      <dgm:spPr>
        <a:solidFill>
          <a:srgbClr val="0070C0"/>
        </a:solidFill>
      </dgm:spPr>
      <dgm:t>
        <a:bodyPr/>
        <a:lstStyle/>
        <a:p>
          <a:r>
            <a:rPr lang="en-US" dirty="0" smtClean="0">
              <a:latin typeface="Times New Roman" panose="02020603050405020304" pitchFamily="18" charset="0"/>
              <a:cs typeface="Times New Roman" panose="02020603050405020304" pitchFamily="18" charset="0"/>
            </a:rPr>
            <a:t>Analyzing </a:t>
          </a:r>
          <a:r>
            <a:rPr lang="en-US" dirty="0" smtClean="0">
              <a:latin typeface="Times New Roman" panose="02020603050405020304" pitchFamily="18" charset="0"/>
              <a:cs typeface="Times New Roman" panose="02020603050405020304" pitchFamily="18" charset="0"/>
            </a:rPr>
            <a:t>E-commerce sales </a:t>
          </a:r>
          <a:r>
            <a:rPr lang="en-US" dirty="0" smtClean="0">
              <a:latin typeface="Times New Roman" panose="02020603050405020304" pitchFamily="18" charset="0"/>
              <a:cs typeface="Times New Roman" panose="02020603050405020304" pitchFamily="18" charset="0"/>
            </a:rPr>
            <a:t>for trends, preferences, improvement.</a:t>
          </a:r>
          <a:endParaRPr lang="en-US" dirty="0"/>
        </a:p>
      </dgm:t>
    </dgm:pt>
    <dgm:pt modelId="{E10FC5CA-A0E6-4AC6-9EE9-6CFE082ED180}" type="parTrans" cxnId="{4667ED55-213C-42D3-9F89-328AA7C680EE}">
      <dgm:prSet/>
      <dgm:spPr/>
      <dgm:t>
        <a:bodyPr/>
        <a:lstStyle/>
        <a:p>
          <a:endParaRPr lang="en-US"/>
        </a:p>
      </dgm:t>
    </dgm:pt>
    <dgm:pt modelId="{EECDF942-6320-45F6-BC0C-579C0A1B5569}" type="sibTrans" cxnId="{4667ED55-213C-42D3-9F89-328AA7C680EE}">
      <dgm:prSet/>
      <dgm:spPr/>
      <dgm:t>
        <a:bodyPr/>
        <a:lstStyle/>
        <a:p>
          <a:endParaRPr lang="en-US"/>
        </a:p>
      </dgm:t>
    </dgm:pt>
    <dgm:pt modelId="{6EE8C031-7459-4644-90C1-0AF4DC0A3618}" type="pres">
      <dgm:prSet presAssocID="{5110F916-2BE0-464A-B93A-BD35C8AB257D}" presName="Name0" presStyleCnt="0">
        <dgm:presLayoutVars>
          <dgm:chPref val="1"/>
          <dgm:dir/>
          <dgm:animOne val="branch"/>
          <dgm:animLvl val="lvl"/>
          <dgm:resizeHandles/>
        </dgm:presLayoutVars>
      </dgm:prSet>
      <dgm:spPr/>
      <dgm:t>
        <a:bodyPr/>
        <a:lstStyle/>
        <a:p>
          <a:endParaRPr lang="en-US"/>
        </a:p>
      </dgm:t>
    </dgm:pt>
    <dgm:pt modelId="{E09335CC-3B2D-477E-9BDC-F9FB15E02912}" type="pres">
      <dgm:prSet presAssocID="{D7B91203-8AF2-4BB7-A25E-BD2680B34034}" presName="vertOne" presStyleCnt="0"/>
      <dgm:spPr/>
    </dgm:pt>
    <dgm:pt modelId="{25EE7CD4-58D8-4240-A126-8FCA85C31595}" type="pres">
      <dgm:prSet presAssocID="{D7B91203-8AF2-4BB7-A25E-BD2680B34034}" presName="txOne" presStyleLbl="node0" presStyleIdx="0" presStyleCnt="1" custLinFactNeighborY="-132">
        <dgm:presLayoutVars>
          <dgm:chPref val="3"/>
        </dgm:presLayoutVars>
      </dgm:prSet>
      <dgm:spPr/>
      <dgm:t>
        <a:bodyPr/>
        <a:lstStyle/>
        <a:p>
          <a:endParaRPr lang="en-US"/>
        </a:p>
      </dgm:t>
    </dgm:pt>
    <dgm:pt modelId="{64749FA4-386E-4401-9B58-C88D3E5A562A}" type="pres">
      <dgm:prSet presAssocID="{D7B91203-8AF2-4BB7-A25E-BD2680B34034}" presName="parTransOne" presStyleCnt="0"/>
      <dgm:spPr/>
    </dgm:pt>
    <dgm:pt modelId="{4B37A5D7-F7DD-4343-9726-A7F09AFB3A44}" type="pres">
      <dgm:prSet presAssocID="{D7B91203-8AF2-4BB7-A25E-BD2680B34034}" presName="horzOne" presStyleCnt="0"/>
      <dgm:spPr/>
    </dgm:pt>
    <dgm:pt modelId="{7E6BA7B0-1213-4162-8320-F8EAC7D60035}" type="pres">
      <dgm:prSet presAssocID="{2D81E788-BC72-47C1-933B-7AC871C9E300}" presName="vertTwo" presStyleCnt="0"/>
      <dgm:spPr/>
    </dgm:pt>
    <dgm:pt modelId="{369D1F9A-6868-4745-ABA4-645C18FCDE5A}" type="pres">
      <dgm:prSet presAssocID="{2D81E788-BC72-47C1-933B-7AC871C9E300}" presName="txTwo" presStyleLbl="node2" presStyleIdx="0" presStyleCnt="2">
        <dgm:presLayoutVars>
          <dgm:chPref val="3"/>
        </dgm:presLayoutVars>
      </dgm:prSet>
      <dgm:spPr/>
      <dgm:t>
        <a:bodyPr/>
        <a:lstStyle/>
        <a:p>
          <a:endParaRPr lang="en-US"/>
        </a:p>
      </dgm:t>
    </dgm:pt>
    <dgm:pt modelId="{66D7C659-83F5-45D7-9A80-D7D7350AE0A4}" type="pres">
      <dgm:prSet presAssocID="{2D81E788-BC72-47C1-933B-7AC871C9E300}" presName="horzTwo" presStyleCnt="0"/>
      <dgm:spPr/>
    </dgm:pt>
    <dgm:pt modelId="{0AFD15F4-81CB-43F6-8843-A8038F4E9DA0}" type="pres">
      <dgm:prSet presAssocID="{96E1DEAE-A73F-400C-9093-5B51A5151BF4}" presName="sibSpaceTwo" presStyleCnt="0"/>
      <dgm:spPr/>
    </dgm:pt>
    <dgm:pt modelId="{02EAD88E-752E-42CA-BAE4-6DF271C1413F}" type="pres">
      <dgm:prSet presAssocID="{C0A2452D-9E03-43D5-A849-94272CACB1F0}" presName="vertTwo" presStyleCnt="0"/>
      <dgm:spPr/>
    </dgm:pt>
    <dgm:pt modelId="{173C0863-4F78-4499-ADC1-F0A952159A1D}" type="pres">
      <dgm:prSet presAssocID="{C0A2452D-9E03-43D5-A849-94272CACB1F0}" presName="txTwo" presStyleLbl="node2" presStyleIdx="1" presStyleCnt="2">
        <dgm:presLayoutVars>
          <dgm:chPref val="3"/>
        </dgm:presLayoutVars>
      </dgm:prSet>
      <dgm:spPr/>
      <dgm:t>
        <a:bodyPr/>
        <a:lstStyle/>
        <a:p>
          <a:endParaRPr lang="en-US"/>
        </a:p>
      </dgm:t>
    </dgm:pt>
    <dgm:pt modelId="{6EC0F18C-8DE3-49BE-A9F9-2985286F6DB1}" type="pres">
      <dgm:prSet presAssocID="{C0A2452D-9E03-43D5-A849-94272CACB1F0}" presName="horzTwo" presStyleCnt="0"/>
      <dgm:spPr/>
    </dgm:pt>
  </dgm:ptLst>
  <dgm:cxnLst>
    <dgm:cxn modelId="{4667ED55-213C-42D3-9F89-328AA7C680EE}" srcId="{D7B91203-8AF2-4BB7-A25E-BD2680B34034}" destId="{C0A2452D-9E03-43D5-A849-94272CACB1F0}" srcOrd="1" destOrd="0" parTransId="{E10FC5CA-A0E6-4AC6-9EE9-6CFE082ED180}" sibTransId="{EECDF942-6320-45F6-BC0C-579C0A1B5569}"/>
    <dgm:cxn modelId="{C4DCFC6F-BD55-478F-A277-249A7CECA9AF}" type="presOf" srcId="{C0A2452D-9E03-43D5-A849-94272CACB1F0}" destId="{173C0863-4F78-4499-ADC1-F0A952159A1D}" srcOrd="0" destOrd="0" presId="urn:microsoft.com/office/officeart/2005/8/layout/hierarchy4"/>
    <dgm:cxn modelId="{6C42A2A8-A853-4690-A76E-55DABB195E65}" srcId="{5110F916-2BE0-464A-B93A-BD35C8AB257D}" destId="{D7B91203-8AF2-4BB7-A25E-BD2680B34034}" srcOrd="0" destOrd="0" parTransId="{99C741FB-8C9D-431E-808A-A640C04B105B}" sibTransId="{9371E24E-37D1-4FC2-86C2-7B73383C18DB}"/>
    <dgm:cxn modelId="{F23F5E5F-88B0-4435-A48C-A07DDABA21B2}" type="presOf" srcId="{D7B91203-8AF2-4BB7-A25E-BD2680B34034}" destId="{25EE7CD4-58D8-4240-A126-8FCA85C31595}" srcOrd="0" destOrd="0" presId="urn:microsoft.com/office/officeart/2005/8/layout/hierarchy4"/>
    <dgm:cxn modelId="{0451D6AA-A7D4-4C19-A18A-A13EF27CF4E7}" type="presOf" srcId="{2D81E788-BC72-47C1-933B-7AC871C9E300}" destId="{369D1F9A-6868-4745-ABA4-645C18FCDE5A}" srcOrd="0" destOrd="0" presId="urn:microsoft.com/office/officeart/2005/8/layout/hierarchy4"/>
    <dgm:cxn modelId="{CE4B85E7-C072-4D1C-AB9F-825361F92326}" srcId="{D7B91203-8AF2-4BB7-A25E-BD2680B34034}" destId="{2D81E788-BC72-47C1-933B-7AC871C9E300}" srcOrd="0" destOrd="0" parTransId="{5C7FD5E2-4992-40FB-9AB7-62906592ABAE}" sibTransId="{96E1DEAE-A73F-400C-9093-5B51A5151BF4}"/>
    <dgm:cxn modelId="{76360DCF-2D87-4FE1-9051-5F9E58FA85EC}" type="presOf" srcId="{5110F916-2BE0-464A-B93A-BD35C8AB257D}" destId="{6EE8C031-7459-4644-90C1-0AF4DC0A3618}" srcOrd="0" destOrd="0" presId="urn:microsoft.com/office/officeart/2005/8/layout/hierarchy4"/>
    <dgm:cxn modelId="{2D71A356-D1DF-4B7B-918A-6EDEB1A8AB01}" type="presParOf" srcId="{6EE8C031-7459-4644-90C1-0AF4DC0A3618}" destId="{E09335CC-3B2D-477E-9BDC-F9FB15E02912}" srcOrd="0" destOrd="0" presId="urn:microsoft.com/office/officeart/2005/8/layout/hierarchy4"/>
    <dgm:cxn modelId="{F92CFB9B-0A71-46C8-8920-F737AFEBE8FE}" type="presParOf" srcId="{E09335CC-3B2D-477E-9BDC-F9FB15E02912}" destId="{25EE7CD4-58D8-4240-A126-8FCA85C31595}" srcOrd="0" destOrd="0" presId="urn:microsoft.com/office/officeart/2005/8/layout/hierarchy4"/>
    <dgm:cxn modelId="{30598E6C-6083-4E83-B5A0-419371BC1927}" type="presParOf" srcId="{E09335CC-3B2D-477E-9BDC-F9FB15E02912}" destId="{64749FA4-386E-4401-9B58-C88D3E5A562A}" srcOrd="1" destOrd="0" presId="urn:microsoft.com/office/officeart/2005/8/layout/hierarchy4"/>
    <dgm:cxn modelId="{3DD96116-E789-4465-B54C-2418CE1F6E75}" type="presParOf" srcId="{E09335CC-3B2D-477E-9BDC-F9FB15E02912}" destId="{4B37A5D7-F7DD-4343-9726-A7F09AFB3A44}" srcOrd="2" destOrd="0" presId="urn:microsoft.com/office/officeart/2005/8/layout/hierarchy4"/>
    <dgm:cxn modelId="{5C7EE892-40CB-49E4-A628-BAF1C7DCB72F}" type="presParOf" srcId="{4B37A5D7-F7DD-4343-9726-A7F09AFB3A44}" destId="{7E6BA7B0-1213-4162-8320-F8EAC7D60035}" srcOrd="0" destOrd="0" presId="urn:microsoft.com/office/officeart/2005/8/layout/hierarchy4"/>
    <dgm:cxn modelId="{9D793B84-E884-4654-B344-0B30758FA196}" type="presParOf" srcId="{7E6BA7B0-1213-4162-8320-F8EAC7D60035}" destId="{369D1F9A-6868-4745-ABA4-645C18FCDE5A}" srcOrd="0" destOrd="0" presId="urn:microsoft.com/office/officeart/2005/8/layout/hierarchy4"/>
    <dgm:cxn modelId="{7E68633E-023C-4D7B-A808-649BA4ECEC75}" type="presParOf" srcId="{7E6BA7B0-1213-4162-8320-F8EAC7D60035}" destId="{66D7C659-83F5-45D7-9A80-D7D7350AE0A4}" srcOrd="1" destOrd="0" presId="urn:microsoft.com/office/officeart/2005/8/layout/hierarchy4"/>
    <dgm:cxn modelId="{70B8DD46-4E5C-409F-A4C3-7A37161F5EF9}" type="presParOf" srcId="{4B37A5D7-F7DD-4343-9726-A7F09AFB3A44}" destId="{0AFD15F4-81CB-43F6-8843-A8038F4E9DA0}" srcOrd="1" destOrd="0" presId="urn:microsoft.com/office/officeart/2005/8/layout/hierarchy4"/>
    <dgm:cxn modelId="{D8B79AE3-270E-4AC5-A289-D000925A14FD}" type="presParOf" srcId="{4B37A5D7-F7DD-4343-9726-A7F09AFB3A44}" destId="{02EAD88E-752E-42CA-BAE4-6DF271C1413F}" srcOrd="2" destOrd="0" presId="urn:microsoft.com/office/officeart/2005/8/layout/hierarchy4"/>
    <dgm:cxn modelId="{249EFC62-3D34-44EA-9FA6-6773AF85022C}" type="presParOf" srcId="{02EAD88E-752E-42CA-BAE4-6DF271C1413F}" destId="{173C0863-4F78-4499-ADC1-F0A952159A1D}" srcOrd="0" destOrd="0" presId="urn:microsoft.com/office/officeart/2005/8/layout/hierarchy4"/>
    <dgm:cxn modelId="{90105233-D545-427B-96EB-4207DB16F40E}" type="presParOf" srcId="{02EAD88E-752E-42CA-BAE4-6DF271C1413F}" destId="{6EC0F18C-8DE3-49BE-A9F9-2985286F6DB1}" srcOrd="1" destOrd="0" presId="urn:microsoft.com/office/officeart/2005/8/layout/hierarchy4"/>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27E4F0-DDBE-48B2-9978-2E8800CC9AF8}">
      <dsp:nvSpPr>
        <dsp:cNvPr id="0" name=""/>
        <dsp:cNvSpPr/>
      </dsp:nvSpPr>
      <dsp:spPr>
        <a:xfrm>
          <a:off x="3513443" y="1708804"/>
          <a:ext cx="1532626" cy="153290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72B388-6AD3-4FDE-AAD4-C6C0D8C187E3}">
      <dsp:nvSpPr>
        <dsp:cNvPr id="0" name=""/>
        <dsp:cNvSpPr/>
      </dsp:nvSpPr>
      <dsp:spPr>
        <a:xfrm>
          <a:off x="3564331" y="1759910"/>
          <a:ext cx="1430850" cy="1430697"/>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1"/>
              </a:solidFill>
              <a:latin typeface="Times New Roman" panose="02020603050405020304" pitchFamily="18" charset="0"/>
              <a:cs typeface="Times New Roman" panose="02020603050405020304" pitchFamily="18" charset="0"/>
            </a:rPr>
            <a:t>Quality Assurance and Training</a:t>
          </a:r>
          <a:endParaRPr lang="en-US" sz="1300" kern="1200" dirty="0">
            <a:solidFill>
              <a:schemeClr val="bg1"/>
            </a:solidFill>
          </a:endParaRPr>
        </a:p>
      </dsp:txBody>
      <dsp:txXfrm>
        <a:off x="3768881" y="1964334"/>
        <a:ext cx="1021750" cy="1021850"/>
      </dsp:txXfrm>
    </dsp:sp>
    <dsp:sp modelId="{D6843BF7-CD7F-44A8-A6C4-17ECFB73D64B}">
      <dsp:nvSpPr>
        <dsp:cNvPr id="0" name=""/>
        <dsp:cNvSpPr/>
      </dsp:nvSpPr>
      <dsp:spPr>
        <a:xfrm rot="2700000">
          <a:off x="1931276" y="1710657"/>
          <a:ext cx="1528934" cy="1528934"/>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729584-9B46-4F3D-9064-1B36621662E9}">
      <dsp:nvSpPr>
        <dsp:cNvPr id="0" name=""/>
        <dsp:cNvSpPr/>
      </dsp:nvSpPr>
      <dsp:spPr>
        <a:xfrm>
          <a:off x="1980318" y="1759910"/>
          <a:ext cx="1430850" cy="1430697"/>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1"/>
              </a:solidFill>
              <a:latin typeface="Times New Roman" panose="02020603050405020304" pitchFamily="18" charset="0"/>
              <a:cs typeface="Times New Roman" panose="02020603050405020304" pitchFamily="18" charset="0"/>
            </a:rPr>
            <a:t>Development and Integration</a:t>
          </a:r>
          <a:endParaRPr lang="en-US" sz="1300" kern="1200" dirty="0">
            <a:solidFill>
              <a:schemeClr val="bg1"/>
            </a:solidFill>
          </a:endParaRPr>
        </a:p>
      </dsp:txBody>
      <dsp:txXfrm>
        <a:off x="2184868" y="1964334"/>
        <a:ext cx="1021750" cy="1021850"/>
      </dsp:txXfrm>
    </dsp:sp>
    <dsp:sp modelId="{D69C6BF4-78C0-40C0-8BCD-E6C59EF4973C}">
      <dsp:nvSpPr>
        <dsp:cNvPr id="0" name=""/>
        <dsp:cNvSpPr/>
      </dsp:nvSpPr>
      <dsp:spPr>
        <a:xfrm rot="2700000">
          <a:off x="347263" y="1710657"/>
          <a:ext cx="1528934" cy="1528934"/>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F90F6F-9C45-4929-AF27-9203DEC07B73}">
      <dsp:nvSpPr>
        <dsp:cNvPr id="0" name=""/>
        <dsp:cNvSpPr/>
      </dsp:nvSpPr>
      <dsp:spPr>
        <a:xfrm>
          <a:off x="396305" y="1759910"/>
          <a:ext cx="1430850" cy="1430697"/>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1"/>
              </a:solidFill>
              <a:latin typeface="Times New Roman" panose="02020603050405020304" pitchFamily="18" charset="0"/>
              <a:cs typeface="Times New Roman" panose="02020603050405020304" pitchFamily="18" charset="0"/>
            </a:rPr>
            <a:t>Planning and Requirements Definition</a:t>
          </a:r>
          <a:endParaRPr lang="en-US" sz="1300" kern="1200" dirty="0">
            <a:solidFill>
              <a:schemeClr val="bg1"/>
            </a:solidFill>
          </a:endParaRPr>
        </a:p>
      </dsp:txBody>
      <dsp:txXfrm>
        <a:off x="600855" y="1964334"/>
        <a:ext cx="1021750" cy="10218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FCC235-2EEF-416F-91DE-410C980D5FC4}">
      <dsp:nvSpPr>
        <dsp:cNvPr id="0" name=""/>
        <dsp:cNvSpPr/>
      </dsp:nvSpPr>
      <dsp:spPr>
        <a:xfrm>
          <a:off x="0" y="222090"/>
          <a:ext cx="341305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9D1945-C934-4C56-B109-173E5C4576B8}">
      <dsp:nvSpPr>
        <dsp:cNvPr id="0" name=""/>
        <dsp:cNvSpPr/>
      </dsp:nvSpPr>
      <dsp:spPr>
        <a:xfrm>
          <a:off x="170652" y="30210"/>
          <a:ext cx="2389135"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304" tIns="0" rIns="90304" bIns="0" numCol="1" spcCol="1270" anchor="ctr" anchorCtr="0">
          <a:noAutofit/>
        </a:bodyPr>
        <a:lstStyle/>
        <a:p>
          <a:pPr lvl="0" algn="l" defTabSz="577850">
            <a:lnSpc>
              <a:spcPct val="90000"/>
            </a:lnSpc>
            <a:spcBef>
              <a:spcPct val="0"/>
            </a:spcBef>
            <a:spcAft>
              <a:spcPct val="35000"/>
            </a:spcAft>
          </a:pPr>
          <a:r>
            <a:rPr lang="en-US" sz="1300" kern="1200" dirty="0" smtClean="0"/>
            <a:t>Python Development</a:t>
          </a:r>
          <a:endParaRPr lang="en-US" sz="1300" kern="1200" dirty="0"/>
        </a:p>
      </dsp:txBody>
      <dsp:txXfrm>
        <a:off x="189386" y="48944"/>
        <a:ext cx="2351667" cy="346292"/>
      </dsp:txXfrm>
    </dsp:sp>
    <dsp:sp modelId="{412F4C74-AF5E-400F-97A6-30A07DCAD312}">
      <dsp:nvSpPr>
        <dsp:cNvPr id="0" name=""/>
        <dsp:cNvSpPr/>
      </dsp:nvSpPr>
      <dsp:spPr>
        <a:xfrm>
          <a:off x="0" y="811770"/>
          <a:ext cx="341305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79D7B9-85F4-44B9-B72D-3189510C09E9}">
      <dsp:nvSpPr>
        <dsp:cNvPr id="0" name=""/>
        <dsp:cNvSpPr/>
      </dsp:nvSpPr>
      <dsp:spPr>
        <a:xfrm>
          <a:off x="170652" y="619890"/>
          <a:ext cx="2389135"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304" tIns="0" rIns="90304" bIns="0" numCol="1" spcCol="1270" anchor="ctr" anchorCtr="0">
          <a:noAutofit/>
        </a:bodyPr>
        <a:lstStyle/>
        <a:p>
          <a:pPr lvl="0" algn="l" defTabSz="577850">
            <a:lnSpc>
              <a:spcPct val="90000"/>
            </a:lnSpc>
            <a:spcBef>
              <a:spcPct val="0"/>
            </a:spcBef>
            <a:spcAft>
              <a:spcPct val="35000"/>
            </a:spcAft>
          </a:pPr>
          <a:r>
            <a:rPr lang="en-US" sz="1300" kern="1200" dirty="0" smtClean="0"/>
            <a:t>Data Analysis</a:t>
          </a:r>
          <a:endParaRPr lang="en-US" sz="1300" kern="1200" dirty="0"/>
        </a:p>
      </dsp:txBody>
      <dsp:txXfrm>
        <a:off x="189386" y="638624"/>
        <a:ext cx="2351667" cy="3462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EE7CD4-58D8-4240-A126-8FCA85C31595}">
      <dsp:nvSpPr>
        <dsp:cNvPr id="0" name=""/>
        <dsp:cNvSpPr/>
      </dsp:nvSpPr>
      <dsp:spPr>
        <a:xfrm>
          <a:off x="2185" y="0"/>
          <a:ext cx="5916339" cy="1166390"/>
        </a:xfrm>
        <a:prstGeom prst="roundRect">
          <a:avLst>
            <a:gd name="adj" fmla="val 10000"/>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solidFill>
                <a:schemeClr val="bg1"/>
              </a:solidFill>
              <a:latin typeface="Times New Roman" panose="02020603050405020304" pitchFamily="18" charset="0"/>
              <a:cs typeface="Times New Roman" panose="02020603050405020304" pitchFamily="18" charset="0"/>
            </a:rPr>
            <a:t>Sales analysis boosts forecasting, inventory, promotions</a:t>
          </a:r>
          <a:r>
            <a:rPr lang="en-US" sz="3100" kern="1200" dirty="0" smtClean="0">
              <a:latin typeface="Times New Roman" panose="02020603050405020304" pitchFamily="18" charset="0"/>
              <a:cs typeface="Times New Roman" panose="02020603050405020304" pitchFamily="18" charset="0"/>
            </a:rPr>
            <a:t>.</a:t>
          </a:r>
          <a:endParaRPr lang="en-US" sz="3100" kern="1200" dirty="0"/>
        </a:p>
      </dsp:txBody>
      <dsp:txXfrm>
        <a:off x="36347" y="34162"/>
        <a:ext cx="5848015" cy="1098066"/>
      </dsp:txXfrm>
    </dsp:sp>
    <dsp:sp modelId="{369D1F9A-6868-4745-ABA4-645C18FCDE5A}">
      <dsp:nvSpPr>
        <dsp:cNvPr id="0" name=""/>
        <dsp:cNvSpPr/>
      </dsp:nvSpPr>
      <dsp:spPr>
        <a:xfrm>
          <a:off x="2185" y="1321859"/>
          <a:ext cx="2838934" cy="1166390"/>
        </a:xfrm>
        <a:prstGeom prst="roundRect">
          <a:avLst>
            <a:gd name="adj" fmla="val 10000"/>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latin typeface="Times New Roman" panose="02020603050405020304" pitchFamily="18" charset="0"/>
              <a:cs typeface="Times New Roman" panose="02020603050405020304" pitchFamily="18" charset="0"/>
            </a:rPr>
            <a:t>Analyze </a:t>
          </a:r>
          <a:r>
            <a:rPr lang="en-US" sz="1900" kern="1200" dirty="0" smtClean="0">
              <a:latin typeface="Times New Roman" panose="02020603050405020304" pitchFamily="18" charset="0"/>
              <a:cs typeface="Times New Roman" panose="02020603050405020304" pitchFamily="18" charset="0"/>
            </a:rPr>
            <a:t>E-commerce sales </a:t>
          </a:r>
          <a:r>
            <a:rPr lang="en-US" sz="1900" kern="1200" dirty="0" smtClean="0">
              <a:latin typeface="Times New Roman" panose="02020603050405020304" pitchFamily="18" charset="0"/>
              <a:cs typeface="Times New Roman" panose="02020603050405020304" pitchFamily="18" charset="0"/>
            </a:rPr>
            <a:t>data.</a:t>
          </a:r>
          <a:endParaRPr lang="en-US" sz="1900" kern="1200" dirty="0"/>
        </a:p>
      </dsp:txBody>
      <dsp:txXfrm>
        <a:off x="36347" y="1356021"/>
        <a:ext cx="2770610" cy="1098066"/>
      </dsp:txXfrm>
    </dsp:sp>
    <dsp:sp modelId="{173C0863-4F78-4499-ADC1-F0A952159A1D}">
      <dsp:nvSpPr>
        <dsp:cNvPr id="0" name=""/>
        <dsp:cNvSpPr/>
      </dsp:nvSpPr>
      <dsp:spPr>
        <a:xfrm>
          <a:off x="3079590" y="1321859"/>
          <a:ext cx="2838934" cy="1166390"/>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latin typeface="Times New Roman" panose="02020603050405020304" pitchFamily="18" charset="0"/>
              <a:cs typeface="Times New Roman" panose="02020603050405020304" pitchFamily="18" charset="0"/>
            </a:rPr>
            <a:t>Analyzing </a:t>
          </a:r>
          <a:r>
            <a:rPr lang="en-US" sz="1900" kern="1200" dirty="0" smtClean="0">
              <a:latin typeface="Times New Roman" panose="02020603050405020304" pitchFamily="18" charset="0"/>
              <a:cs typeface="Times New Roman" panose="02020603050405020304" pitchFamily="18" charset="0"/>
            </a:rPr>
            <a:t>E-commerce sales </a:t>
          </a:r>
          <a:r>
            <a:rPr lang="en-US" sz="1900" kern="1200" dirty="0" smtClean="0">
              <a:latin typeface="Times New Roman" panose="02020603050405020304" pitchFamily="18" charset="0"/>
              <a:cs typeface="Times New Roman" panose="02020603050405020304" pitchFamily="18" charset="0"/>
            </a:rPr>
            <a:t>for trends, preferences, improvement.</a:t>
          </a:r>
          <a:endParaRPr lang="en-US" sz="1900" kern="1200" dirty="0"/>
        </a:p>
      </dsp:txBody>
      <dsp:txXfrm>
        <a:off x="3113752" y="1356021"/>
        <a:ext cx="2770610" cy="1098066"/>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1E04F3-0F39-493C-B8C1-BD9C3CFB2155}" type="datetimeFigureOut">
              <a:rPr lang="en-US" smtClean="0"/>
              <a:t>4/11/2024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7D4328-0339-4F74-8887-B2AFD510663C}" type="slidenum">
              <a:rPr lang="en-US" smtClean="0"/>
              <a:t>‹#›</a:t>
            </a:fld>
            <a:endParaRPr lang="en-US"/>
          </a:p>
        </p:txBody>
      </p:sp>
    </p:spTree>
    <p:extLst>
      <p:ext uri="{BB962C8B-B14F-4D97-AF65-F5344CB8AC3E}">
        <p14:creationId xmlns:p14="http://schemas.microsoft.com/office/powerpoint/2010/main" val="868764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5080B1-38B0-44FF-A019-58825B4CF9D9}" type="slidenum">
              <a:rPr lang="en-US" smtClean="0"/>
              <a:t>1</a:t>
            </a:fld>
            <a:endParaRPr lang="en-US"/>
          </a:p>
        </p:txBody>
      </p:sp>
    </p:spTree>
    <p:extLst>
      <p:ext uri="{BB962C8B-B14F-4D97-AF65-F5344CB8AC3E}">
        <p14:creationId xmlns:p14="http://schemas.microsoft.com/office/powerpoint/2010/main" val="1624484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barChart</a:t>
            </a:r>
            <a:endParaRPr dirty="0"/>
          </a:p>
          <a:p>
            <a:r>
              <a:rPr b="0" dirty="0"/>
              <a:t>No alt text provided</a:t>
            </a:r>
            <a:endParaRPr dirty="0"/>
          </a:p>
          <a:p>
            <a:endParaRPr dirty="0"/>
          </a:p>
          <a:p>
            <a:r>
              <a:rPr b="1" dirty="0"/>
              <a:t>barChart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hundredPercentStackedBarChart</a:t>
            </a:r>
            <a:endParaRPr dirty="0"/>
          </a:p>
          <a:p>
            <a:r>
              <a:rPr b="0" dirty="0"/>
              <a:t>No alt text provided</a:t>
            </a:r>
            <a:endParaRPr dirty="0"/>
          </a:p>
          <a:p>
            <a:endParaRPr dirty="0"/>
          </a:p>
        </p:txBody>
      </p:sp>
    </p:spTree>
    <p:extLst>
      <p:ext uri="{BB962C8B-B14F-4D97-AF65-F5344CB8AC3E}">
        <p14:creationId xmlns:p14="http://schemas.microsoft.com/office/powerpoint/2010/main" val="1818123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0EBE7A5-4184-45D7-9A9A-6DA4725F6AEC}" type="datetimeFigureOut">
              <a:rPr lang="en-US" smtClean="0"/>
              <a:t>4/11/2024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AD28E9D-5D24-4F1F-957D-2F744F8DD660}" type="slidenum">
              <a:rPr lang="en-US" smtClean="0"/>
              <a:t>‹#›</a:t>
            </a:fld>
            <a:endParaRPr lang="en-US" dirty="0"/>
          </a:p>
        </p:txBody>
      </p:sp>
    </p:spTree>
    <p:extLst>
      <p:ext uri="{BB962C8B-B14F-4D97-AF65-F5344CB8AC3E}">
        <p14:creationId xmlns:p14="http://schemas.microsoft.com/office/powerpoint/2010/main" val="1060897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0EBE7A5-4184-45D7-9A9A-6DA4725F6AEC}" type="datetimeFigureOut">
              <a:rPr lang="en-US" smtClean="0"/>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D28E9D-5D24-4F1F-957D-2F744F8DD660}" type="slidenum">
              <a:rPr lang="en-US" smtClean="0"/>
              <a:t>‹#›</a:t>
            </a:fld>
            <a:endParaRPr lang="en-US" dirty="0"/>
          </a:p>
        </p:txBody>
      </p:sp>
    </p:spTree>
    <p:extLst>
      <p:ext uri="{BB962C8B-B14F-4D97-AF65-F5344CB8AC3E}">
        <p14:creationId xmlns:p14="http://schemas.microsoft.com/office/powerpoint/2010/main" val="1703458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0EBE7A5-4184-45D7-9A9A-6DA4725F6AEC}" type="datetimeFigureOut">
              <a:rPr lang="en-US" smtClean="0"/>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D28E9D-5D24-4F1F-957D-2F744F8DD660}" type="slidenum">
              <a:rPr lang="en-US" smtClean="0"/>
              <a:t>‹#›</a:t>
            </a:fld>
            <a:endParaRPr lang="en-US" dirty="0"/>
          </a:p>
        </p:txBody>
      </p:sp>
    </p:spTree>
    <p:extLst>
      <p:ext uri="{BB962C8B-B14F-4D97-AF65-F5344CB8AC3E}">
        <p14:creationId xmlns:p14="http://schemas.microsoft.com/office/powerpoint/2010/main" val="2861084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0EBE7A5-4184-45D7-9A9A-6DA4725F6AEC}" type="datetimeFigureOut">
              <a:rPr lang="en-US" smtClean="0"/>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D28E9D-5D24-4F1F-957D-2F744F8DD660}"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40482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0EBE7A5-4184-45D7-9A9A-6DA4725F6AEC}" type="datetimeFigureOut">
              <a:rPr lang="en-US" smtClean="0"/>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D28E9D-5D24-4F1F-957D-2F744F8DD660}" type="slidenum">
              <a:rPr lang="en-US" smtClean="0"/>
              <a:t>‹#›</a:t>
            </a:fld>
            <a:endParaRPr lang="en-US" dirty="0"/>
          </a:p>
        </p:txBody>
      </p:sp>
    </p:spTree>
    <p:extLst>
      <p:ext uri="{BB962C8B-B14F-4D97-AF65-F5344CB8AC3E}">
        <p14:creationId xmlns:p14="http://schemas.microsoft.com/office/powerpoint/2010/main" val="1302002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0EBE7A5-4184-45D7-9A9A-6DA4725F6AEC}" type="datetimeFigureOut">
              <a:rPr lang="en-US" smtClean="0"/>
              <a:t>4/11/2024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AD28E9D-5D24-4F1F-957D-2F744F8DD660}" type="slidenum">
              <a:rPr lang="en-US" smtClean="0"/>
              <a:t>‹#›</a:t>
            </a:fld>
            <a:endParaRPr lang="en-US" dirty="0"/>
          </a:p>
        </p:txBody>
      </p:sp>
    </p:spTree>
    <p:extLst>
      <p:ext uri="{BB962C8B-B14F-4D97-AF65-F5344CB8AC3E}">
        <p14:creationId xmlns:p14="http://schemas.microsoft.com/office/powerpoint/2010/main" val="3870843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0EBE7A5-4184-45D7-9A9A-6DA4725F6AEC}" type="datetimeFigureOut">
              <a:rPr lang="en-US" smtClean="0"/>
              <a:t>4/11/2024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AD28E9D-5D24-4F1F-957D-2F744F8DD660}" type="slidenum">
              <a:rPr lang="en-US" smtClean="0"/>
              <a:t>‹#›</a:t>
            </a:fld>
            <a:endParaRPr lang="en-US" dirty="0"/>
          </a:p>
        </p:txBody>
      </p:sp>
    </p:spTree>
    <p:extLst>
      <p:ext uri="{BB962C8B-B14F-4D97-AF65-F5344CB8AC3E}">
        <p14:creationId xmlns:p14="http://schemas.microsoft.com/office/powerpoint/2010/main" val="3680486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EBE7A5-4184-45D7-9A9A-6DA4725F6AEC}" type="datetimeFigureOut">
              <a:rPr lang="en-US" smtClean="0"/>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D28E9D-5D24-4F1F-957D-2F744F8DD660}" type="slidenum">
              <a:rPr lang="en-US" smtClean="0"/>
              <a:t>‹#›</a:t>
            </a:fld>
            <a:endParaRPr lang="en-US" dirty="0"/>
          </a:p>
        </p:txBody>
      </p:sp>
    </p:spTree>
    <p:extLst>
      <p:ext uri="{BB962C8B-B14F-4D97-AF65-F5344CB8AC3E}">
        <p14:creationId xmlns:p14="http://schemas.microsoft.com/office/powerpoint/2010/main" val="2408569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EBE7A5-4184-45D7-9A9A-6DA4725F6AEC}" type="datetimeFigureOut">
              <a:rPr lang="en-US" smtClean="0"/>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D28E9D-5D24-4F1F-957D-2F744F8DD660}" type="slidenum">
              <a:rPr lang="en-US" smtClean="0"/>
              <a:t>‹#›</a:t>
            </a:fld>
            <a:endParaRPr lang="en-US" dirty="0"/>
          </a:p>
        </p:txBody>
      </p:sp>
    </p:spTree>
    <p:extLst>
      <p:ext uri="{BB962C8B-B14F-4D97-AF65-F5344CB8AC3E}">
        <p14:creationId xmlns:p14="http://schemas.microsoft.com/office/powerpoint/2010/main" val="3814559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EBE7A5-4184-45D7-9A9A-6DA4725F6AEC}" type="datetimeFigureOut">
              <a:rPr lang="en-US" smtClean="0"/>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D28E9D-5D24-4F1F-957D-2F744F8DD660}" type="slidenum">
              <a:rPr lang="en-US" smtClean="0"/>
              <a:t>‹#›</a:t>
            </a:fld>
            <a:endParaRPr lang="en-US" dirty="0"/>
          </a:p>
        </p:txBody>
      </p:sp>
    </p:spTree>
    <p:extLst>
      <p:ext uri="{BB962C8B-B14F-4D97-AF65-F5344CB8AC3E}">
        <p14:creationId xmlns:p14="http://schemas.microsoft.com/office/powerpoint/2010/main" val="4122275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0EBE7A5-4184-45D7-9A9A-6DA4725F6AEC}" type="datetimeFigureOut">
              <a:rPr lang="en-US" smtClean="0"/>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D28E9D-5D24-4F1F-957D-2F744F8DD660}" type="slidenum">
              <a:rPr lang="en-US" smtClean="0"/>
              <a:t>‹#›</a:t>
            </a:fld>
            <a:endParaRPr lang="en-US" dirty="0"/>
          </a:p>
        </p:txBody>
      </p:sp>
    </p:spTree>
    <p:extLst>
      <p:ext uri="{BB962C8B-B14F-4D97-AF65-F5344CB8AC3E}">
        <p14:creationId xmlns:p14="http://schemas.microsoft.com/office/powerpoint/2010/main" val="1291744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0EBE7A5-4184-45D7-9A9A-6DA4725F6AEC}" type="datetimeFigureOut">
              <a:rPr lang="en-US" smtClean="0"/>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D28E9D-5D24-4F1F-957D-2F744F8DD660}" type="slidenum">
              <a:rPr lang="en-US" smtClean="0"/>
              <a:t>‹#›</a:t>
            </a:fld>
            <a:endParaRPr lang="en-US" dirty="0"/>
          </a:p>
        </p:txBody>
      </p:sp>
    </p:spTree>
    <p:extLst>
      <p:ext uri="{BB962C8B-B14F-4D97-AF65-F5344CB8AC3E}">
        <p14:creationId xmlns:p14="http://schemas.microsoft.com/office/powerpoint/2010/main" val="1781213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0EBE7A5-4184-45D7-9A9A-6DA4725F6AEC}" type="datetimeFigureOut">
              <a:rPr lang="en-US" smtClean="0"/>
              <a:t>4/11/2024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AD28E9D-5D24-4F1F-957D-2F744F8DD660}" type="slidenum">
              <a:rPr lang="en-US" smtClean="0"/>
              <a:t>‹#›</a:t>
            </a:fld>
            <a:endParaRPr lang="en-US" dirty="0"/>
          </a:p>
        </p:txBody>
      </p:sp>
    </p:spTree>
    <p:extLst>
      <p:ext uri="{BB962C8B-B14F-4D97-AF65-F5344CB8AC3E}">
        <p14:creationId xmlns:p14="http://schemas.microsoft.com/office/powerpoint/2010/main" val="1248537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EBE7A5-4184-45D7-9A9A-6DA4725F6AEC}" type="datetimeFigureOut">
              <a:rPr lang="en-US" smtClean="0"/>
              <a:t>4/11/2024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AD28E9D-5D24-4F1F-957D-2F744F8DD660}" type="slidenum">
              <a:rPr lang="en-US" smtClean="0"/>
              <a:t>‹#›</a:t>
            </a:fld>
            <a:endParaRPr lang="en-US" dirty="0"/>
          </a:p>
        </p:txBody>
      </p:sp>
    </p:spTree>
    <p:extLst>
      <p:ext uri="{BB962C8B-B14F-4D97-AF65-F5344CB8AC3E}">
        <p14:creationId xmlns:p14="http://schemas.microsoft.com/office/powerpoint/2010/main" val="2946379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EBE7A5-4184-45D7-9A9A-6DA4725F6AEC}" type="datetimeFigureOut">
              <a:rPr lang="en-US" smtClean="0"/>
              <a:t>4/11/2024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AD28E9D-5D24-4F1F-957D-2F744F8DD660}" type="slidenum">
              <a:rPr lang="en-US" smtClean="0"/>
              <a:t>‹#›</a:t>
            </a:fld>
            <a:endParaRPr lang="en-US" dirty="0"/>
          </a:p>
        </p:txBody>
      </p:sp>
    </p:spTree>
    <p:extLst>
      <p:ext uri="{BB962C8B-B14F-4D97-AF65-F5344CB8AC3E}">
        <p14:creationId xmlns:p14="http://schemas.microsoft.com/office/powerpoint/2010/main" val="1127908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0EBE7A5-4184-45D7-9A9A-6DA4725F6AEC}" type="datetimeFigureOut">
              <a:rPr lang="en-US" smtClean="0"/>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D28E9D-5D24-4F1F-957D-2F744F8DD660}" type="slidenum">
              <a:rPr lang="en-US" smtClean="0"/>
              <a:t>‹#›</a:t>
            </a:fld>
            <a:endParaRPr lang="en-US" dirty="0"/>
          </a:p>
        </p:txBody>
      </p:sp>
    </p:spTree>
    <p:extLst>
      <p:ext uri="{BB962C8B-B14F-4D97-AF65-F5344CB8AC3E}">
        <p14:creationId xmlns:p14="http://schemas.microsoft.com/office/powerpoint/2010/main" val="378539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0EBE7A5-4184-45D7-9A9A-6DA4725F6AEC}" type="datetimeFigureOut">
              <a:rPr lang="en-US" smtClean="0"/>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D28E9D-5D24-4F1F-957D-2F744F8DD660}" type="slidenum">
              <a:rPr lang="en-US" smtClean="0"/>
              <a:t>‹#›</a:t>
            </a:fld>
            <a:endParaRPr lang="en-US" dirty="0"/>
          </a:p>
        </p:txBody>
      </p:sp>
    </p:spTree>
    <p:extLst>
      <p:ext uri="{BB962C8B-B14F-4D97-AF65-F5344CB8AC3E}">
        <p14:creationId xmlns:p14="http://schemas.microsoft.com/office/powerpoint/2010/main" val="1929061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0EBE7A5-4184-45D7-9A9A-6DA4725F6AEC}" type="datetimeFigureOut">
              <a:rPr lang="en-US" smtClean="0"/>
              <a:t>4/11/2024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9AD28E9D-5D24-4F1F-957D-2F744F8DD660}" type="slidenum">
              <a:rPr lang="en-US" smtClean="0"/>
              <a:t>‹#›</a:t>
            </a:fld>
            <a:endParaRPr lang="en-US" dirty="0"/>
          </a:p>
        </p:txBody>
      </p:sp>
    </p:spTree>
    <p:extLst>
      <p:ext uri="{BB962C8B-B14F-4D97-AF65-F5344CB8AC3E}">
        <p14:creationId xmlns:p14="http://schemas.microsoft.com/office/powerpoint/2010/main" val="2072188350"/>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app.powerbi.com/groups/me/reports/fa5c61a8-59f4-4455-84ad-46bf252e9957?pbi_source=PowerPoint"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xmlns:p14="http://schemas.microsoft.com/office/powerpoint/2010/main" xmlns:a14="http://schemas.microsoft.com/office/drawing/2010/main" xmlns=""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bg1"/>
          </a:solidFill>
        </p:spPr>
      </p:pic>
      <p:sp>
        <p:nvSpPr>
          <p:cNvPr id="12" name="Title 1"/>
          <p:cNvSpPr txBox="1">
            <a:spLocks noGrp="1"/>
          </p:cNvSpPr>
          <p:nvPr>
            <p:ph type="title" idx="4294967295"/>
          </p:nvPr>
        </p:nvSpPr>
        <p:spPr>
          <a:xfrm>
            <a:off x="828512" y="805462"/>
            <a:ext cx="5402606" cy="14191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lvl="0" algn="l">
              <a:defRPr/>
            </a:pPr>
            <a:r>
              <a:rPr kumimoji="0" lang="en-US" sz="4000" b="0" i="0" u="none" strike="noStrike" kern="1200" cap="none" spc="0" normalizeH="0" baseline="0" noProof="0" dirty="0" smtClean="0">
                <a:ln>
                  <a:noFill/>
                </a:ln>
                <a:solidFill>
                  <a:schemeClr val="accent6"/>
                </a:solidFill>
                <a:effectLst/>
                <a:uLnTx/>
                <a:uFillTx/>
                <a:latin typeface="Segoe UI Variable Text Light" pitchFamily="2" charset="0"/>
              </a:rPr>
              <a:t>E</a:t>
            </a:r>
            <a:r>
              <a:rPr kumimoji="0" lang="en-US" sz="4000" b="0" i="0" u="none" strike="noStrike" kern="1200" cap="none" spc="0" normalizeH="0" noProof="0" dirty="0" smtClean="0">
                <a:ln>
                  <a:noFill/>
                </a:ln>
                <a:solidFill>
                  <a:schemeClr val="accent6"/>
                </a:solidFill>
                <a:effectLst/>
                <a:uLnTx/>
                <a:uFillTx/>
                <a:latin typeface="Segoe UI Variable Text Light" pitchFamily="2" charset="0"/>
              </a:rPr>
              <a:t> – COMMERCE </a:t>
            </a:r>
            <a:r>
              <a:rPr kumimoji="0" lang="en-US" sz="4000" b="0" i="0" u="none" strike="noStrike" kern="1200" cap="none" spc="0" normalizeH="0" baseline="0" noProof="0" dirty="0" smtClean="0">
                <a:ln>
                  <a:noFill/>
                </a:ln>
                <a:solidFill>
                  <a:schemeClr val="accent6"/>
                </a:solidFill>
                <a:effectLst/>
                <a:uLnTx/>
                <a:uFillTx/>
                <a:latin typeface="Segoe UI Variable Text Light" pitchFamily="2" charset="0"/>
              </a:rPr>
              <a:t>SALES</a:t>
            </a:r>
            <a:endParaRPr kumimoji="0" lang="en-US" sz="4000" b="0" i="0" u="none" strike="noStrike" kern="1200" cap="none" spc="0" normalizeH="0" baseline="0" noProof="0" dirty="0">
              <a:ln>
                <a:noFill/>
              </a:ln>
              <a:solidFill>
                <a:schemeClr val="accent6"/>
              </a:solidFill>
              <a:effectLst/>
              <a:uLnTx/>
              <a:uFillTx/>
              <a:latin typeface="Segoe UI Variable Text Light" pitchFamily="2" charset="0"/>
            </a:endParaRPr>
          </a:p>
        </p:txBody>
      </p:sp>
      <p:sp>
        <p:nvSpPr>
          <p:cNvPr id="13" name="Text Placeholder 2"/>
          <p:cNvSpPr txBox="1">
            <a:spLocks/>
          </p:cNvSpPr>
          <p:nvPr/>
        </p:nvSpPr>
        <p:spPr>
          <a:xfrm>
            <a:off x="828512" y="2979854"/>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4"/>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4/11/2024 3:50:03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4/10/2024 9:13:24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xmlns:p14="http://schemas.microsoft.com/office/powerpoint/2010/main" xmlns:a14="http://schemas.microsoft.com/office/drawing/2010/main" xmlns="" val="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50619" y="3015586"/>
            <a:ext cx="162027" cy="153025"/>
          </a:xfrm>
          <a:prstGeom prst="rect">
            <a:avLst/>
          </a:prstGeom>
        </p:spPr>
      </p:pic>
      <p:sp>
        <p:nvSpPr>
          <p:cNvPr id="11" name="Rectangle 10"/>
          <p:cNvSpPr/>
          <p:nvPr/>
        </p:nvSpPr>
        <p:spPr>
          <a:xfrm>
            <a:off x="1" y="4459080"/>
            <a:ext cx="4176074" cy="2431435"/>
          </a:xfrm>
          <a:prstGeom prst="rect">
            <a:avLst/>
          </a:prstGeom>
        </p:spPr>
        <p:txBody>
          <a:bodyPr wrap="square">
            <a:spAutoFit/>
          </a:bodyPr>
          <a:lstStyle/>
          <a:p>
            <a:pPr algn="ctr"/>
            <a:r>
              <a:rPr lang="en-US" sz="1200" dirty="0">
                <a:latin typeface="Segoe UI Variable Text Light" pitchFamily="2" charset="0"/>
                <a:cs typeface="Times New Roman" panose="02020603050405020304" pitchFamily="18" charset="0"/>
              </a:rPr>
              <a:t>Under the guidance </a:t>
            </a:r>
            <a:r>
              <a:rPr lang="en-US" sz="1200" dirty="0" smtClean="0">
                <a:latin typeface="Segoe UI Variable Text Light" pitchFamily="2" charset="0"/>
                <a:cs typeface="Times New Roman" panose="02020603050405020304" pitchFamily="18" charset="0"/>
              </a:rPr>
              <a:t>of</a:t>
            </a:r>
            <a:endParaRPr lang="en-US" sz="1200" dirty="0">
              <a:latin typeface="Segoe UI Variable Text Light" pitchFamily="2" charset="0"/>
              <a:cs typeface="Times New Roman" panose="02020603050405020304" pitchFamily="18" charset="0"/>
            </a:endParaRPr>
          </a:p>
          <a:p>
            <a:pPr algn="ctr"/>
            <a:r>
              <a:rPr lang="en-US" sz="2800" b="1" dirty="0" smtClean="0">
                <a:solidFill>
                  <a:schemeClr val="accent6">
                    <a:lumMod val="60000"/>
                    <a:lumOff val="40000"/>
                  </a:schemeClr>
                </a:solidFill>
                <a:latin typeface="Segoe UI Variable Text Light" pitchFamily="2" charset="0"/>
                <a:cs typeface="Times New Roman" panose="02020603050405020304" pitchFamily="18" charset="0"/>
              </a:rPr>
              <a:t>Ms</a:t>
            </a:r>
            <a:r>
              <a:rPr lang="en-US" sz="2800" b="1" dirty="0">
                <a:solidFill>
                  <a:schemeClr val="accent6">
                    <a:lumMod val="60000"/>
                    <a:lumOff val="40000"/>
                  </a:schemeClr>
                </a:solidFill>
                <a:latin typeface="Segoe UI Variable Text Light" pitchFamily="2" charset="0"/>
                <a:cs typeface="Times New Roman" panose="02020603050405020304" pitchFamily="18" charset="0"/>
              </a:rPr>
              <a:t>. </a:t>
            </a:r>
            <a:r>
              <a:rPr lang="en-US" sz="2800" b="1" dirty="0" smtClean="0">
                <a:solidFill>
                  <a:schemeClr val="accent6">
                    <a:lumMod val="60000"/>
                    <a:lumOff val="40000"/>
                  </a:schemeClr>
                </a:solidFill>
                <a:latin typeface="Segoe UI Variable Text Light" pitchFamily="2" charset="0"/>
                <a:cs typeface="Times New Roman" panose="02020603050405020304" pitchFamily="18" charset="0"/>
              </a:rPr>
              <a:t>MANALI PATIL</a:t>
            </a:r>
            <a:endParaRPr lang="en-US" sz="2800" b="1" dirty="0">
              <a:solidFill>
                <a:schemeClr val="accent6">
                  <a:lumMod val="60000"/>
                  <a:lumOff val="40000"/>
                </a:schemeClr>
              </a:solidFill>
              <a:latin typeface="Segoe UI Variable Text Light" pitchFamily="2" charset="0"/>
              <a:cs typeface="Times New Roman" panose="02020603050405020304" pitchFamily="18" charset="0"/>
            </a:endParaRPr>
          </a:p>
          <a:p>
            <a:pPr algn="ctr"/>
            <a:endParaRPr lang="en-US" sz="1200" dirty="0" smtClean="0">
              <a:latin typeface="Segoe UI Variable Text Light" pitchFamily="2" charset="0"/>
              <a:cs typeface="Times New Roman" panose="02020603050405020304" pitchFamily="18" charset="0"/>
            </a:endParaRPr>
          </a:p>
          <a:p>
            <a:pPr algn="ctr"/>
            <a:r>
              <a:rPr lang="en-US" sz="1200" dirty="0" smtClean="0">
                <a:latin typeface="Segoe UI Variable Text Light" pitchFamily="2" charset="0"/>
                <a:cs typeface="Times New Roman" panose="02020603050405020304" pitchFamily="18" charset="0"/>
              </a:rPr>
              <a:t>Email</a:t>
            </a:r>
            <a:r>
              <a:rPr lang="en-US" sz="1200" dirty="0">
                <a:latin typeface="Segoe UI Variable Text Light" pitchFamily="2" charset="0"/>
                <a:cs typeface="Times New Roman" panose="02020603050405020304" pitchFamily="18" charset="0"/>
              </a:rPr>
              <a:t>: manalivikas.patil@anudip.org</a:t>
            </a:r>
          </a:p>
          <a:p>
            <a:pPr algn="ctr"/>
            <a:endParaRPr lang="en-US" sz="1200" dirty="0">
              <a:latin typeface="Segoe UI Variable Text Light" pitchFamily="2" charset="0"/>
              <a:cs typeface="Times New Roman" panose="02020603050405020304" pitchFamily="18" charset="0"/>
            </a:endParaRPr>
          </a:p>
          <a:p>
            <a:pPr algn="ctr"/>
            <a:r>
              <a:rPr lang="en-US" sz="1200" dirty="0">
                <a:latin typeface="Segoe UI Variable Text Light" pitchFamily="2" charset="0"/>
                <a:cs typeface="Times New Roman" panose="02020603050405020304" pitchFamily="18" charset="0"/>
              </a:rPr>
              <a:t>Sincerely</a:t>
            </a:r>
            <a:r>
              <a:rPr lang="en-US" sz="1200" dirty="0" smtClean="0">
                <a:latin typeface="Segoe UI Variable Text Light" pitchFamily="2" charset="0"/>
                <a:cs typeface="Times New Roman" panose="02020603050405020304" pitchFamily="18" charset="0"/>
              </a:rPr>
              <a:t>,</a:t>
            </a:r>
          </a:p>
          <a:p>
            <a:pPr algn="ctr"/>
            <a:endParaRPr lang="en-US" sz="1200" dirty="0">
              <a:latin typeface="Segoe UI Variable Text Light" pitchFamily="2" charset="0"/>
              <a:cs typeface="Times New Roman" panose="02020603050405020304" pitchFamily="18" charset="0"/>
            </a:endParaRPr>
          </a:p>
          <a:p>
            <a:pPr algn="ctr"/>
            <a:r>
              <a:rPr lang="en-US" sz="2400" dirty="0">
                <a:solidFill>
                  <a:schemeClr val="accent6">
                    <a:lumMod val="60000"/>
                    <a:lumOff val="40000"/>
                  </a:schemeClr>
                </a:solidFill>
                <a:latin typeface="Segoe UI Variable Text Light" pitchFamily="2" charset="0"/>
                <a:cs typeface="Times New Roman" panose="02020603050405020304" pitchFamily="18" charset="0"/>
              </a:rPr>
              <a:t>M. MOHAMMAD SOHAIL</a:t>
            </a:r>
          </a:p>
          <a:p>
            <a:pPr algn="ctr"/>
            <a:r>
              <a:rPr lang="en-US" sz="1200" dirty="0">
                <a:latin typeface="Segoe UI Variable Text Light" pitchFamily="2" charset="0"/>
                <a:cs typeface="Times New Roman" panose="02020603050405020304" pitchFamily="18" charset="0"/>
              </a:rPr>
              <a:t>BATCH CODE:  ANP-C7333,  STUDENT ID :   AF0367070</a:t>
            </a:r>
          </a:p>
          <a:p>
            <a:pPr algn="ctr"/>
            <a:endParaRPr lang="en-US" sz="1200" dirty="0">
              <a:latin typeface="Segoe UI Variable Text Light" pitchFamily="2" charset="0"/>
              <a:cs typeface="Times New Roman" panose="02020603050405020304" pitchFamily="18" charset="0"/>
            </a:endParaRPr>
          </a:p>
        </p:txBody>
      </p:sp>
      <p:sp>
        <p:nvSpPr>
          <p:cNvPr id="14" name="Rectangle 13"/>
          <p:cNvSpPr/>
          <p:nvPr/>
        </p:nvSpPr>
        <p:spPr>
          <a:xfrm>
            <a:off x="828512" y="2307683"/>
            <a:ext cx="4458144" cy="338554"/>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rPr>
              <a:t>A Python Project </a:t>
            </a:r>
            <a:r>
              <a:rPr lang="en-US" sz="1600" dirty="0" smtClean="0">
                <a:latin typeface="Times New Roman" panose="02020603050405020304" pitchFamily="18" charset="0"/>
                <a:cs typeface="Times New Roman" panose="02020603050405020304" pitchFamily="18" charset="0"/>
              </a:rPr>
              <a:t>on </a:t>
            </a:r>
            <a:r>
              <a:rPr lang="en-US" sz="1600" dirty="0" smtClean="0">
                <a:latin typeface="Times New Roman" panose="02020603050405020304" pitchFamily="18" charset="0"/>
                <a:cs typeface="Times New Roman" panose="02020603050405020304" pitchFamily="18" charset="0"/>
              </a:rPr>
              <a:t>E</a:t>
            </a:r>
            <a:r>
              <a:rPr lang="en-US" sz="1600" dirty="0" smtClean="0">
                <a:latin typeface="Times New Roman" panose="02020603050405020304" pitchFamily="18" charset="0"/>
                <a:cs typeface="Times New Roman" panose="02020603050405020304" pitchFamily="18" charset="0"/>
              </a:rPr>
              <a:t>-commerce sales </a:t>
            </a:r>
            <a:r>
              <a:rPr lang="en-US" sz="1600" dirty="0" smtClean="0">
                <a:latin typeface="Times New Roman" panose="02020603050405020304" pitchFamily="18" charset="0"/>
                <a:cs typeface="Times New Roman" panose="02020603050405020304" pitchFamily="18" charset="0"/>
              </a:rPr>
              <a:t>across India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26431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132344"/>
            <a:ext cx="6096000" cy="369332"/>
          </a:xfrm>
          <a:prstGeom prst="rect">
            <a:avLst/>
          </a:prstGeom>
        </p:spPr>
        <p:txBody>
          <a:bodyPr>
            <a:spAutoFit/>
          </a:bodyPr>
          <a:lstStyle/>
          <a:p>
            <a:endParaRPr lang="en-US" dirty="0">
              <a:latin typeface="Söhne"/>
            </a:endParaRPr>
          </a:p>
        </p:txBody>
      </p:sp>
      <p:sp>
        <p:nvSpPr>
          <p:cNvPr id="4" name="Rectangle 3"/>
          <p:cNvSpPr/>
          <p:nvPr/>
        </p:nvSpPr>
        <p:spPr>
          <a:xfrm>
            <a:off x="3505200" y="778051"/>
            <a:ext cx="5521063" cy="584775"/>
          </a:xfrm>
          <a:prstGeom prst="rect">
            <a:avLst/>
          </a:prstGeom>
        </p:spPr>
        <p:txBody>
          <a:bodyPr wrap="none">
            <a:spAutoFit/>
          </a:bodyPr>
          <a:lstStyle/>
          <a:p>
            <a:r>
              <a:rPr lang="en-US" sz="3200" b="1" dirty="0" smtClean="0">
                <a:latin typeface="Times New Roman" panose="02020603050405020304" pitchFamily="18" charset="0"/>
                <a:cs typeface="Times New Roman" panose="02020603050405020304" pitchFamily="18" charset="0"/>
              </a:rPr>
              <a:t>CHAPTER 9: CONCLUSION</a:t>
            </a:r>
            <a:endParaRPr lang="en-US" sz="3200" dirty="0">
              <a:latin typeface="Times New Roman" panose="02020603050405020304" pitchFamily="18" charset="0"/>
              <a:cs typeface="Times New Roman" panose="02020603050405020304" pitchFamily="18" charset="0"/>
            </a:endParaRPr>
          </a:p>
        </p:txBody>
      </p:sp>
      <p:sp>
        <p:nvSpPr>
          <p:cNvPr id="3" name="Rectangle 2"/>
          <p:cNvSpPr/>
          <p:nvPr/>
        </p:nvSpPr>
        <p:spPr>
          <a:xfrm>
            <a:off x="1310315" y="3994580"/>
            <a:ext cx="9896401" cy="461665"/>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LINK </a:t>
            </a:r>
            <a:r>
              <a:rPr lang="en-US" sz="2400" dirty="0">
                <a:latin typeface="Times New Roman" panose="02020603050405020304" pitchFamily="18" charset="0"/>
                <a:cs typeface="Times New Roman" panose="02020603050405020304" pitchFamily="18" charset="0"/>
              </a:rPr>
              <a:t>GitHub: </a:t>
            </a:r>
            <a:r>
              <a:rPr lang="en-US" sz="2400" dirty="0">
                <a:solidFill>
                  <a:schemeClr val="accent6"/>
                </a:solidFill>
                <a:latin typeface="Times New Roman" panose="02020603050405020304" pitchFamily="18" charset="0"/>
                <a:cs typeface="Times New Roman" panose="02020603050405020304" pitchFamily="18" charset="0"/>
              </a:rPr>
              <a:t>https://github.com/S-ohai/E-COMMERCE-SALES-ANALYSIS</a:t>
            </a:r>
            <a:endParaRPr lang="en-US" sz="2400" dirty="0">
              <a:solidFill>
                <a:schemeClr val="accent6"/>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310315" y="1908645"/>
            <a:ext cx="1435100" cy="1435100"/>
          </a:xfrm>
          <a:prstGeom prst="rect">
            <a:avLst/>
          </a:prstGeom>
        </p:spPr>
      </p:pic>
      <p:sp>
        <p:nvSpPr>
          <p:cNvPr id="6" name="Rectangle 5"/>
          <p:cNvSpPr/>
          <p:nvPr/>
        </p:nvSpPr>
        <p:spPr>
          <a:xfrm>
            <a:off x="2160234" y="2244494"/>
            <a:ext cx="8210994" cy="954107"/>
          </a:xfrm>
          <a:prstGeom prst="rect">
            <a:avLst/>
          </a:prstGeom>
        </p:spPr>
        <p:txBody>
          <a:bodyPr wrap="square">
            <a:spAutoFit/>
          </a:bodyPr>
          <a:lstStyle/>
          <a:p>
            <a:pPr algn="ctr"/>
            <a:r>
              <a:rPr lang="en-US" sz="2800" dirty="0" smtClean="0">
                <a:latin typeface="Times New Roman" panose="02020603050405020304" pitchFamily="18" charset="0"/>
                <a:cs typeface="Times New Roman" panose="02020603050405020304" pitchFamily="18" charset="0"/>
              </a:rPr>
              <a:t>Highest profit in October with $10k, west Bengal (</a:t>
            </a:r>
            <a:r>
              <a:rPr lang="en-US" sz="2800" dirty="0" err="1" smtClean="0">
                <a:latin typeface="Times New Roman" panose="02020603050405020304" pitchFamily="18" charset="0"/>
                <a:cs typeface="Times New Roman" panose="02020603050405020304" pitchFamily="18" charset="0"/>
              </a:rPr>
              <a:t>udhaipur</a:t>
            </a:r>
            <a:r>
              <a:rPr lang="en-US" sz="2800" dirty="0" smtClean="0">
                <a:latin typeface="Times New Roman" panose="02020603050405020304" pitchFamily="18" charset="0"/>
                <a:cs typeface="Times New Roman" panose="02020603050405020304" pitchFamily="18" charset="0"/>
              </a:rPr>
              <a:t>) with UPI in clothing.</a:t>
            </a:r>
          </a:p>
        </p:txBody>
      </p:sp>
    </p:spTree>
    <p:extLst>
      <p:ext uri="{BB962C8B-B14F-4D97-AF65-F5344CB8AC3E}">
        <p14:creationId xmlns:p14="http://schemas.microsoft.com/office/powerpoint/2010/main" val="17759274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86720" y="322755"/>
            <a:ext cx="6024406" cy="584775"/>
          </a:xfrm>
          <a:prstGeom prst="rect">
            <a:avLst/>
          </a:prstGeom>
        </p:spPr>
        <p:txBody>
          <a:bodyPr wrap="none">
            <a:spAutoFit/>
          </a:bodyPr>
          <a:lstStyle/>
          <a:p>
            <a:r>
              <a:rPr lang="en-US" sz="3200" b="1" dirty="0" smtClean="0">
                <a:latin typeface="Times New Roman" panose="02020603050405020304" pitchFamily="18" charset="0"/>
                <a:cs typeface="Times New Roman" panose="02020603050405020304" pitchFamily="18" charset="0"/>
              </a:rPr>
              <a:t>CHAPTER 1: INTRODUCTION</a:t>
            </a:r>
            <a:endParaRPr lang="en-US" sz="3200" dirty="0">
              <a:latin typeface="Times New Roman" panose="02020603050405020304" pitchFamily="18" charset="0"/>
              <a:cs typeface="Times New Roman" panose="02020603050405020304" pitchFamily="18" charset="0"/>
            </a:endParaRPr>
          </a:p>
        </p:txBody>
      </p:sp>
      <p:sp>
        <p:nvSpPr>
          <p:cNvPr id="10" name="Rectangle 9"/>
          <p:cNvSpPr/>
          <p:nvPr/>
        </p:nvSpPr>
        <p:spPr>
          <a:xfrm>
            <a:off x="618040" y="1307805"/>
            <a:ext cx="11573960" cy="3785652"/>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Brief introduction </a:t>
            </a:r>
            <a:r>
              <a:rPr lang="en-US" sz="2000" dirty="0">
                <a:latin typeface="Times New Roman" panose="02020603050405020304" pitchFamily="18" charset="0"/>
                <a:cs typeface="Times New Roman" panose="02020603050405020304" pitchFamily="18" charset="0"/>
              </a:rPr>
              <a:t>to E-commerce sales </a:t>
            </a:r>
            <a:endParaRPr lang="en-US" sz="2000" dirty="0">
              <a:latin typeface="Times New Roman" panose="02020603050405020304" pitchFamily="18" charset="0"/>
              <a:cs typeface="Times New Roman" panose="02020603050405020304" pitchFamily="18" charset="0"/>
            </a:endParaRPr>
          </a:p>
          <a:p>
            <a:pPr algn="ctr"/>
            <a:endParaRPr lang="en-US" sz="2000" dirty="0" smtClean="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endParaRPr lang="en-US" sz="2000" dirty="0" smtClean="0">
              <a:latin typeface="Times New Roman" panose="02020603050405020304" pitchFamily="18" charset="0"/>
              <a:cs typeface="Times New Roman" panose="02020603050405020304" pitchFamily="18" charset="0"/>
            </a:endParaRPr>
          </a:p>
          <a:p>
            <a:pPr algn="ctr"/>
            <a:endParaRPr lang="en-US" sz="2000" dirty="0" smtClean="0">
              <a:latin typeface="Times New Roman" panose="02020603050405020304" pitchFamily="18" charset="0"/>
              <a:cs typeface="Times New Roman" panose="02020603050405020304" pitchFamily="18" charset="0"/>
            </a:endParaRPr>
          </a:p>
          <a:p>
            <a:pPr algn="ctr"/>
            <a:endParaRPr lang="en-US" sz="2000" dirty="0" smtClean="0">
              <a:latin typeface="Times New Roman" panose="02020603050405020304" pitchFamily="18" charset="0"/>
              <a:cs typeface="Times New Roman" panose="02020603050405020304" pitchFamily="18" charset="0"/>
            </a:endParaRPr>
          </a:p>
          <a:p>
            <a:pPr algn="ctr"/>
            <a:endParaRPr lang="en-US" sz="2000" dirty="0" smtClean="0">
              <a:latin typeface="Times New Roman" panose="02020603050405020304" pitchFamily="18" charset="0"/>
              <a:cs typeface="Times New Roman" panose="02020603050405020304" pitchFamily="18" charset="0"/>
            </a:endParaRPr>
          </a:p>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E-commerce sales refer to the buying and selling of goods and services over the internet, a rapidly growing sector driven by advancements in technology and changing consumer behaviors. This digital marketplace offers unparalleled convenience and choice, fueling its expansion globally as more businesses and consumers embrace online transactions.</a:t>
            </a:r>
            <a:endParaRPr lang="en-US" sz="2000" dirty="0">
              <a:latin typeface="Times New Roman" panose="02020603050405020304" pitchFamily="18" charset="0"/>
              <a:cs typeface="Times New Roman" panose="02020603050405020304" pitchFamily="18" charset="0"/>
            </a:endParaRPr>
          </a:p>
        </p:txBody>
      </p:sp>
      <p:sp>
        <p:nvSpPr>
          <p:cNvPr id="11" name="Rectangle 10"/>
          <p:cNvSpPr/>
          <p:nvPr/>
        </p:nvSpPr>
        <p:spPr>
          <a:xfrm>
            <a:off x="618040" y="5186379"/>
            <a:ext cx="11651931" cy="1631216"/>
          </a:xfrm>
          <a:prstGeom prst="rect">
            <a:avLst/>
          </a:prstGeom>
          <a:noFill/>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Importance of E-commerce sales </a:t>
            </a:r>
            <a:r>
              <a:rPr lang="en-US" sz="2000" dirty="0" smtClean="0">
                <a:latin typeface="Times New Roman" panose="02020603050405020304" pitchFamily="18" charset="0"/>
                <a:cs typeface="Times New Roman" panose="02020603050405020304" pitchFamily="18" charset="0"/>
              </a:rPr>
              <a:t>analysis:</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Enhanced Decision Making</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Improved Customer Insights</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Increased Operational Efficiency</a:t>
            </a:r>
            <a:endParaRPr lang="en-US" sz="2000" dirty="0">
              <a:latin typeface="Times New Roman" panose="02020603050405020304" pitchFamily="18" charset="0"/>
              <a:cs typeface="Times New Roman" panose="02020603050405020304" pitchFamily="18" charset="0"/>
            </a:endParaRPr>
          </a:p>
        </p:txBody>
      </p:sp>
      <p:sp>
        <p:nvSpPr>
          <p:cNvPr id="14" name="Rectangle 13"/>
          <p:cNvSpPr/>
          <p:nvPr/>
        </p:nvSpPr>
        <p:spPr>
          <a:xfrm rot="16200000">
            <a:off x="-3119981" y="3130613"/>
            <a:ext cx="6858002" cy="618038"/>
          </a:xfrm>
          <a:prstGeom prst="rect">
            <a:avLst/>
          </a:prstGeom>
          <a:solidFill>
            <a:schemeClr val="bg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latin typeface="Times New Roman" panose="02020603050405020304" pitchFamily="18" charset="0"/>
              <a:cs typeface="Times New Roman" panose="02020603050405020304" pitchFamily="18" charset="0"/>
            </a:endParaRPr>
          </a:p>
        </p:txBody>
      </p:sp>
      <p:pic>
        <p:nvPicPr>
          <p:cNvPr id="1026" name="Picture 2" descr="Text Showing Inspiration E Commerce Concept Meaning, 57% OF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99819" y="1790790"/>
            <a:ext cx="3590245" cy="1816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3262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29383" y="106140"/>
            <a:ext cx="6338723" cy="523220"/>
          </a:xfrm>
          <a:prstGeom prst="rect">
            <a:avLst/>
          </a:prstGeom>
        </p:spPr>
        <p:txBody>
          <a:bodyPr wrap="none">
            <a:spAutoFit/>
          </a:bodyPr>
          <a:lstStyle/>
          <a:p>
            <a:r>
              <a:rPr lang="en-US" sz="2800" b="1" dirty="0" smtClean="0">
                <a:latin typeface="Times New Roman" panose="02020603050405020304" pitchFamily="18" charset="0"/>
                <a:cs typeface="Times New Roman" panose="02020603050405020304" pitchFamily="18" charset="0"/>
              </a:rPr>
              <a:t>CHAPTER 2: PROJECT OVERVIEW</a:t>
            </a:r>
            <a:endParaRPr lang="en-US" sz="2800" dirty="0">
              <a:latin typeface="Times New Roman" panose="02020603050405020304" pitchFamily="18" charset="0"/>
              <a:cs typeface="Times New Roman" panose="02020603050405020304" pitchFamily="18" charset="0"/>
            </a:endParaRPr>
          </a:p>
        </p:txBody>
      </p:sp>
      <p:sp>
        <p:nvSpPr>
          <p:cNvPr id="6" name="Rectangle 5"/>
          <p:cNvSpPr/>
          <p:nvPr/>
        </p:nvSpPr>
        <p:spPr>
          <a:xfrm>
            <a:off x="7662527" y="4625269"/>
            <a:ext cx="3901419" cy="461665"/>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Tools and technologies </a:t>
            </a:r>
            <a:r>
              <a:rPr lang="en-US" sz="2400" dirty="0" smtClean="0">
                <a:latin typeface="Times New Roman" panose="02020603050405020304" pitchFamily="18" charset="0"/>
                <a:cs typeface="Times New Roman" panose="02020603050405020304" pitchFamily="18" charset="0"/>
              </a:rPr>
              <a:t>used:</a:t>
            </a:r>
          </a:p>
        </p:txBody>
      </p:sp>
      <p:sp>
        <p:nvSpPr>
          <p:cNvPr id="8" name="Rectangle 7"/>
          <p:cNvSpPr/>
          <p:nvPr/>
        </p:nvSpPr>
        <p:spPr>
          <a:xfrm>
            <a:off x="288703" y="3456169"/>
            <a:ext cx="5302693" cy="400110"/>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Objective of the </a:t>
            </a:r>
            <a:r>
              <a:rPr lang="en-US" sz="2000" dirty="0" smtClean="0">
                <a:latin typeface="Times New Roman" panose="02020603050405020304" pitchFamily="18" charset="0"/>
                <a:cs typeface="Times New Roman" panose="02020603050405020304" pitchFamily="18" charset="0"/>
              </a:rPr>
              <a:t>project</a:t>
            </a:r>
            <a:endParaRPr lang="en-US" sz="2000" dirty="0">
              <a:latin typeface="Times New Roman" panose="02020603050405020304" pitchFamily="18" charset="0"/>
              <a:cs typeface="Times New Roman" panose="02020603050405020304" pitchFamily="18" charset="0"/>
            </a:endParaRPr>
          </a:p>
        </p:txBody>
      </p:sp>
      <p:graphicFrame>
        <p:nvGraphicFramePr>
          <p:cNvPr id="12" name="Diagram 11"/>
          <p:cNvGraphicFramePr/>
          <p:nvPr>
            <p:extLst>
              <p:ext uri="{D42A27DB-BD31-4B8C-83A1-F6EECF244321}">
                <p14:modId xmlns:p14="http://schemas.microsoft.com/office/powerpoint/2010/main" val="2451523077"/>
              </p:ext>
            </p:extLst>
          </p:nvPr>
        </p:nvGraphicFramePr>
        <p:xfrm>
          <a:off x="6629766" y="685006"/>
          <a:ext cx="5076681" cy="4950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Rectangle 12"/>
          <p:cNvSpPr/>
          <p:nvPr/>
        </p:nvSpPr>
        <p:spPr>
          <a:xfrm>
            <a:off x="7167078" y="1673025"/>
            <a:ext cx="4301177" cy="461665"/>
          </a:xfrm>
          <a:prstGeom prst="rect">
            <a:avLst/>
          </a:prstGeom>
        </p:spPr>
        <p:txBody>
          <a:bodyPr wrap="none">
            <a:spAutoFit/>
          </a:bodyPr>
          <a:lstStyle/>
          <a:p>
            <a:pPr algn="just"/>
            <a:r>
              <a:rPr lang="en-US" sz="2400" dirty="0">
                <a:latin typeface="Times New Roman" panose="02020603050405020304" pitchFamily="18" charset="0"/>
                <a:cs typeface="Times New Roman" panose="02020603050405020304" pitchFamily="18" charset="0"/>
              </a:rPr>
              <a:t>Brief overview of steps involved:</a:t>
            </a:r>
          </a:p>
        </p:txBody>
      </p:sp>
      <p:graphicFrame>
        <p:nvGraphicFramePr>
          <p:cNvPr id="14" name="Diagram 13"/>
          <p:cNvGraphicFramePr/>
          <p:nvPr>
            <p:extLst>
              <p:ext uri="{D42A27DB-BD31-4B8C-83A1-F6EECF244321}">
                <p14:modId xmlns:p14="http://schemas.microsoft.com/office/powerpoint/2010/main" val="3057499187"/>
              </p:ext>
            </p:extLst>
          </p:nvPr>
        </p:nvGraphicFramePr>
        <p:xfrm>
          <a:off x="7906712" y="5326914"/>
          <a:ext cx="3413050" cy="11695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5" name="Diagram 14"/>
          <p:cNvGraphicFramePr/>
          <p:nvPr>
            <p:extLst>
              <p:ext uri="{D42A27DB-BD31-4B8C-83A1-F6EECF244321}">
                <p14:modId xmlns:p14="http://schemas.microsoft.com/office/powerpoint/2010/main" val="3361905780"/>
              </p:ext>
            </p:extLst>
          </p:nvPr>
        </p:nvGraphicFramePr>
        <p:xfrm>
          <a:off x="288703" y="4008194"/>
          <a:ext cx="5920711" cy="24883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6" name="Rounded Rectangle 15"/>
          <p:cNvSpPr/>
          <p:nvPr/>
        </p:nvSpPr>
        <p:spPr>
          <a:xfrm>
            <a:off x="293353" y="1017070"/>
            <a:ext cx="5916061" cy="2144881"/>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latin typeface="Times New Roman" panose="02020603050405020304" pitchFamily="18" charset="0"/>
                <a:cs typeface="Times New Roman" panose="02020603050405020304" pitchFamily="18" charset="0"/>
              </a:rPr>
              <a:t>Project Overview</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project analyzes e-commerce sales data to identify trends, optimize product offerings, and enhance customer satisfaction, leveraging statistical techniques and data visualization for actionable insights.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94707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6930" y="1147217"/>
            <a:ext cx="10760149" cy="3847207"/>
          </a:xfrm>
          <a:prstGeom prst="rect">
            <a:avLst/>
          </a:prstGeom>
        </p:spPr>
        <p:txBody>
          <a:bodyPr wrap="square">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Source of data (e.g., sales database, CSV file</a:t>
            </a:r>
            <a:r>
              <a:rPr lang="en-US" sz="2400" dirty="0" smtClean="0">
                <a:latin typeface="Times New Roman" panose="02020603050405020304" pitchFamily="18" charset="0"/>
                <a:cs typeface="Times New Roman" panose="02020603050405020304" pitchFamily="18" charset="0"/>
              </a:rPr>
              <a:t>)</a:t>
            </a: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ctr"/>
            <a:endParaRPr lang="en-US" dirty="0" smtClean="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datasets for this project are collected from GitHub and </a:t>
            </a:r>
            <a:r>
              <a:rPr lang="en-US" dirty="0" err="1">
                <a:latin typeface="Times New Roman" panose="02020603050405020304" pitchFamily="18" charset="0"/>
                <a:cs typeface="Times New Roman" panose="02020603050405020304" pitchFamily="18" charset="0"/>
              </a:rPr>
              <a:t>Kaggle</a:t>
            </a:r>
            <a:r>
              <a:rPr lang="en-US" dirty="0">
                <a:latin typeface="Times New Roman" panose="02020603050405020304" pitchFamily="18" charset="0"/>
                <a:cs typeface="Times New Roman" panose="02020603050405020304" pitchFamily="18" charset="0"/>
              </a:rPr>
              <a:t>, primarily sourced from a sales database. CSV files supplement the data, containing relevant information like date, product details, quantity sold, and price, crucial for analysis and insights.</a:t>
            </a:r>
          </a:p>
        </p:txBody>
      </p:sp>
      <p:sp>
        <p:nvSpPr>
          <p:cNvPr id="7" name="Rectangle 6"/>
          <p:cNvSpPr/>
          <p:nvPr/>
        </p:nvSpPr>
        <p:spPr>
          <a:xfrm>
            <a:off x="3425657" y="359187"/>
            <a:ext cx="5885522" cy="523220"/>
          </a:xfrm>
          <a:prstGeom prst="rect">
            <a:avLst/>
          </a:prstGeom>
        </p:spPr>
        <p:txBody>
          <a:bodyPr wrap="none">
            <a:spAutoFit/>
          </a:bodyPr>
          <a:lstStyle/>
          <a:p>
            <a:r>
              <a:rPr lang="en-US" sz="2800" b="1" dirty="0" smtClean="0">
                <a:latin typeface="Times New Roman" panose="02020603050405020304" pitchFamily="18" charset="0"/>
                <a:cs typeface="Times New Roman" panose="02020603050405020304" pitchFamily="18" charset="0"/>
              </a:rPr>
              <a:t>CHAPTER 3: DATA COLLECTION</a:t>
            </a:r>
          </a:p>
        </p:txBody>
      </p:sp>
      <p:sp>
        <p:nvSpPr>
          <p:cNvPr id="8" name="Rectangle 7"/>
          <p:cNvSpPr/>
          <p:nvPr/>
        </p:nvSpPr>
        <p:spPr>
          <a:xfrm rot="16200000">
            <a:off x="-3119981" y="3119980"/>
            <a:ext cx="6858002" cy="618038"/>
          </a:xfrm>
          <a:prstGeom prst="rect">
            <a:avLst/>
          </a:prstGeom>
          <a:solidFill>
            <a:schemeClr val="bg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latin typeface="Times New Roman" panose="02020603050405020304" pitchFamily="18" charset="0"/>
              <a:cs typeface="Times New Roman" panose="02020603050405020304" pitchFamily="18" charset="0"/>
            </a:endParaRPr>
          </a:p>
        </p:txBody>
      </p:sp>
      <p:pic>
        <p:nvPicPr>
          <p:cNvPr id="9220" name="Picture 4" descr="What Is GitHub? Definition, Uses, &amp; Getting Star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1842" y="1839433"/>
            <a:ext cx="4157330" cy="1988288"/>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How to Download Kaggle Datasets on Ubuntu | endtoend.a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4353" y="1839433"/>
            <a:ext cx="4231757" cy="199699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956930" y="4994424"/>
            <a:ext cx="3876434" cy="1569660"/>
          </a:xfrm>
          <a:prstGeom prst="rect">
            <a:avLst/>
          </a:prstGeom>
        </p:spPr>
        <p:txBody>
          <a:bodyPr wrap="square">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Explanation of data </a:t>
            </a:r>
            <a:r>
              <a:rPr lang="en-US" sz="2400" dirty="0" smtClean="0">
                <a:latin typeface="Times New Roman" panose="02020603050405020304" pitchFamily="18" charset="0"/>
                <a:cs typeface="Times New Roman" panose="02020603050405020304" pitchFamily="18" charset="0"/>
              </a:rPr>
              <a:t>fields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Challenges: Data quality</a:t>
            </a:r>
            <a:r>
              <a:rPr lang="en-US"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Concern</a:t>
            </a:r>
            <a:r>
              <a:rPr lang="en-US" dirty="0">
                <a:latin typeface="Times New Roman" panose="02020603050405020304" pitchFamily="18" charset="0"/>
                <a:cs typeface="Times New Roman" panose="02020603050405020304" pitchFamily="18" charset="0"/>
              </a:rPr>
              <a:t>: Data integrity. </a:t>
            </a:r>
            <a:endParaRPr lang="en-US"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Strategy</a:t>
            </a:r>
            <a:r>
              <a:rPr lang="en-US" dirty="0">
                <a:latin typeface="Times New Roman" panose="02020603050405020304" pitchFamily="18" charset="0"/>
                <a:cs typeface="Times New Roman" panose="02020603050405020304" pitchFamily="18" charset="0"/>
              </a:rPr>
              <a:t>: Mitigation and resolution.</a:t>
            </a:r>
          </a:p>
        </p:txBody>
      </p:sp>
    </p:spTree>
    <p:extLst>
      <p:ext uri="{BB962C8B-B14F-4D97-AF65-F5344CB8AC3E}">
        <p14:creationId xmlns:p14="http://schemas.microsoft.com/office/powerpoint/2010/main" val="8122190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0"/>
            <a:ext cx="12598400" cy="6858000"/>
          </a:xfrm>
        </p:spPr>
        <p:txBody>
          <a:bodyPr/>
          <a:lstStyle/>
          <a:p>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2"/>
          <a:stretch>
            <a:fillRect/>
          </a:stretch>
        </p:blipFill>
        <p:spPr>
          <a:xfrm>
            <a:off x="1881963" y="2438554"/>
            <a:ext cx="1787344" cy="1867276"/>
          </a:xfrm>
          <a:prstGeom prst="rect">
            <a:avLst/>
          </a:prstGeom>
        </p:spPr>
      </p:pic>
      <p:pic>
        <p:nvPicPr>
          <p:cNvPr id="13" name="Picture 12"/>
          <p:cNvPicPr>
            <a:picLocks noChangeAspect="1"/>
          </p:cNvPicPr>
          <p:nvPr/>
        </p:nvPicPr>
        <p:blipFill>
          <a:blip r:embed="rId3"/>
          <a:stretch>
            <a:fillRect/>
          </a:stretch>
        </p:blipFill>
        <p:spPr>
          <a:xfrm>
            <a:off x="9235791" y="2637696"/>
            <a:ext cx="1928733" cy="1582607"/>
          </a:xfrm>
          <a:prstGeom prst="rect">
            <a:avLst/>
          </a:prstGeom>
        </p:spPr>
      </p:pic>
      <p:pic>
        <p:nvPicPr>
          <p:cNvPr id="14" name="Picture 13"/>
          <p:cNvPicPr>
            <a:picLocks noChangeAspect="1"/>
          </p:cNvPicPr>
          <p:nvPr/>
        </p:nvPicPr>
        <p:blipFill>
          <a:blip r:embed="rId4"/>
          <a:stretch>
            <a:fillRect/>
          </a:stretch>
        </p:blipFill>
        <p:spPr>
          <a:xfrm>
            <a:off x="5396987" y="2174863"/>
            <a:ext cx="2038192" cy="2109988"/>
          </a:xfrm>
          <a:prstGeom prst="rect">
            <a:avLst/>
          </a:prstGeom>
        </p:spPr>
      </p:pic>
      <p:pic>
        <p:nvPicPr>
          <p:cNvPr id="8194" name="Picture 2" descr="Vector curve line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3705920">
            <a:off x="3825868" y="2489535"/>
            <a:ext cx="1364137" cy="136413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Vector curve line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4787748">
            <a:off x="7610790" y="2600799"/>
            <a:ext cx="1472297" cy="147229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4816299" y="4527694"/>
            <a:ext cx="3199567" cy="1200329"/>
          </a:xfrm>
          <a:prstGeom prst="rect">
            <a:avLst/>
          </a:prstGeom>
        </p:spPr>
        <p:txBody>
          <a:bodyPr wrap="square">
            <a:spAutoFit/>
          </a:bodyPr>
          <a:lstStyle/>
          <a:p>
            <a:pPr algn="ctr"/>
            <a:r>
              <a:rPr lang="en-US" dirty="0">
                <a:latin typeface="Times New Roman" panose="02020603050405020304" pitchFamily="18" charset="0"/>
                <a:cs typeface="Times New Roman" panose="02020603050405020304" pitchFamily="18" charset="0"/>
              </a:rPr>
              <a:t>Data cleaning </a:t>
            </a:r>
            <a:r>
              <a:rPr lang="en-US" dirty="0" smtClean="0">
                <a:latin typeface="Times New Roman" panose="02020603050405020304" pitchFamily="18" charset="0"/>
                <a:cs typeface="Times New Roman" panose="02020603050405020304" pitchFamily="18" charset="0"/>
              </a:rPr>
              <a:t>involves</a:t>
            </a: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Handling </a:t>
            </a:r>
            <a:r>
              <a:rPr lang="en-US" dirty="0">
                <a:latin typeface="Times New Roman" panose="02020603050405020304" pitchFamily="18" charset="0"/>
                <a:cs typeface="Times New Roman" panose="02020603050405020304" pitchFamily="18" charset="0"/>
              </a:rPr>
              <a:t>missing values.</a:t>
            </a:r>
          </a:p>
          <a:p>
            <a:pPr algn="ctr"/>
            <a:r>
              <a:rPr lang="en-US" dirty="0" smtClean="0">
                <a:latin typeface="Times New Roman" panose="02020603050405020304" pitchFamily="18" charset="0"/>
                <a:cs typeface="Times New Roman" panose="02020603050405020304" pitchFamily="18" charset="0"/>
              </a:rPr>
              <a:t>Removing </a:t>
            </a:r>
            <a:r>
              <a:rPr lang="en-US" dirty="0">
                <a:latin typeface="Times New Roman" panose="02020603050405020304" pitchFamily="18" charset="0"/>
                <a:cs typeface="Times New Roman" panose="02020603050405020304" pitchFamily="18" charset="0"/>
              </a:rPr>
              <a:t>duplicates.</a:t>
            </a:r>
          </a:p>
        </p:txBody>
      </p:sp>
      <p:sp>
        <p:nvSpPr>
          <p:cNvPr id="18" name="Rectangle 17"/>
          <p:cNvSpPr/>
          <p:nvPr/>
        </p:nvSpPr>
        <p:spPr>
          <a:xfrm>
            <a:off x="8674132" y="4526232"/>
            <a:ext cx="3052050" cy="1200329"/>
          </a:xfrm>
          <a:prstGeom prst="rect">
            <a:avLst/>
          </a:prstGeom>
        </p:spPr>
        <p:txBody>
          <a:bodyPr wrap="square">
            <a:spAutoFit/>
          </a:bodyPr>
          <a:lstStyle/>
          <a:p>
            <a:pPr algn="ctr"/>
            <a:r>
              <a:rPr lang="en-US" dirty="0">
                <a:latin typeface="Times New Roman" panose="02020603050405020304" pitchFamily="18" charset="0"/>
                <a:cs typeface="Times New Roman" panose="02020603050405020304" pitchFamily="18" charset="0"/>
              </a:rPr>
              <a:t>Formatting data </a:t>
            </a:r>
            <a:r>
              <a:rPr lang="en-US" dirty="0" smtClean="0">
                <a:latin typeface="Times New Roman" panose="02020603050405020304" pitchFamily="18" charset="0"/>
                <a:cs typeface="Times New Roman" panose="02020603050405020304" pitchFamily="18" charset="0"/>
              </a:rPr>
              <a:t>types</a:t>
            </a:r>
          </a:p>
          <a:p>
            <a:pPr algn="ctr"/>
            <a:endParaRPr lang="en-US" dirty="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Date </a:t>
            </a:r>
            <a:r>
              <a:rPr lang="en-US" dirty="0">
                <a:latin typeface="Times New Roman" panose="02020603050405020304" pitchFamily="18" charset="0"/>
                <a:cs typeface="Times New Roman" panose="02020603050405020304" pitchFamily="18" charset="0"/>
              </a:rPr>
              <a:t>string to </a:t>
            </a:r>
            <a:r>
              <a:rPr lang="en-US" dirty="0" smtClean="0">
                <a:latin typeface="Times New Roman" panose="02020603050405020304" pitchFamily="18" charset="0"/>
                <a:cs typeface="Times New Roman" panose="02020603050405020304" pitchFamily="18" charset="0"/>
              </a:rPr>
              <a:t>date time</a:t>
            </a:r>
            <a:r>
              <a:rPr lang="en-US" dirty="0">
                <a:latin typeface="Times New Roman" panose="02020603050405020304" pitchFamily="18" charset="0"/>
                <a:cs typeface="Times New Roman" panose="02020603050405020304" pitchFamily="18" charset="0"/>
              </a:rPr>
              <a:t>.</a:t>
            </a:r>
          </a:p>
          <a:p>
            <a:pPr algn="ctr"/>
            <a:r>
              <a:rPr lang="en-US" dirty="0" smtClean="0">
                <a:latin typeface="Times New Roman" panose="02020603050405020304" pitchFamily="18" charset="0"/>
                <a:cs typeface="Times New Roman" panose="02020603050405020304" pitchFamily="18" charset="0"/>
              </a:rPr>
              <a:t>Standardize</a:t>
            </a:r>
            <a:r>
              <a:rPr lang="en-US" dirty="0">
                <a:latin typeface="Times New Roman" panose="02020603050405020304" pitchFamily="18" charset="0"/>
                <a:cs typeface="Times New Roman" panose="02020603050405020304" pitchFamily="18" charset="0"/>
              </a:rPr>
              <a:t>: Data types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20" name="Rectangle 19"/>
          <p:cNvSpPr/>
          <p:nvPr/>
        </p:nvSpPr>
        <p:spPr>
          <a:xfrm>
            <a:off x="1182608" y="4526232"/>
            <a:ext cx="3083442" cy="1200329"/>
          </a:xfrm>
          <a:prstGeom prst="rect">
            <a:avLst/>
          </a:prstGeom>
        </p:spPr>
        <p:txBody>
          <a:bodyPr wrap="square">
            <a:spAutoFit/>
          </a:bodyPr>
          <a:lstStyle/>
          <a:p>
            <a:pPr algn="ctr"/>
            <a:r>
              <a:rPr lang="en-US" dirty="0" smtClean="0">
                <a:latin typeface="Times New Roman" panose="02020603050405020304" pitchFamily="18" charset="0"/>
                <a:cs typeface="Times New Roman" panose="02020603050405020304" pitchFamily="18" charset="0"/>
              </a:rPr>
              <a:t>Data Understanding</a:t>
            </a:r>
          </a:p>
          <a:p>
            <a:pPr algn="ctr"/>
            <a:endParaRPr lang="en-US" dirty="0" smtClean="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Transformation/Engineering</a:t>
            </a:r>
            <a:endParaRPr lang="en-US" dirty="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Analysis/Insights</a:t>
            </a:r>
            <a:endParaRPr lang="en-US" dirty="0">
              <a:latin typeface="Times New Roman" panose="02020603050405020304" pitchFamily="18" charset="0"/>
              <a:cs typeface="Times New Roman" panose="02020603050405020304" pitchFamily="18" charset="0"/>
            </a:endParaRPr>
          </a:p>
        </p:txBody>
      </p:sp>
      <p:sp>
        <p:nvSpPr>
          <p:cNvPr id="21" name="Rectangle 20"/>
          <p:cNvSpPr/>
          <p:nvPr/>
        </p:nvSpPr>
        <p:spPr>
          <a:xfrm>
            <a:off x="2750965" y="520204"/>
            <a:ext cx="6627712" cy="523220"/>
          </a:xfrm>
          <a:prstGeom prst="rect">
            <a:avLst/>
          </a:prstGeom>
        </p:spPr>
        <p:txBody>
          <a:bodyPr wrap="none">
            <a:spAutoFit/>
          </a:bodyPr>
          <a:lstStyle/>
          <a:p>
            <a:r>
              <a:rPr lang="en-US" sz="2800" b="1" dirty="0" smtClean="0">
                <a:latin typeface="Times New Roman" panose="02020603050405020304" pitchFamily="18" charset="0"/>
                <a:cs typeface="Times New Roman" panose="02020603050405020304" pitchFamily="18" charset="0"/>
              </a:rPr>
              <a:t>CHAPTER 4: DATA PRE-PROCESSING</a:t>
            </a:r>
          </a:p>
        </p:txBody>
      </p:sp>
    </p:spTree>
    <p:extLst>
      <p:ext uri="{BB962C8B-B14F-4D97-AF65-F5344CB8AC3E}">
        <p14:creationId xmlns:p14="http://schemas.microsoft.com/office/powerpoint/2010/main" val="14261610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Page 1</a:t>
            </a:r>
          </a:p>
        </p:txBody>
      </p:sp>
      <p:sp>
        <p:nvSpPr>
          <p:cNvPr id="5" name="Rectangle 4"/>
          <p:cNvSpPr/>
          <p:nvPr/>
        </p:nvSpPr>
        <p:spPr>
          <a:xfrm>
            <a:off x="2634090" y="0"/>
            <a:ext cx="6923818" cy="461665"/>
          </a:xfrm>
          <a:prstGeom prst="rect">
            <a:avLst/>
          </a:prstGeom>
        </p:spPr>
        <p:txBody>
          <a:bodyPr wrap="none">
            <a:spAutoFit/>
          </a:bodyPr>
          <a:lstStyle/>
          <a:p>
            <a:pPr algn="ctr"/>
            <a:r>
              <a:rPr lang="en-US" sz="2400" b="1" dirty="0" smtClean="0">
                <a:latin typeface="Times New Roman" panose="02020603050405020304" pitchFamily="18" charset="0"/>
                <a:cs typeface="Times New Roman" panose="02020603050405020304" pitchFamily="18" charset="0"/>
              </a:rPr>
              <a:t>CHAPTER 5: EXPLORATORY DATA ANALYSIS</a:t>
            </a:r>
            <a:endParaRPr lang="en-US" sz="24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1665"/>
            <a:ext cx="12192000" cy="6396335"/>
          </a:xfrm>
          <a:prstGeom prst="rect">
            <a:avLst/>
          </a:prstGeom>
        </p:spPr>
      </p:pic>
    </p:spTree>
    <p:extLst>
      <p:ext uri="{BB962C8B-B14F-4D97-AF65-F5344CB8AC3E}">
        <p14:creationId xmlns:p14="http://schemas.microsoft.com/office/powerpoint/2010/main" val="11019653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97626" y="308653"/>
            <a:ext cx="6218947" cy="1077218"/>
          </a:xfrm>
          <a:prstGeom prst="rect">
            <a:avLst/>
          </a:prstGeom>
        </p:spPr>
        <p:txBody>
          <a:bodyPr wrap="none">
            <a:spAutoFit/>
          </a:bodyPr>
          <a:lstStyle/>
          <a:p>
            <a:pPr algn="ctr"/>
            <a:r>
              <a:rPr lang="en-US" sz="3200" b="1" dirty="0" smtClean="0">
                <a:latin typeface="Times New Roman" panose="02020603050405020304" pitchFamily="18" charset="0"/>
                <a:cs typeface="Times New Roman" panose="02020603050405020304" pitchFamily="18" charset="0"/>
              </a:rPr>
              <a:t>CHAPTER 6: </a:t>
            </a:r>
          </a:p>
          <a:p>
            <a:pPr algn="ctr"/>
            <a:r>
              <a:rPr lang="en-US" sz="3200" b="1" dirty="0" smtClean="0">
                <a:latin typeface="Times New Roman" panose="02020603050405020304" pitchFamily="18" charset="0"/>
                <a:cs typeface="Times New Roman" panose="02020603050405020304" pitchFamily="18" charset="0"/>
              </a:rPr>
              <a:t>CUSTOMER SEGMENTATIONS</a:t>
            </a:r>
          </a:p>
        </p:txBody>
      </p:sp>
      <p:sp>
        <p:nvSpPr>
          <p:cNvPr id="3" name="TextBox 2"/>
          <p:cNvSpPr txBox="1"/>
          <p:nvPr/>
        </p:nvSpPr>
        <p:spPr>
          <a:xfrm>
            <a:off x="848850" y="1963421"/>
            <a:ext cx="5158249" cy="1938992"/>
          </a:xfrm>
          <a:prstGeom prst="rect">
            <a:avLst/>
          </a:prstGeom>
          <a:solidFill>
            <a:schemeClr val="bg2"/>
          </a:solidFill>
        </p:spPr>
        <p:txBody>
          <a:bodyPr wrap="square" rtlCol="0">
            <a:spAutoFit/>
          </a:bodyPr>
          <a:lstStyle/>
          <a:p>
            <a:pPr algn="ctr"/>
            <a:r>
              <a:rPr lang="en-US" sz="2400" dirty="0" smtClean="0">
                <a:latin typeface="Times New Roman" panose="02020603050405020304" pitchFamily="18" charset="0"/>
                <a:cs typeface="Times New Roman" panose="02020603050405020304" pitchFamily="18" charset="0"/>
              </a:rPr>
              <a:t>PROFITS</a:t>
            </a:r>
            <a:endParaRPr lang="en-US" sz="2400" dirty="0" smtClean="0">
              <a:latin typeface="Times New Roman" panose="02020603050405020304" pitchFamily="18" charset="0"/>
              <a:cs typeface="Times New Roman" panose="02020603050405020304" pitchFamily="18" charset="0"/>
            </a:endParaRPr>
          </a:p>
          <a:p>
            <a:pPr algn="ctr"/>
            <a:endParaRPr lang="en-US" sz="2400" dirty="0">
              <a:latin typeface="Times New Roman" panose="02020603050405020304" pitchFamily="18" charset="0"/>
              <a:cs typeface="Times New Roman" panose="02020603050405020304" pitchFamily="18" charset="0"/>
            </a:endParaRPr>
          </a:p>
          <a:p>
            <a:pPr algn="ctr"/>
            <a:r>
              <a:rPr lang="en-US" sz="2400" dirty="0" smtClean="0">
                <a:latin typeface="Times New Roman" panose="02020603050405020304" pitchFamily="18" charset="0"/>
                <a:cs typeface="Times New Roman" panose="02020603050405020304" pitchFamily="18" charset="0"/>
              </a:rPr>
              <a:t>SUM </a:t>
            </a:r>
            <a:r>
              <a:rPr lang="en-US" sz="2400" dirty="0">
                <a:latin typeface="Times New Roman" panose="02020603050405020304" pitchFamily="18" charset="0"/>
                <a:cs typeface="Times New Roman" panose="02020603050405020304" pitchFamily="18" charset="0"/>
              </a:rPr>
              <a:t>OF </a:t>
            </a:r>
            <a:r>
              <a:rPr lang="en-US" sz="2400" dirty="0" smtClean="0">
                <a:latin typeface="Times New Roman" panose="02020603050405020304" pitchFamily="18" charset="0"/>
                <a:cs typeface="Times New Roman" panose="02020603050405020304" pitchFamily="18" charset="0"/>
              </a:rPr>
              <a:t>PROFITS </a:t>
            </a:r>
            <a:r>
              <a:rPr lang="en-US" sz="2400" dirty="0" smtClean="0">
                <a:latin typeface="Times New Roman" panose="02020603050405020304" pitchFamily="18" charset="0"/>
                <a:cs typeface="Times New Roman" panose="02020603050405020304" pitchFamily="18" charset="0"/>
              </a:rPr>
              <a:t>BY MONTH</a:t>
            </a:r>
          </a:p>
          <a:p>
            <a:pPr algn="ctr"/>
            <a:r>
              <a:rPr lang="en-US" sz="2400" dirty="0" smtClean="0">
                <a:latin typeface="Times New Roman" panose="02020603050405020304" pitchFamily="18" charset="0"/>
                <a:cs typeface="Times New Roman" panose="02020603050405020304" pitchFamily="18" charset="0"/>
              </a:rPr>
              <a:t>SUM </a:t>
            </a:r>
            <a:r>
              <a:rPr lang="en-US" sz="2400" dirty="0">
                <a:latin typeface="Times New Roman" panose="02020603050405020304" pitchFamily="18" charset="0"/>
                <a:cs typeface="Times New Roman" panose="02020603050405020304" pitchFamily="18" charset="0"/>
              </a:rPr>
              <a:t>OF </a:t>
            </a:r>
            <a:r>
              <a:rPr lang="en-US" sz="2400" dirty="0" smtClean="0">
                <a:latin typeface="Times New Roman" panose="02020603050405020304" pitchFamily="18" charset="0"/>
                <a:cs typeface="Times New Roman" panose="02020603050405020304" pitchFamily="18" charset="0"/>
              </a:rPr>
              <a:t>PROFITS BY STATE &amp; CITY</a:t>
            </a:r>
            <a:endParaRPr lang="en-US" sz="2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246750" y="4237557"/>
            <a:ext cx="5326952" cy="2308324"/>
          </a:xfrm>
          <a:prstGeom prst="rect">
            <a:avLst/>
          </a:prstGeom>
          <a:solidFill>
            <a:schemeClr val="tx1">
              <a:lumMod val="85000"/>
            </a:schemeClr>
          </a:solidFill>
        </p:spPr>
        <p:txBody>
          <a:bodyPr wrap="square" rtlCol="0">
            <a:spAutoFit/>
          </a:bodyPr>
          <a:lstStyle/>
          <a:p>
            <a:pPr algn="ctr"/>
            <a:r>
              <a:rPr lang="en-US" sz="2400" dirty="0" smtClean="0">
                <a:solidFill>
                  <a:schemeClr val="bg1"/>
                </a:solidFill>
                <a:latin typeface="Times New Roman" panose="02020603050405020304" pitchFamily="18" charset="0"/>
                <a:cs typeface="Times New Roman" panose="02020603050405020304" pitchFamily="18" charset="0"/>
              </a:rPr>
              <a:t>SUB-CATEGORY</a:t>
            </a:r>
          </a:p>
          <a:p>
            <a:pPr algn="ctr"/>
            <a:endParaRPr lang="en-US" sz="2400" dirty="0" smtClean="0">
              <a:solidFill>
                <a:schemeClr val="bg1"/>
              </a:solidFill>
              <a:latin typeface="Times New Roman" panose="02020603050405020304" pitchFamily="18" charset="0"/>
              <a:cs typeface="Times New Roman" panose="02020603050405020304" pitchFamily="18" charset="0"/>
            </a:endParaRPr>
          </a:p>
          <a:p>
            <a:pPr algn="ctr"/>
            <a:r>
              <a:rPr lang="en-US" sz="2400" dirty="0">
                <a:solidFill>
                  <a:schemeClr val="bg1"/>
                </a:solidFill>
                <a:latin typeface="Times New Roman" panose="02020603050405020304" pitchFamily="18" charset="0"/>
                <a:cs typeface="Times New Roman" panose="02020603050405020304" pitchFamily="18" charset="0"/>
              </a:rPr>
              <a:t>SUM OF </a:t>
            </a:r>
            <a:r>
              <a:rPr lang="en-US" sz="2400" dirty="0" smtClean="0">
                <a:solidFill>
                  <a:schemeClr val="bg1"/>
                </a:solidFill>
                <a:latin typeface="Times New Roman" panose="02020603050405020304" pitchFamily="18" charset="0"/>
                <a:cs typeface="Times New Roman" panose="02020603050405020304" pitchFamily="18" charset="0"/>
              </a:rPr>
              <a:t>QUANTITY BY </a:t>
            </a:r>
            <a:r>
              <a:rPr lang="en-US" sz="2400" dirty="0">
                <a:solidFill>
                  <a:schemeClr val="bg1"/>
                </a:solidFill>
                <a:latin typeface="Times New Roman" panose="02020603050405020304" pitchFamily="18" charset="0"/>
                <a:cs typeface="Times New Roman" panose="02020603050405020304" pitchFamily="18" charset="0"/>
              </a:rPr>
              <a:t>PAYMENT </a:t>
            </a:r>
            <a:r>
              <a:rPr lang="en-US" sz="2400" dirty="0" smtClean="0">
                <a:solidFill>
                  <a:schemeClr val="bg1"/>
                </a:solidFill>
                <a:latin typeface="Times New Roman" panose="02020603050405020304" pitchFamily="18" charset="0"/>
                <a:cs typeface="Times New Roman" panose="02020603050405020304" pitchFamily="18" charset="0"/>
              </a:rPr>
              <a:t>MODE</a:t>
            </a:r>
            <a:endParaRPr lang="en-US" sz="2400" dirty="0">
              <a:solidFill>
                <a:schemeClr val="bg1"/>
              </a:solidFill>
              <a:latin typeface="Times New Roman" panose="02020603050405020304" pitchFamily="18" charset="0"/>
              <a:cs typeface="Times New Roman" panose="02020603050405020304" pitchFamily="18" charset="0"/>
            </a:endParaRPr>
          </a:p>
          <a:p>
            <a:pPr algn="ctr"/>
            <a:r>
              <a:rPr lang="en-US" sz="2400" dirty="0">
                <a:solidFill>
                  <a:schemeClr val="bg1"/>
                </a:solidFill>
                <a:latin typeface="Times New Roman" panose="02020603050405020304" pitchFamily="18" charset="0"/>
                <a:cs typeface="Times New Roman" panose="02020603050405020304" pitchFamily="18" charset="0"/>
              </a:rPr>
              <a:t>SUM OF </a:t>
            </a:r>
            <a:r>
              <a:rPr lang="en-US" sz="2400" dirty="0" smtClean="0">
                <a:solidFill>
                  <a:schemeClr val="bg1"/>
                </a:solidFill>
                <a:latin typeface="Times New Roman" panose="02020603050405020304" pitchFamily="18" charset="0"/>
                <a:cs typeface="Times New Roman" panose="02020603050405020304" pitchFamily="18" charset="0"/>
              </a:rPr>
              <a:t>PROFITS </a:t>
            </a:r>
            <a:r>
              <a:rPr lang="en-US" sz="2400" dirty="0">
                <a:solidFill>
                  <a:schemeClr val="bg1"/>
                </a:solidFill>
                <a:latin typeface="Times New Roman" panose="02020603050405020304" pitchFamily="18" charset="0"/>
                <a:cs typeface="Times New Roman" panose="02020603050405020304" pitchFamily="18" charset="0"/>
              </a:rPr>
              <a:t>BY PAYMENT </a:t>
            </a:r>
            <a:r>
              <a:rPr lang="en-US" sz="2400" dirty="0" smtClean="0">
                <a:solidFill>
                  <a:schemeClr val="bg1"/>
                </a:solidFill>
                <a:latin typeface="Times New Roman" panose="02020603050405020304" pitchFamily="18" charset="0"/>
                <a:cs typeface="Times New Roman" panose="02020603050405020304" pitchFamily="18" charset="0"/>
              </a:rPr>
              <a:t>MODE</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848849" y="5379946"/>
            <a:ext cx="5158250" cy="1200329"/>
          </a:xfrm>
          <a:prstGeom prst="rect">
            <a:avLst/>
          </a:prstGeom>
          <a:solidFill>
            <a:schemeClr val="accent3"/>
          </a:solid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CATEGORY</a:t>
            </a:r>
          </a:p>
          <a:p>
            <a:pPr algn="ctr"/>
            <a:r>
              <a:rPr lang="en-US" sz="2400" dirty="0">
                <a:latin typeface="Times New Roman" panose="02020603050405020304" pitchFamily="18" charset="0"/>
                <a:cs typeface="Times New Roman" panose="02020603050405020304" pitchFamily="18" charset="0"/>
              </a:rPr>
              <a:t>SUM OF QUANTITY,PROFITS BY PAYMENT MODE</a:t>
            </a:r>
            <a:endParaRPr lang="en-US" sz="2400" dirty="0">
              <a:latin typeface="Times New Roman" panose="02020603050405020304" pitchFamily="18" charset="0"/>
              <a:cs typeface="Times New Roman" panose="02020603050405020304" pitchFamily="18" charset="0"/>
            </a:endParaRPr>
          </a:p>
        </p:txBody>
      </p:sp>
      <p:sp>
        <p:nvSpPr>
          <p:cNvPr id="8" name="Rectangle 7"/>
          <p:cNvSpPr/>
          <p:nvPr/>
        </p:nvSpPr>
        <p:spPr>
          <a:xfrm>
            <a:off x="848850" y="4041015"/>
            <a:ext cx="5158249" cy="1200329"/>
          </a:xfrm>
          <a:prstGeom prst="rect">
            <a:avLst/>
          </a:prstGeom>
          <a:solidFill>
            <a:schemeClr val="accent1"/>
          </a:solidFill>
        </p:spPr>
        <p:txBody>
          <a:bodyPr wrap="square">
            <a:spAutoFit/>
          </a:bodyPr>
          <a:lstStyle/>
          <a:p>
            <a:pPr algn="ctr"/>
            <a:r>
              <a:rPr lang="en-US" sz="2400" dirty="0" smtClean="0">
                <a:latin typeface="Times New Roman" panose="02020603050405020304" pitchFamily="18" charset="0"/>
                <a:cs typeface="Times New Roman" panose="02020603050405020304" pitchFamily="18" charset="0"/>
              </a:rPr>
              <a:t>PAYMENT MODES</a:t>
            </a:r>
          </a:p>
          <a:p>
            <a:pPr algn="ctr"/>
            <a:r>
              <a:rPr lang="en-US" sz="2400" dirty="0">
                <a:latin typeface="Times New Roman" panose="02020603050405020304" pitchFamily="18" charset="0"/>
                <a:cs typeface="Times New Roman" panose="02020603050405020304" pitchFamily="18" charset="0"/>
              </a:rPr>
              <a:t>SUM OF PROFITS </a:t>
            </a:r>
            <a:r>
              <a:rPr lang="en-US" sz="2400" dirty="0" smtClean="0">
                <a:latin typeface="Times New Roman" panose="02020603050405020304" pitchFamily="18" charset="0"/>
                <a:cs typeface="Times New Roman" panose="02020603050405020304" pitchFamily="18" charset="0"/>
              </a:rPr>
              <a:t>BY PAYMENT MODE</a:t>
            </a:r>
            <a:endParaRPr lang="en-US" sz="2400" dirty="0">
              <a:latin typeface="Times New Roman" panose="02020603050405020304" pitchFamily="18" charset="0"/>
              <a:cs typeface="Times New Roman" panose="02020603050405020304" pitchFamily="18" charset="0"/>
            </a:endParaRPr>
          </a:p>
        </p:txBody>
      </p:sp>
      <p:sp>
        <p:nvSpPr>
          <p:cNvPr id="13" name="Rectangle 12"/>
          <p:cNvSpPr/>
          <p:nvPr/>
        </p:nvSpPr>
        <p:spPr>
          <a:xfrm>
            <a:off x="6296888" y="1913750"/>
            <a:ext cx="5276813" cy="2062103"/>
          </a:xfrm>
          <a:prstGeom prst="rect">
            <a:avLst/>
          </a:prstGeom>
          <a:solidFill>
            <a:schemeClr val="accent2"/>
          </a:solidFill>
        </p:spPr>
        <p:txBody>
          <a:bodyPr wrap="square">
            <a:spAutoFit/>
          </a:bodyPr>
          <a:lstStyle/>
          <a:p>
            <a:pPr algn="ctr"/>
            <a:r>
              <a:rPr lang="en-US" sz="3200" dirty="0" smtClean="0">
                <a:solidFill>
                  <a:schemeClr val="bg1"/>
                </a:solidFill>
                <a:latin typeface="Times New Roman" panose="02020603050405020304" pitchFamily="18" charset="0"/>
                <a:cs typeface="Times New Roman" panose="02020603050405020304" pitchFamily="18" charset="0"/>
              </a:rPr>
              <a:t>QUARTERS</a:t>
            </a:r>
            <a:endParaRPr lang="en-US" sz="3200"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solidFill>
                  <a:schemeClr val="bg1"/>
                </a:solidFill>
                <a:latin typeface="Times New Roman" panose="02020603050405020304" pitchFamily="18" charset="0"/>
                <a:cs typeface="Times New Roman" panose="02020603050405020304" pitchFamily="18" charset="0"/>
              </a:rPr>
              <a:t>QUARTERS 1</a:t>
            </a: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solidFill>
                  <a:schemeClr val="bg1"/>
                </a:solidFill>
                <a:latin typeface="Times New Roman" panose="02020603050405020304" pitchFamily="18" charset="0"/>
                <a:cs typeface="Times New Roman" panose="02020603050405020304" pitchFamily="18" charset="0"/>
              </a:rPr>
              <a:t>QUARTERS 2</a:t>
            </a: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solidFill>
                  <a:schemeClr val="bg1"/>
                </a:solidFill>
                <a:latin typeface="Times New Roman" panose="02020603050405020304" pitchFamily="18" charset="0"/>
                <a:cs typeface="Times New Roman" panose="02020603050405020304" pitchFamily="18" charset="0"/>
              </a:rPr>
              <a:t>QUARTERS 3</a:t>
            </a: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solidFill>
                  <a:schemeClr val="bg1"/>
                </a:solidFill>
                <a:latin typeface="Times New Roman" panose="02020603050405020304" pitchFamily="18" charset="0"/>
                <a:cs typeface="Times New Roman" panose="02020603050405020304" pitchFamily="18" charset="0"/>
              </a:rPr>
              <a:t>QUARTERS 4</a:t>
            </a: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2"/>
          <a:stretch>
            <a:fillRect/>
          </a:stretch>
        </p:blipFill>
        <p:spPr>
          <a:xfrm>
            <a:off x="5066727" y="1986395"/>
            <a:ext cx="940372" cy="727047"/>
          </a:xfrm>
          <a:prstGeom prst="rect">
            <a:avLst/>
          </a:prstGeom>
        </p:spPr>
      </p:pic>
    </p:spTree>
    <p:extLst>
      <p:ext uri="{BB962C8B-B14F-4D97-AF65-F5344CB8AC3E}">
        <p14:creationId xmlns:p14="http://schemas.microsoft.com/office/powerpoint/2010/main" val="13415067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23877" y="367551"/>
            <a:ext cx="3706464" cy="954107"/>
          </a:xfrm>
          <a:prstGeom prst="rect">
            <a:avLst/>
          </a:prstGeom>
        </p:spPr>
        <p:txBody>
          <a:bodyPr wrap="none">
            <a:spAutoFit/>
          </a:bodyPr>
          <a:lstStyle/>
          <a:p>
            <a:pPr algn="ctr"/>
            <a:r>
              <a:rPr lang="en-US" sz="2800" b="1" dirty="0" smtClean="0">
                <a:latin typeface="Times New Roman" panose="02020603050405020304" pitchFamily="18" charset="0"/>
                <a:cs typeface="Times New Roman" panose="02020603050405020304" pitchFamily="18" charset="0"/>
              </a:rPr>
              <a:t>CHAPTER 7</a:t>
            </a:r>
          </a:p>
          <a:p>
            <a:pPr algn="ctr"/>
            <a:r>
              <a:rPr lang="en-US" sz="2800" b="1" dirty="0" smtClean="0">
                <a:latin typeface="Times New Roman" panose="02020603050405020304" pitchFamily="18" charset="0"/>
                <a:cs typeface="Times New Roman" panose="02020603050405020304" pitchFamily="18" charset="0"/>
              </a:rPr>
              <a:t>SALES PREDICTION</a:t>
            </a:r>
            <a:endParaRPr lang="en-US" sz="2800" dirty="0">
              <a:latin typeface="Times New Roman" panose="02020603050405020304" pitchFamily="18" charset="0"/>
              <a:cs typeface="Times New Roman" panose="02020603050405020304" pitchFamily="18" charset="0"/>
            </a:endParaRPr>
          </a:p>
        </p:txBody>
      </p:sp>
      <p:sp>
        <p:nvSpPr>
          <p:cNvPr id="7" name="Rectangle 6"/>
          <p:cNvSpPr/>
          <p:nvPr/>
        </p:nvSpPr>
        <p:spPr>
          <a:xfrm>
            <a:off x="2805851" y="4183820"/>
            <a:ext cx="3466214" cy="461665"/>
          </a:xfrm>
          <a:prstGeom prst="rect">
            <a:avLst/>
          </a:prstGeom>
        </p:spPr>
        <p:txBody>
          <a:bodyPr wrap="square">
            <a:spAutoFit/>
          </a:bodyPr>
          <a:lstStyle/>
          <a:p>
            <a:pPr algn="ctr"/>
            <a:r>
              <a:rPr lang="en-US" sz="2400" b="1" dirty="0" smtClean="0">
                <a:solidFill>
                  <a:schemeClr val="accent6"/>
                </a:solidFill>
                <a:latin typeface="Times New Roman" panose="02020603050405020304" pitchFamily="18" charset="0"/>
                <a:cs typeface="Times New Roman" panose="02020603050405020304" pitchFamily="18" charset="0"/>
              </a:rPr>
              <a:t>PAYMENT MODE</a:t>
            </a:r>
            <a:endParaRPr lang="en-US" sz="2400" b="1" dirty="0" smtClean="0">
              <a:solidFill>
                <a:schemeClr val="accent6"/>
              </a:solidFill>
              <a:latin typeface="Times New Roman" panose="02020603050405020304" pitchFamily="18" charset="0"/>
              <a:cs typeface="Times New Roman" panose="02020603050405020304" pitchFamily="18" charset="0"/>
            </a:endParaRPr>
          </a:p>
        </p:txBody>
      </p:sp>
      <p:sp>
        <p:nvSpPr>
          <p:cNvPr id="8" name="Rectangle 7"/>
          <p:cNvSpPr/>
          <p:nvPr/>
        </p:nvSpPr>
        <p:spPr>
          <a:xfrm>
            <a:off x="6044860" y="4208390"/>
            <a:ext cx="3466214" cy="461665"/>
          </a:xfrm>
          <a:prstGeom prst="rect">
            <a:avLst/>
          </a:prstGeom>
        </p:spPr>
        <p:txBody>
          <a:bodyPr wrap="square">
            <a:spAutoFit/>
          </a:bodyPr>
          <a:lstStyle/>
          <a:p>
            <a:pPr algn="ctr"/>
            <a:r>
              <a:rPr lang="en-US" sz="2400" b="1" dirty="0" smtClean="0">
                <a:solidFill>
                  <a:schemeClr val="accent6"/>
                </a:solidFill>
                <a:latin typeface="Times New Roman" panose="02020603050405020304" pitchFamily="18" charset="0"/>
                <a:cs typeface="Times New Roman" panose="02020603050405020304" pitchFamily="18" charset="0"/>
              </a:rPr>
              <a:t>CATEGORY</a:t>
            </a:r>
            <a:endParaRPr lang="en-US" sz="2400" b="1" dirty="0" smtClean="0">
              <a:solidFill>
                <a:schemeClr val="accent6"/>
              </a:solidFill>
              <a:latin typeface="Times New Roman" panose="02020603050405020304" pitchFamily="18" charset="0"/>
              <a:cs typeface="Times New Roman" panose="02020603050405020304" pitchFamily="18" charset="0"/>
            </a:endParaRPr>
          </a:p>
        </p:txBody>
      </p:sp>
      <p:sp>
        <p:nvSpPr>
          <p:cNvPr id="9" name="Rectangle 8"/>
          <p:cNvSpPr/>
          <p:nvPr/>
        </p:nvSpPr>
        <p:spPr>
          <a:xfrm>
            <a:off x="8874161" y="4183820"/>
            <a:ext cx="3073544" cy="461665"/>
          </a:xfrm>
          <a:prstGeom prst="rect">
            <a:avLst/>
          </a:prstGeom>
        </p:spPr>
        <p:txBody>
          <a:bodyPr wrap="square">
            <a:spAutoFit/>
          </a:bodyPr>
          <a:lstStyle/>
          <a:p>
            <a:pPr algn="ctr"/>
            <a:r>
              <a:rPr lang="en-US" sz="2400" b="1" dirty="0">
                <a:solidFill>
                  <a:schemeClr val="accent6"/>
                </a:solidFill>
                <a:latin typeface="Times New Roman" panose="02020603050405020304" pitchFamily="18" charset="0"/>
                <a:cs typeface="Times New Roman" panose="02020603050405020304" pitchFamily="18" charset="0"/>
              </a:rPr>
              <a:t>SUB - </a:t>
            </a:r>
            <a:r>
              <a:rPr lang="en-US" sz="2400" b="1" dirty="0" smtClean="0">
                <a:solidFill>
                  <a:schemeClr val="accent6"/>
                </a:solidFill>
                <a:latin typeface="Times New Roman" panose="02020603050405020304" pitchFamily="18" charset="0"/>
                <a:cs typeface="Times New Roman" panose="02020603050405020304" pitchFamily="18" charset="0"/>
              </a:rPr>
              <a:t>CATEGORY</a:t>
            </a:r>
            <a:endParaRPr lang="en-US" sz="2400" b="1" dirty="0">
              <a:solidFill>
                <a:schemeClr val="accent6"/>
              </a:solidFill>
              <a:latin typeface="Times New Roman" panose="02020603050405020304" pitchFamily="18" charset="0"/>
              <a:cs typeface="Times New Roman" panose="02020603050405020304" pitchFamily="18" charset="0"/>
            </a:endParaRPr>
          </a:p>
        </p:txBody>
      </p:sp>
      <p:sp>
        <p:nvSpPr>
          <p:cNvPr id="10" name="Rectangle 9"/>
          <p:cNvSpPr/>
          <p:nvPr/>
        </p:nvSpPr>
        <p:spPr>
          <a:xfrm>
            <a:off x="6692782" y="1926391"/>
            <a:ext cx="2047359" cy="461665"/>
          </a:xfrm>
          <a:prstGeom prst="rect">
            <a:avLst/>
          </a:prstGeom>
        </p:spPr>
        <p:txBody>
          <a:bodyPr wrap="square">
            <a:spAutoFit/>
          </a:bodyPr>
          <a:lstStyle/>
          <a:p>
            <a:pPr algn="ctr"/>
            <a:r>
              <a:rPr lang="en-US" sz="2400" b="1" dirty="0" smtClean="0">
                <a:solidFill>
                  <a:schemeClr val="accent6"/>
                </a:solidFill>
                <a:latin typeface="Times New Roman" panose="02020603050405020304" pitchFamily="18" charset="0"/>
                <a:cs typeface="Times New Roman" panose="02020603050405020304" pitchFamily="18" charset="0"/>
              </a:rPr>
              <a:t>STATE</a:t>
            </a:r>
            <a:endParaRPr lang="en-US" sz="2400" b="1" dirty="0" smtClean="0">
              <a:solidFill>
                <a:schemeClr val="accent6"/>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9762959" y="1880992"/>
            <a:ext cx="1295948" cy="461665"/>
          </a:xfrm>
          <a:prstGeom prst="rect">
            <a:avLst/>
          </a:prstGeom>
        </p:spPr>
        <p:txBody>
          <a:bodyPr wrap="square">
            <a:spAutoFit/>
          </a:bodyPr>
          <a:lstStyle/>
          <a:p>
            <a:pPr algn="ctr"/>
            <a:r>
              <a:rPr lang="en-US" sz="2400" b="1" dirty="0" smtClean="0">
                <a:solidFill>
                  <a:schemeClr val="accent6"/>
                </a:solidFill>
                <a:latin typeface="Times New Roman" panose="02020603050405020304" pitchFamily="18" charset="0"/>
                <a:cs typeface="Times New Roman" panose="02020603050405020304" pitchFamily="18" charset="0"/>
              </a:rPr>
              <a:t>CITY</a:t>
            </a:r>
            <a:endParaRPr lang="en-US" sz="2400" b="1" dirty="0" smtClean="0">
              <a:solidFill>
                <a:schemeClr val="accent6"/>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3222807" y="1931349"/>
            <a:ext cx="3168503" cy="369332"/>
          </a:xfrm>
          <a:prstGeom prst="rect">
            <a:avLst/>
          </a:prstGeom>
        </p:spPr>
        <p:txBody>
          <a:bodyPr wrap="square">
            <a:spAutoFit/>
          </a:bodyPr>
          <a:lstStyle/>
          <a:p>
            <a:pPr algn="ctr"/>
            <a:r>
              <a:rPr lang="en-US" b="1" dirty="0" smtClean="0">
                <a:solidFill>
                  <a:schemeClr val="accent6"/>
                </a:solidFill>
                <a:latin typeface="Times New Roman" panose="02020603050405020304" pitchFamily="18" charset="0"/>
                <a:cs typeface="Times New Roman" panose="02020603050405020304" pitchFamily="18" charset="0"/>
              </a:rPr>
              <a:t>MONTHS</a:t>
            </a:r>
            <a:endParaRPr lang="en-US" b="1" dirty="0" smtClean="0">
              <a:solidFill>
                <a:schemeClr val="accent6"/>
              </a:solidFill>
              <a:latin typeface="Times New Roman" panose="02020603050405020304" pitchFamily="18" charset="0"/>
              <a:cs typeface="Times New Roman" panose="02020603050405020304" pitchFamily="18" charset="0"/>
            </a:endParaRPr>
          </a:p>
        </p:txBody>
      </p:sp>
      <p:sp>
        <p:nvSpPr>
          <p:cNvPr id="2" name="Rectangle 1"/>
          <p:cNvSpPr/>
          <p:nvPr/>
        </p:nvSpPr>
        <p:spPr>
          <a:xfrm>
            <a:off x="850898" y="2583769"/>
            <a:ext cx="1954951" cy="83250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HIGH</a:t>
            </a:r>
          </a:p>
          <a:p>
            <a:pPr algn="ctr"/>
            <a:endParaRPr lang="en-US" dirty="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LOW</a:t>
            </a:r>
            <a:endParaRPr 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850899" y="4754758"/>
            <a:ext cx="1954951" cy="10164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HIGH</a:t>
            </a:r>
          </a:p>
          <a:p>
            <a:pPr algn="ctr"/>
            <a:endParaRPr lang="en-US" sz="1400" dirty="0">
              <a:latin typeface="Times New Roman" panose="02020603050405020304" pitchFamily="18" charset="0"/>
              <a:cs typeface="Times New Roman" panose="02020603050405020304" pitchFamily="18" charset="0"/>
            </a:endParaRPr>
          </a:p>
          <a:p>
            <a:pPr algn="ctr"/>
            <a:r>
              <a:rPr lang="en-US" sz="1400" dirty="0" smtClean="0">
                <a:latin typeface="Times New Roman" panose="02020603050405020304" pitchFamily="18" charset="0"/>
                <a:cs typeface="Times New Roman" panose="02020603050405020304" pitchFamily="18" charset="0"/>
              </a:rPr>
              <a:t>LOW</a:t>
            </a:r>
            <a:endParaRPr lang="en-US" sz="1400" dirty="0">
              <a:latin typeface="Times New Roman" panose="02020603050405020304" pitchFamily="18" charset="0"/>
              <a:cs typeface="Times New Roman" panose="02020603050405020304" pitchFamily="18"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1625363672"/>
              </p:ext>
            </p:extLst>
          </p:nvPr>
        </p:nvGraphicFramePr>
        <p:xfrm>
          <a:off x="3302000" y="2530169"/>
          <a:ext cx="2624496" cy="939706"/>
        </p:xfrm>
        <a:graphic>
          <a:graphicData uri="http://schemas.openxmlformats.org/drawingml/2006/table">
            <a:tbl>
              <a:tblPr firstRow="1" bandRow="1">
                <a:tableStyleId>{9D7B26C5-4107-4FEC-AEDC-1716B250A1EF}</a:tableStyleId>
              </a:tblPr>
              <a:tblGrid>
                <a:gridCol w="2624496">
                  <a:extLst>
                    <a:ext uri="{9D8B030D-6E8A-4147-A177-3AD203B41FA5}">
                      <a16:colId xmlns:a16="http://schemas.microsoft.com/office/drawing/2014/main" val="4292502026"/>
                    </a:ext>
                  </a:extLst>
                </a:gridCol>
              </a:tblGrid>
              <a:tr h="469853">
                <a:tc>
                  <a:txBody>
                    <a:bodyPr/>
                    <a:lstStyle/>
                    <a:p>
                      <a:pPr algn="ctr"/>
                      <a:r>
                        <a:rPr lang="en-US" dirty="0" smtClean="0">
                          <a:latin typeface="Times New Roman" panose="02020603050405020304" pitchFamily="18" charset="0"/>
                          <a:cs typeface="Times New Roman" panose="02020603050405020304" pitchFamily="18" charset="0"/>
                        </a:rPr>
                        <a:t>JANUARY</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13206535"/>
                  </a:ext>
                </a:extLst>
              </a:tr>
              <a:tr h="46985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JANUARY</a:t>
                      </a:r>
                      <a:r>
                        <a:rPr lang="en-US" baseline="0" dirty="0">
                          <a:latin typeface="Times New Roman" panose="02020603050405020304" pitchFamily="18" charset="0"/>
                          <a:cs typeface="Times New Roman" panose="02020603050405020304" pitchFamily="18" charset="0"/>
                        </a:rPr>
                        <a:t> </a:t>
                      </a:r>
                      <a:r>
                        <a:rPr lang="en-US" baseline="0" dirty="0" smtClean="0">
                          <a:latin typeface="Times New Roman" panose="02020603050405020304" pitchFamily="18" charset="0"/>
                          <a:cs typeface="Times New Roman" panose="02020603050405020304" pitchFamily="18" charset="0"/>
                        </a:rPr>
                        <a:t>(-9K)</a:t>
                      </a:r>
                      <a:endParaRPr lang="en-US"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38669639"/>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4853259"/>
              </p:ext>
            </p:extLst>
          </p:nvPr>
        </p:nvGraphicFramePr>
        <p:xfrm>
          <a:off x="3302000" y="4766882"/>
          <a:ext cx="2590778" cy="1004322"/>
        </p:xfrm>
        <a:graphic>
          <a:graphicData uri="http://schemas.openxmlformats.org/drawingml/2006/table">
            <a:tbl>
              <a:tblPr firstRow="1" bandRow="1">
                <a:tableStyleId>{9D7B26C5-4107-4FEC-AEDC-1716B250A1EF}</a:tableStyleId>
              </a:tblPr>
              <a:tblGrid>
                <a:gridCol w="2590778">
                  <a:extLst>
                    <a:ext uri="{9D8B030D-6E8A-4147-A177-3AD203B41FA5}">
                      <a16:colId xmlns:a16="http://schemas.microsoft.com/office/drawing/2014/main" val="4292502026"/>
                    </a:ext>
                  </a:extLst>
                </a:gridCol>
              </a:tblGrid>
              <a:tr h="502161">
                <a:tc>
                  <a:txBody>
                    <a:bodyPr/>
                    <a:lstStyle/>
                    <a:p>
                      <a:pPr algn="ctr"/>
                      <a:r>
                        <a:rPr lang="en-US" dirty="0" smtClean="0">
                          <a:latin typeface="Times New Roman" panose="02020603050405020304" pitchFamily="18" charset="0"/>
                          <a:cs typeface="Times New Roman" panose="02020603050405020304" pitchFamily="18" charset="0"/>
                        </a:rPr>
                        <a:t>UPI (0.07 M)</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13206535"/>
                  </a:ext>
                </a:extLst>
              </a:tr>
              <a:tr h="502161">
                <a:tc>
                  <a:txBody>
                    <a:bodyPr/>
                    <a:lstStyle/>
                    <a:p>
                      <a:pPr algn="ctr"/>
                      <a:r>
                        <a:rPr lang="en-US" dirty="0" smtClean="0">
                          <a:latin typeface="Times New Roman" panose="02020603050405020304" pitchFamily="18" charset="0"/>
                          <a:cs typeface="Times New Roman" panose="02020603050405020304" pitchFamily="18" charset="0"/>
                        </a:rPr>
                        <a:t>COD</a:t>
                      </a:r>
                      <a:r>
                        <a:rPr lang="en-US" baseline="0" dirty="0" smtClean="0">
                          <a:latin typeface="Times New Roman" panose="02020603050405020304" pitchFamily="18" charset="0"/>
                          <a:cs typeface="Times New Roman" panose="02020603050405020304" pitchFamily="18" charset="0"/>
                        </a:rPr>
                        <a:t> (0.01M)</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38669639"/>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970492693"/>
              </p:ext>
            </p:extLst>
          </p:nvPr>
        </p:nvGraphicFramePr>
        <p:xfrm>
          <a:off x="6287076" y="2500570"/>
          <a:ext cx="2753421" cy="967882"/>
        </p:xfrm>
        <a:graphic>
          <a:graphicData uri="http://schemas.openxmlformats.org/drawingml/2006/table">
            <a:tbl>
              <a:tblPr firstRow="1" bandRow="1">
                <a:tableStyleId>{9D7B26C5-4107-4FEC-AEDC-1716B250A1EF}</a:tableStyleId>
              </a:tblPr>
              <a:tblGrid>
                <a:gridCol w="2753421">
                  <a:extLst>
                    <a:ext uri="{9D8B030D-6E8A-4147-A177-3AD203B41FA5}">
                      <a16:colId xmlns:a16="http://schemas.microsoft.com/office/drawing/2014/main" val="4292502026"/>
                    </a:ext>
                  </a:extLst>
                </a:gridCol>
              </a:tblGrid>
              <a:tr h="483941">
                <a:tc>
                  <a:txBody>
                    <a:bodyPr/>
                    <a:lstStyle/>
                    <a:p>
                      <a:pPr algn="ctr"/>
                      <a:r>
                        <a:rPr lang="en-US" dirty="0" smtClean="0">
                          <a:latin typeface="Times New Roman" panose="02020603050405020304" pitchFamily="18" charset="0"/>
                          <a:cs typeface="Times New Roman" panose="02020603050405020304" pitchFamily="18" charset="0"/>
                        </a:rPr>
                        <a:t>WEST</a:t>
                      </a:r>
                      <a:r>
                        <a:rPr lang="en-US" baseline="0" dirty="0" smtClean="0">
                          <a:latin typeface="Times New Roman" panose="02020603050405020304" pitchFamily="18" charset="0"/>
                          <a:cs typeface="Times New Roman" panose="02020603050405020304" pitchFamily="18" charset="0"/>
                        </a:rPr>
                        <a:t> BENGAL (37 K)</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13206535"/>
                  </a:ext>
                </a:extLst>
              </a:tr>
              <a:tr h="483941">
                <a:tc>
                  <a:txBody>
                    <a:bodyPr/>
                    <a:lstStyle/>
                    <a:p>
                      <a:pPr algn="ctr"/>
                      <a:r>
                        <a:rPr lang="en-US" dirty="0" smtClean="0">
                          <a:latin typeface="Times New Roman" panose="02020603050405020304" pitchFamily="18" charset="0"/>
                          <a:cs typeface="Times New Roman" panose="02020603050405020304" pitchFamily="18" charset="0"/>
                        </a:rPr>
                        <a:t>NAGALAND</a:t>
                      </a:r>
                      <a:r>
                        <a:rPr lang="en-US" baseline="0" dirty="0" smtClean="0">
                          <a:latin typeface="Times New Roman" panose="02020603050405020304" pitchFamily="18" charset="0"/>
                          <a:cs typeface="Times New Roman" panose="02020603050405020304" pitchFamily="18" charset="0"/>
                        </a:rPr>
                        <a:t> (1093)</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38669639"/>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546879548"/>
              </p:ext>
            </p:extLst>
          </p:nvPr>
        </p:nvGraphicFramePr>
        <p:xfrm>
          <a:off x="9208039" y="2529468"/>
          <a:ext cx="2527231" cy="1011622"/>
        </p:xfrm>
        <a:graphic>
          <a:graphicData uri="http://schemas.openxmlformats.org/drawingml/2006/table">
            <a:tbl>
              <a:tblPr firstRow="1" bandRow="1">
                <a:tableStyleId>{9D7B26C5-4107-4FEC-AEDC-1716B250A1EF}</a:tableStyleId>
              </a:tblPr>
              <a:tblGrid>
                <a:gridCol w="2527231">
                  <a:extLst>
                    <a:ext uri="{9D8B030D-6E8A-4147-A177-3AD203B41FA5}">
                      <a16:colId xmlns:a16="http://schemas.microsoft.com/office/drawing/2014/main" val="4292502026"/>
                    </a:ext>
                  </a:extLst>
                </a:gridCol>
              </a:tblGrid>
              <a:tr h="505811">
                <a:tc>
                  <a:txBody>
                    <a:bodyPr/>
                    <a:lstStyle/>
                    <a:p>
                      <a:pPr algn="ctr"/>
                      <a:r>
                        <a:rPr lang="en-US" dirty="0" smtClean="0">
                          <a:latin typeface="Times New Roman" panose="02020603050405020304" pitchFamily="18" charset="0"/>
                          <a:cs typeface="Times New Roman" panose="02020603050405020304" pitchFamily="18" charset="0"/>
                        </a:rPr>
                        <a:t>UDAIPHUR</a:t>
                      </a:r>
                      <a:r>
                        <a:rPr lang="en-US" baseline="0" dirty="0" smtClean="0">
                          <a:latin typeface="Times New Roman" panose="02020603050405020304" pitchFamily="18" charset="0"/>
                          <a:cs typeface="Times New Roman" panose="02020603050405020304" pitchFamily="18" charset="0"/>
                        </a:rPr>
                        <a:t> ( 29K )</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13206535"/>
                  </a:ext>
                </a:extLst>
              </a:tr>
              <a:tr h="505811">
                <a:tc>
                  <a:txBody>
                    <a:bodyPr/>
                    <a:lstStyle/>
                    <a:p>
                      <a:pPr algn="ctr"/>
                      <a:r>
                        <a:rPr lang="en-US" dirty="0" smtClean="0">
                          <a:latin typeface="Times New Roman" panose="02020603050405020304" pitchFamily="18" charset="0"/>
                          <a:cs typeface="Times New Roman" panose="02020603050405020304" pitchFamily="18" charset="0"/>
                        </a:rPr>
                        <a:t>AHEMABAD(19K)</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38669639"/>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857031092"/>
              </p:ext>
            </p:extLst>
          </p:nvPr>
        </p:nvGraphicFramePr>
        <p:xfrm>
          <a:off x="6451252" y="4754758"/>
          <a:ext cx="2422909" cy="1016446"/>
        </p:xfrm>
        <a:graphic>
          <a:graphicData uri="http://schemas.openxmlformats.org/drawingml/2006/table">
            <a:tbl>
              <a:tblPr firstRow="1" bandRow="1">
                <a:tableStyleId>{9D7B26C5-4107-4FEC-AEDC-1716B250A1EF}</a:tableStyleId>
              </a:tblPr>
              <a:tblGrid>
                <a:gridCol w="2422909">
                  <a:extLst>
                    <a:ext uri="{9D8B030D-6E8A-4147-A177-3AD203B41FA5}">
                      <a16:colId xmlns:a16="http://schemas.microsoft.com/office/drawing/2014/main" val="4292502026"/>
                    </a:ext>
                  </a:extLst>
                </a:gridCol>
              </a:tblGrid>
              <a:tr h="508223">
                <a:tc>
                  <a:txBody>
                    <a:bodyPr/>
                    <a:lstStyle/>
                    <a:p>
                      <a:pPr algn="ctr"/>
                      <a:r>
                        <a:rPr lang="en-US" dirty="0" smtClean="0">
                          <a:latin typeface="Times New Roman" panose="02020603050405020304" pitchFamily="18" charset="0"/>
                          <a:cs typeface="Times New Roman" panose="02020603050405020304" pitchFamily="18" charset="0"/>
                        </a:rPr>
                        <a:t>CLOTHING</a:t>
                      </a:r>
                      <a:r>
                        <a:rPr lang="en-US" baseline="0" dirty="0" smtClean="0">
                          <a:latin typeface="Times New Roman" panose="02020603050405020304" pitchFamily="18" charset="0"/>
                          <a:cs typeface="Times New Roman" panose="02020603050405020304" pitchFamily="18" charset="0"/>
                        </a:rPr>
                        <a:t> (949)</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13206535"/>
                  </a:ext>
                </a:extLst>
              </a:tr>
              <a:tr h="508223">
                <a:tc>
                  <a:txBody>
                    <a:bodyPr/>
                    <a:lstStyle/>
                    <a:p>
                      <a:pPr algn="ctr"/>
                      <a:r>
                        <a:rPr lang="en-US" dirty="0" smtClean="0">
                          <a:latin typeface="Times New Roman" panose="02020603050405020304" pitchFamily="18" charset="0"/>
                          <a:cs typeface="Times New Roman" panose="02020603050405020304" pitchFamily="18" charset="0"/>
                        </a:rPr>
                        <a:t>FURNITURE</a:t>
                      </a:r>
                      <a:r>
                        <a:rPr lang="en-US" baseline="0" dirty="0" smtClean="0">
                          <a:latin typeface="Times New Roman" panose="02020603050405020304" pitchFamily="18" charset="0"/>
                          <a:cs typeface="Times New Roman" panose="02020603050405020304" pitchFamily="18" charset="0"/>
                        </a:rPr>
                        <a:t> (243)</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38669639"/>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3971480743"/>
              </p:ext>
            </p:extLst>
          </p:nvPr>
        </p:nvGraphicFramePr>
        <p:xfrm>
          <a:off x="9208039" y="4754758"/>
          <a:ext cx="2527231" cy="1016446"/>
        </p:xfrm>
        <a:graphic>
          <a:graphicData uri="http://schemas.openxmlformats.org/drawingml/2006/table">
            <a:tbl>
              <a:tblPr firstRow="1" bandRow="1">
                <a:tableStyleId>{9D7B26C5-4107-4FEC-AEDC-1716B250A1EF}</a:tableStyleId>
              </a:tblPr>
              <a:tblGrid>
                <a:gridCol w="2527231">
                  <a:extLst>
                    <a:ext uri="{9D8B030D-6E8A-4147-A177-3AD203B41FA5}">
                      <a16:colId xmlns:a16="http://schemas.microsoft.com/office/drawing/2014/main" val="4292502026"/>
                    </a:ext>
                  </a:extLst>
                </a:gridCol>
              </a:tblGrid>
              <a:tr h="508223">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T-SHIRT</a:t>
                      </a:r>
                      <a:r>
                        <a:rPr lang="en-US" baseline="0" dirty="0" smtClean="0">
                          <a:solidFill>
                            <a:schemeClr val="tx1"/>
                          </a:solidFill>
                          <a:latin typeface="Times New Roman" panose="02020603050405020304" pitchFamily="18" charset="0"/>
                          <a:cs typeface="Times New Roman" panose="02020603050405020304" pitchFamily="18" charset="0"/>
                        </a:rPr>
                        <a:t> (38285)</a:t>
                      </a:r>
                      <a:endParaRPr lang="en-US"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13206535"/>
                  </a:ext>
                </a:extLst>
              </a:tr>
              <a:tr h="508223">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ACCESSORIES (-23-29)</a:t>
                      </a:r>
                      <a:endParaRPr lang="en-US"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38669639"/>
                  </a:ext>
                </a:extLst>
              </a:tr>
            </a:tbl>
          </a:graphicData>
        </a:graphic>
      </p:graphicFrame>
      <p:pic>
        <p:nvPicPr>
          <p:cNvPr id="27" name="Picture 2" descr="Vector curve lin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4099774">
            <a:off x="5507028" y="1365562"/>
            <a:ext cx="1423135" cy="142313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Vector curve lin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3966307">
            <a:off x="8506452" y="1467645"/>
            <a:ext cx="1312900" cy="131290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Vector curve lin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4787748">
            <a:off x="5984261" y="4065280"/>
            <a:ext cx="747880" cy="74788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Vector curve line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4787748">
            <a:off x="8793179" y="4256661"/>
            <a:ext cx="350741" cy="350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9956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91001" y="3038765"/>
            <a:ext cx="3982274" cy="3416320"/>
          </a:xfrm>
          <a:prstGeom prst="rect">
            <a:avLst/>
          </a:prstGeom>
        </p:spPr>
        <p:txBody>
          <a:bodyPr wrap="square">
            <a:spAutoFit/>
          </a:bodyPr>
          <a:lstStyle/>
          <a:p>
            <a:pPr algn="r"/>
            <a:r>
              <a:rPr lang="en-US" dirty="0" smtClean="0">
                <a:latin typeface="Times New Roman" panose="02020603050405020304" pitchFamily="18" charset="0"/>
                <a:cs typeface="Times New Roman" panose="02020603050405020304" pitchFamily="18" charset="0"/>
              </a:rPr>
              <a:t>CATEGORIES</a:t>
            </a:r>
          </a:p>
          <a:p>
            <a:pPr algn="r"/>
            <a:endParaRPr lang="en-US" dirty="0" smtClean="0">
              <a:latin typeface="Times New Roman" panose="02020603050405020304" pitchFamily="18" charset="0"/>
              <a:cs typeface="Times New Roman" panose="02020603050405020304" pitchFamily="18" charset="0"/>
            </a:endParaRPr>
          </a:p>
          <a:p>
            <a:pPr algn="r"/>
            <a:r>
              <a:rPr lang="en-US" dirty="0" smtClean="0">
                <a:solidFill>
                  <a:schemeClr val="accent6"/>
                </a:solidFill>
                <a:latin typeface="Times New Roman" panose="02020603050405020304" pitchFamily="18" charset="0"/>
                <a:cs typeface="Times New Roman" panose="02020603050405020304" pitchFamily="18" charset="0"/>
              </a:rPr>
              <a:t>CLOTHING</a:t>
            </a:r>
            <a:endParaRPr lang="en-US" dirty="0" smtClean="0">
              <a:solidFill>
                <a:schemeClr val="accent6"/>
              </a:solidFill>
              <a:latin typeface="Times New Roman" panose="02020603050405020304" pitchFamily="18" charset="0"/>
              <a:cs typeface="Times New Roman" panose="02020603050405020304" pitchFamily="18" charset="0"/>
            </a:endParaRPr>
          </a:p>
          <a:p>
            <a:pPr marL="285750" indent="-285750" algn="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r"/>
            <a:r>
              <a:rPr lang="en-US" dirty="0" smtClean="0">
                <a:latin typeface="Times New Roman" panose="02020603050405020304" pitchFamily="18" charset="0"/>
                <a:cs typeface="Times New Roman" panose="02020603050405020304" pitchFamily="18" charset="0"/>
              </a:rPr>
              <a:t>SUB CATEGORIES</a:t>
            </a:r>
            <a:r>
              <a:rPr lang="en-US" dirty="0" smtClean="0">
                <a:latin typeface="Times New Roman" panose="02020603050405020304" pitchFamily="18" charset="0"/>
                <a:cs typeface="Times New Roman" panose="02020603050405020304" pitchFamily="18" charset="0"/>
              </a:rPr>
              <a:t> – </a:t>
            </a:r>
            <a:r>
              <a:rPr lang="en-US" dirty="0" smtClean="0">
                <a:solidFill>
                  <a:schemeClr val="accent6"/>
                </a:solidFill>
                <a:latin typeface="Times New Roman" panose="02020603050405020304" pitchFamily="18" charset="0"/>
                <a:cs typeface="Times New Roman" panose="02020603050405020304" pitchFamily="18" charset="0"/>
              </a:rPr>
              <a:t>T-SHIRT</a:t>
            </a:r>
            <a:endParaRPr lang="en-US" dirty="0">
              <a:solidFill>
                <a:schemeClr val="accent6"/>
              </a:solidFill>
              <a:latin typeface="Times New Roman" panose="02020603050405020304" pitchFamily="18" charset="0"/>
              <a:cs typeface="Times New Roman" panose="02020603050405020304" pitchFamily="18" charset="0"/>
            </a:endParaRPr>
          </a:p>
          <a:p>
            <a:pPr algn="r"/>
            <a:endParaRPr lang="en-US" dirty="0" smtClean="0">
              <a:latin typeface="Times New Roman" panose="02020603050405020304" pitchFamily="18" charset="0"/>
              <a:cs typeface="Times New Roman" panose="02020603050405020304" pitchFamily="18" charset="0"/>
            </a:endParaRPr>
          </a:p>
          <a:p>
            <a:pPr algn="r"/>
            <a:r>
              <a:rPr lang="en-US" dirty="0" smtClean="0">
                <a:latin typeface="Times New Roman" panose="02020603050405020304" pitchFamily="18" charset="0"/>
                <a:cs typeface="Times New Roman" panose="02020603050405020304" pitchFamily="18" charset="0"/>
              </a:rPr>
              <a:t>STATE</a:t>
            </a:r>
          </a:p>
          <a:p>
            <a:pPr algn="r"/>
            <a:endParaRPr lang="en-US" dirty="0">
              <a:latin typeface="Times New Roman" panose="02020603050405020304" pitchFamily="18" charset="0"/>
              <a:cs typeface="Times New Roman" panose="02020603050405020304" pitchFamily="18" charset="0"/>
            </a:endParaRPr>
          </a:p>
          <a:p>
            <a:pPr algn="r"/>
            <a:r>
              <a:rPr lang="en-US" dirty="0" smtClean="0">
                <a:solidFill>
                  <a:schemeClr val="accent6"/>
                </a:solidFill>
                <a:latin typeface="Times New Roman" panose="02020603050405020304" pitchFamily="18" charset="0"/>
                <a:cs typeface="Times New Roman" panose="02020603050405020304" pitchFamily="18" charset="0"/>
              </a:rPr>
              <a:t>WEST BENGAL</a:t>
            </a:r>
            <a:endParaRPr lang="en-US" dirty="0" smtClean="0">
              <a:solidFill>
                <a:schemeClr val="accent6"/>
              </a:solidFill>
              <a:latin typeface="Times New Roman" panose="02020603050405020304" pitchFamily="18" charset="0"/>
              <a:cs typeface="Times New Roman" panose="02020603050405020304" pitchFamily="18" charset="0"/>
            </a:endParaRPr>
          </a:p>
          <a:p>
            <a:pPr marL="285750" indent="-285750" algn="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r"/>
            <a:r>
              <a:rPr lang="en-US" dirty="0" smtClean="0">
                <a:latin typeface="Times New Roman" panose="02020603050405020304" pitchFamily="18" charset="0"/>
                <a:cs typeface="Times New Roman" panose="02020603050405020304" pitchFamily="18" charset="0"/>
              </a:rPr>
              <a:t> PAYMENT MODE- </a:t>
            </a:r>
            <a:r>
              <a:rPr lang="en-US" dirty="0" smtClean="0">
                <a:solidFill>
                  <a:schemeClr val="accent6"/>
                </a:solidFill>
                <a:latin typeface="Times New Roman" panose="02020603050405020304" pitchFamily="18" charset="0"/>
                <a:cs typeface="Times New Roman" panose="02020603050405020304" pitchFamily="18" charset="0"/>
              </a:rPr>
              <a:t>UPI</a:t>
            </a:r>
            <a:endParaRPr lang="en-US" dirty="0" smtClean="0">
              <a:solidFill>
                <a:schemeClr val="accent6"/>
              </a:solidFill>
              <a:latin typeface="Times New Roman" panose="02020603050405020304" pitchFamily="18" charset="0"/>
              <a:cs typeface="Times New Roman" panose="02020603050405020304" pitchFamily="18" charset="0"/>
            </a:endParaRPr>
          </a:p>
          <a:p>
            <a:pPr algn="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2718636" y="703021"/>
            <a:ext cx="7973080" cy="646331"/>
          </a:xfrm>
          <a:prstGeom prst="rect">
            <a:avLst/>
          </a:prstGeom>
        </p:spPr>
        <p:txBody>
          <a:bodyPr wrap="none">
            <a:spAutoFit/>
          </a:bodyPr>
          <a:lstStyle/>
          <a:p>
            <a:r>
              <a:rPr lang="en-US" sz="3600" b="1" dirty="0" smtClean="0">
                <a:latin typeface="Times New Roman" panose="02020603050405020304" pitchFamily="18" charset="0"/>
                <a:cs typeface="Times New Roman" panose="02020603050405020304" pitchFamily="18" charset="0"/>
              </a:rPr>
              <a:t>CHAPTER 8: RECOMMENDATIONS</a:t>
            </a:r>
            <a:endParaRPr lang="en-US" sz="3600" dirty="0">
              <a:latin typeface="Times New Roman" panose="02020603050405020304" pitchFamily="18" charset="0"/>
              <a:cs typeface="Times New Roman" panose="02020603050405020304" pitchFamily="18" charset="0"/>
            </a:endParaRPr>
          </a:p>
        </p:txBody>
      </p:sp>
      <p:sp>
        <p:nvSpPr>
          <p:cNvPr id="7" name="Rectangle 6"/>
          <p:cNvSpPr/>
          <p:nvPr/>
        </p:nvSpPr>
        <p:spPr>
          <a:xfrm>
            <a:off x="6360031" y="3038765"/>
            <a:ext cx="5750404" cy="313932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CATEGORIES</a:t>
            </a:r>
          </a:p>
          <a:p>
            <a:endParaRPr lang="en-US" dirty="0">
              <a:latin typeface="Times New Roman" panose="02020603050405020304" pitchFamily="18" charset="0"/>
              <a:cs typeface="Times New Roman" panose="02020603050405020304" pitchFamily="18" charset="0"/>
            </a:endParaRPr>
          </a:p>
          <a:p>
            <a:r>
              <a:rPr lang="en-US" dirty="0" smtClean="0">
                <a:solidFill>
                  <a:schemeClr val="accent6"/>
                </a:solidFill>
                <a:latin typeface="Times New Roman" panose="02020603050405020304" pitchFamily="18" charset="0"/>
                <a:cs typeface="Times New Roman" panose="02020603050405020304" pitchFamily="18" charset="0"/>
              </a:rPr>
              <a:t>ELECTRONICS</a:t>
            </a:r>
            <a:endParaRPr lang="en-US" dirty="0">
              <a:solidFill>
                <a:schemeClr val="accent6"/>
              </a:solidFill>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SUB CATEGORIES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solidFill>
                  <a:schemeClr val="accent6"/>
                </a:solidFill>
                <a:latin typeface="Times New Roman" panose="02020603050405020304" pitchFamily="18" charset="0"/>
                <a:cs typeface="Times New Roman" panose="02020603050405020304" pitchFamily="18" charset="0"/>
              </a:rPr>
              <a:t>ACCESSORIES</a:t>
            </a:r>
            <a:endParaRPr lang="en-US" dirty="0">
              <a:solidFill>
                <a:schemeClr val="accent6"/>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STATE</a:t>
            </a:r>
          </a:p>
          <a:p>
            <a:endParaRPr lang="en-US" dirty="0">
              <a:latin typeface="Times New Roman" panose="02020603050405020304" pitchFamily="18" charset="0"/>
              <a:cs typeface="Times New Roman" panose="02020603050405020304" pitchFamily="18" charset="0"/>
            </a:endParaRPr>
          </a:p>
          <a:p>
            <a:r>
              <a:rPr lang="en-US" dirty="0" smtClean="0">
                <a:solidFill>
                  <a:schemeClr val="accent6"/>
                </a:solidFill>
                <a:latin typeface="Times New Roman" panose="02020603050405020304" pitchFamily="18" charset="0"/>
                <a:cs typeface="Times New Roman" panose="02020603050405020304" pitchFamily="18" charset="0"/>
              </a:rPr>
              <a:t>GUJARATH</a:t>
            </a:r>
          </a:p>
          <a:p>
            <a:endParaRPr lang="en-US" dirty="0">
              <a:solidFill>
                <a:schemeClr val="accent6"/>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PAYMENT MODE- </a:t>
            </a:r>
            <a:r>
              <a:rPr lang="en-US" dirty="0" smtClean="0">
                <a:solidFill>
                  <a:schemeClr val="accent6"/>
                </a:solidFill>
                <a:latin typeface="Times New Roman" panose="02020603050405020304" pitchFamily="18" charset="0"/>
                <a:cs typeface="Times New Roman" panose="02020603050405020304" pitchFamily="18" charset="0"/>
              </a:rPr>
              <a:t>UPI</a:t>
            </a:r>
            <a:endParaRPr lang="en-US" dirty="0">
              <a:solidFill>
                <a:schemeClr val="accent6"/>
              </a:solidFill>
              <a:latin typeface="Times New Roman" panose="02020603050405020304" pitchFamily="18" charset="0"/>
              <a:cs typeface="Times New Roman" panose="02020603050405020304" pitchFamily="18" charset="0"/>
            </a:endParaRPr>
          </a:p>
        </p:txBody>
      </p:sp>
      <p:sp>
        <p:nvSpPr>
          <p:cNvPr id="9" name="Rounded Rectangle 8"/>
          <p:cNvSpPr/>
          <p:nvPr/>
        </p:nvSpPr>
        <p:spPr>
          <a:xfrm>
            <a:off x="3098937" y="2127730"/>
            <a:ext cx="2902688" cy="52322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Times New Roman" panose="02020603050405020304" pitchFamily="18" charset="0"/>
                <a:cs typeface="Times New Roman" panose="02020603050405020304" pitchFamily="18" charset="0"/>
              </a:rPr>
              <a:t>INVESTS</a:t>
            </a:r>
          </a:p>
        </p:txBody>
      </p:sp>
      <p:sp>
        <p:nvSpPr>
          <p:cNvPr id="11" name="Rounded Rectangle 10"/>
          <p:cNvSpPr/>
          <p:nvPr/>
        </p:nvSpPr>
        <p:spPr>
          <a:xfrm>
            <a:off x="13556512" y="1213898"/>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360031" y="2137977"/>
            <a:ext cx="3265930" cy="512973"/>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360031" y="2189285"/>
            <a:ext cx="2034531" cy="461665"/>
          </a:xfrm>
          <a:prstGeom prst="rect">
            <a:avLst/>
          </a:prstGeom>
        </p:spPr>
        <p:txBody>
          <a:bodyPr wrap="none">
            <a:sp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DISREGARD</a:t>
            </a:r>
          </a:p>
        </p:txBody>
      </p:sp>
      <p:pic>
        <p:nvPicPr>
          <p:cNvPr id="16" name="Picture 15"/>
          <p:cNvPicPr>
            <a:picLocks noChangeAspect="1"/>
          </p:cNvPicPr>
          <p:nvPr/>
        </p:nvPicPr>
        <p:blipFill>
          <a:blip r:embed="rId2"/>
          <a:stretch>
            <a:fillRect/>
          </a:stretch>
        </p:blipFill>
        <p:spPr>
          <a:xfrm>
            <a:off x="532898" y="1349352"/>
            <a:ext cx="2483238" cy="4911825"/>
          </a:xfrm>
          <a:prstGeom prst="rect">
            <a:avLst/>
          </a:prstGeom>
        </p:spPr>
      </p:pic>
      <p:pic>
        <p:nvPicPr>
          <p:cNvPr id="17" name="Picture 16"/>
          <p:cNvPicPr>
            <a:picLocks noChangeAspect="1"/>
          </p:cNvPicPr>
          <p:nvPr/>
        </p:nvPicPr>
        <p:blipFill>
          <a:blip r:embed="rId3"/>
          <a:stretch>
            <a:fillRect/>
          </a:stretch>
        </p:blipFill>
        <p:spPr>
          <a:xfrm>
            <a:off x="9625961" y="2127730"/>
            <a:ext cx="2566039" cy="4730271"/>
          </a:xfrm>
          <a:prstGeom prst="rect">
            <a:avLst/>
          </a:prstGeom>
        </p:spPr>
      </p:pic>
    </p:spTree>
    <p:extLst>
      <p:ext uri="{BB962C8B-B14F-4D97-AF65-F5344CB8AC3E}">
        <p14:creationId xmlns:p14="http://schemas.microsoft.com/office/powerpoint/2010/main" val="1540932154"/>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DIWALI SALES ANALYSIS</Template>
  <TotalTime>117</TotalTime>
  <Words>596</Words>
  <Application>Microsoft Office PowerPoint</Application>
  <PresentationFormat>Widescreen</PresentationFormat>
  <Paragraphs>194</Paragraphs>
  <Slides>10</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vt:lpstr>
      <vt:lpstr>Calibri</vt:lpstr>
      <vt:lpstr>Corbel</vt:lpstr>
      <vt:lpstr>Segoe UI</vt:lpstr>
      <vt:lpstr>Segoe UI Light</vt:lpstr>
      <vt:lpstr>Segoe UI Semibold</vt:lpstr>
      <vt:lpstr>Segoe UI Variable Text Light</vt:lpstr>
      <vt:lpstr>Söhne</vt:lpstr>
      <vt:lpstr>Times New Roman</vt:lpstr>
      <vt:lpstr>Wingdings</vt:lpstr>
      <vt:lpstr>Depth</vt:lpstr>
      <vt:lpstr>E – COMMERCE SALES</vt:lpstr>
      <vt:lpstr>PowerPoint Presentation</vt:lpstr>
      <vt:lpstr>PowerPoint Presentation</vt:lpstr>
      <vt:lpstr>PowerPoint Presentation</vt:lpstr>
      <vt:lpstr>PowerPoint Presentation</vt:lpstr>
      <vt:lpstr>Page 1</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DIWALI SALES</dc:title>
  <dc:creator>DELL</dc:creator>
  <cp:lastModifiedBy>DELL</cp:lastModifiedBy>
  <cp:revision>12</cp:revision>
  <dcterms:created xsi:type="dcterms:W3CDTF">2024-04-11T12:02:43Z</dcterms:created>
  <dcterms:modified xsi:type="dcterms:W3CDTF">2024-04-11T14:00:09Z</dcterms:modified>
</cp:coreProperties>
</file>