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f35ad2d38f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f35ad2d38f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f35ad2d38f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f35ad2d38f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f35ad2d38f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f35ad2d38f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f35ad2d38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f35ad2d38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f35ad2d38f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f35ad2d38f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f35ad2d38f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f35ad2d38f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f35ad2d38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f35ad2d38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f35ad2d38f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f35ad2d38f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f35ad2d38f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f35ad2d38f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f35ad2d38f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f35ad2d38f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f35ad2d38f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f35ad2d38f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Algorithmic Trading With </a:t>
            </a:r>
            <a:r>
              <a:rPr lang="en"/>
              <a:t>Reinforcement</a:t>
            </a:r>
            <a:r>
              <a:rPr lang="en"/>
              <a:t> Learning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779"/>
              <a:t>Siavash Razmi</a:t>
            </a:r>
            <a:endParaRPr sz="1779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779"/>
              <a:t>810100352</a:t>
            </a:r>
            <a:endParaRPr sz="1779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Loss:</a:t>
            </a:r>
            <a:endParaRPr/>
          </a:p>
        </p:txBody>
      </p:sp>
      <p:pic>
        <p:nvPicPr>
          <p:cNvPr id="112" name="Google Shape;112;p22"/>
          <p:cNvPicPr preferRelativeResize="0"/>
          <p:nvPr/>
        </p:nvPicPr>
        <p:blipFill rotWithShape="1">
          <a:blip r:embed="rId3">
            <a:alphaModFix/>
          </a:blip>
          <a:srcRect b="2200" l="0" r="1039" t="0"/>
          <a:stretch/>
        </p:blipFill>
        <p:spPr>
          <a:xfrm>
            <a:off x="2165200" y="1075300"/>
            <a:ext cx="4700325" cy="382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Reward</a:t>
            </a:r>
            <a:r>
              <a:rPr lang="en"/>
              <a:t>:</a:t>
            </a:r>
            <a:endParaRPr/>
          </a:p>
        </p:txBody>
      </p:sp>
      <p:pic>
        <p:nvPicPr>
          <p:cNvPr id="118" name="Google Shape;118;p23"/>
          <p:cNvPicPr preferRelativeResize="0"/>
          <p:nvPr/>
        </p:nvPicPr>
        <p:blipFill rotWithShape="1">
          <a:blip r:embed="rId3">
            <a:alphaModFix/>
          </a:blip>
          <a:srcRect b="0" l="1710" r="0" t="3660"/>
          <a:stretch/>
        </p:blipFill>
        <p:spPr>
          <a:xfrm>
            <a:off x="1873975" y="1103725"/>
            <a:ext cx="5491450" cy="419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Behaviour</a:t>
            </a:r>
            <a:r>
              <a:rPr lang="en"/>
              <a:t> in Environment:</a:t>
            </a:r>
            <a:endParaRPr/>
          </a:p>
        </p:txBody>
      </p:sp>
      <p:sp>
        <p:nvSpPr>
          <p:cNvPr id="124" name="Google Shape;124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5" name="Google Shape;12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75300" y="1337874"/>
            <a:ext cx="9144001" cy="31777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Definition: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Goal: Training an Agent to Trade in Market and Make Profit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Challenges: Market Prediction is a Challenging Task, There are a lot of Parameters which Agent should Consider, Environment is highly non-stationary, RL Algorithms need a lot of Data for Training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Contribution: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Changing the Any Trade Environment to include Randomness in </a:t>
            </a:r>
            <a:r>
              <a:rPr lang="en"/>
              <a:t>environment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Adding Ethereum Data for Building the state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Using Deep Recurrent Q network for </a:t>
            </a:r>
            <a:r>
              <a:rPr lang="en"/>
              <a:t>estimating Q value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Used Resources: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1" algn="l">
              <a:lnSpc>
                <a:spcPct val="125454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M. Hausknecht and P. Stone, “Deep Recurrent Q-learning for partially observable MDPs,” </a:t>
            </a:r>
            <a:r>
              <a:rPr i="1"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arXiv [cs.LG]</a:t>
            </a: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2015.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1" algn="l">
              <a:lnSpc>
                <a:spcPct val="125454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E. Ponomarev, I. Oseledets, and A. Cichocki, “Using reinforcement learning in the algorithmic trading problem,” </a:t>
            </a:r>
            <a:r>
              <a:rPr i="1"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arXiv [q-fin.TR]</a:t>
            </a: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2020.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1" algn="l">
              <a:lnSpc>
                <a:spcPct val="125454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T. Théate and D. Ernst, “An application of deep reinforcement learning to algorithmic trading,” </a:t>
            </a:r>
            <a:r>
              <a:rPr i="1"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arXiv [q-fin.TR]</a:t>
            </a: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2020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1" algn="l">
              <a:lnSpc>
                <a:spcPct val="125454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A. Saxena, </a:t>
            </a:r>
            <a:r>
              <a:rPr i="1"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Deep-Recurrent-Q-Networks: Implementation of Deep Recurrent Q-Networks for Partially Observable environment setting in Tensorflow</a:t>
            </a:r>
            <a:endParaRPr i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1" algn="l">
              <a:lnSpc>
                <a:spcPct val="125454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6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Environment: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want to Trade Asset BTC/USDT: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are a lot Environment for RL Trading such as TensorTrade, RLFinlab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And gym-Anytrade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choose Anytrade because of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Simplicity</a:t>
            </a:r>
            <a:r>
              <a:rPr lang="en"/>
              <a:t> and ease of use</a:t>
            </a:r>
            <a:endParaRPr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0438" y="2342663"/>
            <a:ext cx="3686175" cy="263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Data: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75050" y="1017725"/>
            <a:ext cx="6726000" cy="35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is directly gathered from Binance , which includes two month worth of data from BTCUSDT and ETHUSDT minute ohlc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use Historical OHLC of Bitcoin and Ethereum plus two Technical Indicators (MACD, RSI)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used Min-max for normalization</a:t>
            </a:r>
            <a:endParaRPr/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98525" y="2831425"/>
            <a:ext cx="2178075" cy="217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Features:</a:t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Used Features for observation are:</a:t>
            </a:r>
            <a:r>
              <a:rPr lang="en" sz="2100"/>
              <a:t> </a:t>
            </a:r>
            <a:r>
              <a:rPr lang="en" sz="1350">
                <a:solidFill>
                  <a:schemeClr val="dk1"/>
                </a:solidFill>
                <a:highlight>
                  <a:schemeClr val="lt1"/>
                </a:highlight>
              </a:rPr>
              <a:t>'Open_x', 'High_x', 'Low_x', 'Close_x', 'Volume_x',</a:t>
            </a:r>
            <a:endParaRPr sz="135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350">
                <a:solidFill>
                  <a:schemeClr val="dk1"/>
                </a:solidFill>
                <a:highlight>
                  <a:schemeClr val="lt1"/>
                </a:highlight>
              </a:rPr>
              <a:t>       'Quote Asset Volume_x', 'Number of Trades_x','Taker buy base asset volume_x', 'Taker buy quote asset volume_x','BTC_rsi', 'BTC_md', 'ETH_md', 'ETH_rsi',  'Close'</a:t>
            </a:r>
            <a:endParaRPr sz="21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475" y="2809750"/>
            <a:ext cx="8619026" cy="181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Method:</a:t>
            </a:r>
            <a:endParaRPr/>
          </a:p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Observation in our environment are highly time correlated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Previous works used observation stacking to alleviate this problem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this project we used DRQN to handle this problem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LSTM modules are used to model temporal relation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2 linear layer and 1 LSTM layer are used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also </a:t>
            </a:r>
            <a:r>
              <a:rPr lang="en"/>
              <a:t>implemented</a:t>
            </a:r>
            <a:r>
              <a:rPr lang="en"/>
              <a:t> Experience Replay for Sample efficiency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Network is implemented using Pytorch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used DRQ algorithm for Agen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Results:</a:t>
            </a:r>
            <a:endParaRPr/>
          </a:p>
        </p:txBody>
      </p:sp>
      <p:sp>
        <p:nvSpPr>
          <p:cNvPr id="106" name="Google Shape;106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was Trained for 2000 Epoch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Here are the final results: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