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reshi Azeem" userId="ea687f16-de69-4973-838d-3e7fe7506d6c" providerId="ADAL" clId="{EFDB3AAF-5791-4D7A-9493-AD1EF898EC20}"/>
    <pc:docChg chg="undo custSel addSld delSld modSld sldOrd">
      <pc:chgData name="Qureshi Azeem" userId="ea687f16-de69-4973-838d-3e7fe7506d6c" providerId="ADAL" clId="{EFDB3AAF-5791-4D7A-9493-AD1EF898EC20}" dt="2022-02-16T09:54:09.486" v="651" actId="20577"/>
      <pc:docMkLst>
        <pc:docMk/>
      </pc:docMkLst>
      <pc:sldChg chg="modSp">
        <pc:chgData name="Qureshi Azeem" userId="ea687f16-de69-4973-838d-3e7fe7506d6c" providerId="ADAL" clId="{EFDB3AAF-5791-4D7A-9493-AD1EF898EC20}" dt="2022-02-16T09:54:09.486" v="651" actId="20577"/>
        <pc:sldMkLst>
          <pc:docMk/>
          <pc:sldMk cId="2356397362" sldId="256"/>
        </pc:sldMkLst>
        <pc:spChg chg="mod">
          <ac:chgData name="Qureshi Azeem" userId="ea687f16-de69-4973-838d-3e7fe7506d6c" providerId="ADAL" clId="{EFDB3AAF-5791-4D7A-9493-AD1EF898EC20}" dt="2022-02-16T09:54:09.486" v="651" actId="20577"/>
          <ac:spMkLst>
            <pc:docMk/>
            <pc:sldMk cId="2356397362" sldId="256"/>
            <ac:spMk id="2" creationId="{0E03061F-713A-4ABA-9FB1-6C919516DA36}"/>
          </ac:spMkLst>
        </pc:spChg>
      </pc:sldChg>
      <pc:sldChg chg="addSp delSp modSp">
        <pc:chgData name="Qureshi Azeem" userId="ea687f16-de69-4973-838d-3e7fe7506d6c" providerId="ADAL" clId="{EFDB3AAF-5791-4D7A-9493-AD1EF898EC20}" dt="2022-02-16T09:53:39.542" v="645" actId="207"/>
        <pc:sldMkLst>
          <pc:docMk/>
          <pc:sldMk cId="3366081949" sldId="257"/>
        </pc:sldMkLst>
        <pc:spChg chg="mod">
          <ac:chgData name="Qureshi Azeem" userId="ea687f16-de69-4973-838d-3e7fe7506d6c" providerId="ADAL" clId="{EFDB3AAF-5791-4D7A-9493-AD1EF898EC20}" dt="2022-02-16T09:52:29.063" v="630" actId="207"/>
          <ac:spMkLst>
            <pc:docMk/>
            <pc:sldMk cId="3366081949" sldId="257"/>
            <ac:spMk id="4" creationId="{48553140-72C4-4D90-B605-27B328FC5440}"/>
          </ac:spMkLst>
        </pc:spChg>
        <pc:spChg chg="mod">
          <ac:chgData name="Qureshi Azeem" userId="ea687f16-de69-4973-838d-3e7fe7506d6c" providerId="ADAL" clId="{EFDB3AAF-5791-4D7A-9493-AD1EF898EC20}" dt="2022-02-16T09:52:49.126" v="632" actId="207"/>
          <ac:spMkLst>
            <pc:docMk/>
            <pc:sldMk cId="3366081949" sldId="257"/>
            <ac:spMk id="10" creationId="{649C61C2-CF1B-47E6-903D-979C4840E729}"/>
          </ac:spMkLst>
        </pc:spChg>
        <pc:spChg chg="mod">
          <ac:chgData name="Qureshi Azeem" userId="ea687f16-de69-4973-838d-3e7fe7506d6c" providerId="ADAL" clId="{EFDB3AAF-5791-4D7A-9493-AD1EF898EC20}" dt="2022-02-16T09:53:39.542" v="645" actId="207"/>
          <ac:spMkLst>
            <pc:docMk/>
            <pc:sldMk cId="3366081949" sldId="257"/>
            <ac:spMk id="11" creationId="{7254DE1F-7350-4AC4-B1CC-1EA6402E7525}"/>
          </ac:spMkLst>
        </pc:spChg>
        <pc:spChg chg="add del mod">
          <ac:chgData name="Qureshi Azeem" userId="ea687f16-de69-4973-838d-3e7fe7506d6c" providerId="ADAL" clId="{EFDB3AAF-5791-4D7A-9493-AD1EF898EC20}" dt="2022-02-16T09:19:52.140" v="75" actId="11529"/>
          <ac:spMkLst>
            <pc:docMk/>
            <pc:sldMk cId="3366081949" sldId="257"/>
            <ac:spMk id="12" creationId="{2B73F6C2-8A32-4843-9890-08F1EACE5996}"/>
          </ac:spMkLst>
        </pc:spChg>
        <pc:spChg chg="add mod">
          <ac:chgData name="Qureshi Azeem" userId="ea687f16-de69-4973-838d-3e7fe7506d6c" providerId="ADAL" clId="{EFDB3AAF-5791-4D7A-9493-AD1EF898EC20}" dt="2022-02-16T09:47:01.261" v="610" actId="20577"/>
          <ac:spMkLst>
            <pc:docMk/>
            <pc:sldMk cId="3366081949" sldId="257"/>
            <ac:spMk id="13" creationId="{44C1DF14-EC51-457E-869C-BD2C182C0D15}"/>
          </ac:spMkLst>
        </pc:spChg>
        <pc:spChg chg="add mod">
          <ac:chgData name="Qureshi Azeem" userId="ea687f16-de69-4973-838d-3e7fe7506d6c" providerId="ADAL" clId="{EFDB3AAF-5791-4D7A-9493-AD1EF898EC20}" dt="2022-02-16T09:47:01.457" v="611" actId="20577"/>
          <ac:spMkLst>
            <pc:docMk/>
            <pc:sldMk cId="3366081949" sldId="257"/>
            <ac:spMk id="14" creationId="{A6A33989-5E95-4BFE-9CAC-3FF87DA1EA0E}"/>
          </ac:spMkLst>
        </pc:spChg>
        <pc:spChg chg="add mod">
          <ac:chgData name="Qureshi Azeem" userId="ea687f16-de69-4973-838d-3e7fe7506d6c" providerId="ADAL" clId="{EFDB3AAF-5791-4D7A-9493-AD1EF898EC20}" dt="2022-02-16T09:47:01.676" v="612" actId="20577"/>
          <ac:spMkLst>
            <pc:docMk/>
            <pc:sldMk cId="3366081949" sldId="257"/>
            <ac:spMk id="15" creationId="{FBF547E1-470A-4E3C-B8E2-FF2B7D1D79D7}"/>
          </ac:spMkLst>
        </pc:spChg>
        <pc:spChg chg="add mod">
          <ac:chgData name="Qureshi Azeem" userId="ea687f16-de69-4973-838d-3e7fe7506d6c" providerId="ADAL" clId="{EFDB3AAF-5791-4D7A-9493-AD1EF898EC20}" dt="2022-02-16T09:47:01.855" v="613" actId="20577"/>
          <ac:spMkLst>
            <pc:docMk/>
            <pc:sldMk cId="3366081949" sldId="257"/>
            <ac:spMk id="16" creationId="{E667C075-EB06-4367-8E8F-7E84A63956E5}"/>
          </ac:spMkLst>
        </pc:spChg>
        <pc:spChg chg="add mod">
          <ac:chgData name="Qureshi Azeem" userId="ea687f16-de69-4973-838d-3e7fe7506d6c" providerId="ADAL" clId="{EFDB3AAF-5791-4D7A-9493-AD1EF898EC20}" dt="2022-02-16T09:47:02.110" v="614" actId="20577"/>
          <ac:spMkLst>
            <pc:docMk/>
            <pc:sldMk cId="3366081949" sldId="257"/>
            <ac:spMk id="17" creationId="{9D597957-BCA5-4151-AAC8-EC13EDCE1DB8}"/>
          </ac:spMkLst>
        </pc:spChg>
        <pc:spChg chg="add mod">
          <ac:chgData name="Qureshi Azeem" userId="ea687f16-de69-4973-838d-3e7fe7506d6c" providerId="ADAL" clId="{EFDB3AAF-5791-4D7A-9493-AD1EF898EC20}" dt="2022-02-16T09:52:45.901" v="631" actId="207"/>
          <ac:spMkLst>
            <pc:docMk/>
            <pc:sldMk cId="3366081949" sldId="257"/>
            <ac:spMk id="19" creationId="{C02DB4A6-2DE2-41BC-82C2-C5D8320D47B9}"/>
          </ac:spMkLst>
        </pc:spChg>
        <pc:picChg chg="add mod">
          <ac:chgData name="Qureshi Azeem" userId="ea687f16-de69-4973-838d-3e7fe7506d6c" providerId="ADAL" clId="{EFDB3AAF-5791-4D7A-9493-AD1EF898EC20}" dt="2022-02-16T09:23:37.977" v="198" actId="1076"/>
          <ac:picMkLst>
            <pc:docMk/>
            <pc:sldMk cId="3366081949" sldId="257"/>
            <ac:picMk id="18" creationId="{4C7250A4-A713-481B-B387-750174DADDF8}"/>
          </ac:picMkLst>
        </pc:picChg>
      </pc:sldChg>
      <pc:sldChg chg="addSp modSp add ord">
        <pc:chgData name="Qureshi Azeem" userId="ea687f16-de69-4973-838d-3e7fe7506d6c" providerId="ADAL" clId="{EFDB3AAF-5791-4D7A-9493-AD1EF898EC20}" dt="2022-02-16T09:53:46.875" v="647" actId="207"/>
        <pc:sldMkLst>
          <pc:docMk/>
          <pc:sldMk cId="1913737680" sldId="261"/>
        </pc:sldMkLst>
        <pc:spChg chg="add mod">
          <ac:chgData name="Qureshi Azeem" userId="ea687f16-de69-4973-838d-3e7fe7506d6c" providerId="ADAL" clId="{EFDB3AAF-5791-4D7A-9493-AD1EF898EC20}" dt="2022-02-16T09:52:55.647" v="634" actId="207"/>
          <ac:spMkLst>
            <pc:docMk/>
            <pc:sldMk cId="1913737680" sldId="261"/>
            <ac:spMk id="2" creationId="{B03DB499-BCC8-4976-B0CB-66A0FF72458B}"/>
          </ac:spMkLst>
        </pc:spChg>
        <pc:spChg chg="mod">
          <ac:chgData name="Qureshi Azeem" userId="ea687f16-de69-4973-838d-3e7fe7506d6c" providerId="ADAL" clId="{EFDB3AAF-5791-4D7A-9493-AD1EF898EC20}" dt="2022-02-16T09:53:46.875" v="647" actId="207"/>
          <ac:spMkLst>
            <pc:docMk/>
            <pc:sldMk cId="1913737680" sldId="261"/>
            <ac:spMk id="4" creationId="{48553140-72C4-4D90-B605-27B328FC5440}"/>
          </ac:spMkLst>
        </pc:spChg>
        <pc:spChg chg="mod">
          <ac:chgData name="Qureshi Azeem" userId="ea687f16-de69-4973-838d-3e7fe7506d6c" providerId="ADAL" clId="{EFDB3AAF-5791-4D7A-9493-AD1EF898EC20}" dt="2022-02-16T09:52:53.949" v="633" actId="207"/>
          <ac:spMkLst>
            <pc:docMk/>
            <pc:sldMk cId="1913737680" sldId="261"/>
            <ac:spMk id="10" creationId="{649C61C2-CF1B-47E6-903D-979C4840E729}"/>
          </ac:spMkLst>
        </pc:spChg>
        <pc:spChg chg="mod">
          <ac:chgData name="Qureshi Azeem" userId="ea687f16-de69-4973-838d-3e7fe7506d6c" providerId="ADAL" clId="{EFDB3AAF-5791-4D7A-9493-AD1EF898EC20}" dt="2022-02-16T09:53:43.335" v="646" actId="207"/>
          <ac:spMkLst>
            <pc:docMk/>
            <pc:sldMk cId="1913737680" sldId="261"/>
            <ac:spMk id="11" creationId="{7254DE1F-7350-4AC4-B1CC-1EA6402E7525}"/>
          </ac:spMkLst>
        </pc:spChg>
        <pc:spChg chg="mod">
          <ac:chgData name="Qureshi Azeem" userId="ea687f16-de69-4973-838d-3e7fe7506d6c" providerId="ADAL" clId="{EFDB3AAF-5791-4D7A-9493-AD1EF898EC20}" dt="2022-02-16T09:47:02.541" v="616" actId="20577"/>
          <ac:spMkLst>
            <pc:docMk/>
            <pc:sldMk cId="1913737680" sldId="261"/>
            <ac:spMk id="13" creationId="{44C1DF14-EC51-457E-869C-BD2C182C0D15}"/>
          </ac:spMkLst>
        </pc:spChg>
        <pc:spChg chg="mod">
          <ac:chgData name="Qureshi Azeem" userId="ea687f16-de69-4973-838d-3e7fe7506d6c" providerId="ADAL" clId="{EFDB3AAF-5791-4D7A-9493-AD1EF898EC20}" dt="2022-02-16T09:47:02.733" v="617" actId="20577"/>
          <ac:spMkLst>
            <pc:docMk/>
            <pc:sldMk cId="1913737680" sldId="261"/>
            <ac:spMk id="14" creationId="{A6A33989-5E95-4BFE-9CAC-3FF87DA1EA0E}"/>
          </ac:spMkLst>
        </pc:spChg>
        <pc:spChg chg="mod">
          <ac:chgData name="Qureshi Azeem" userId="ea687f16-de69-4973-838d-3e7fe7506d6c" providerId="ADAL" clId="{EFDB3AAF-5791-4D7A-9493-AD1EF898EC20}" dt="2022-02-16T09:47:02.948" v="618" actId="20577"/>
          <ac:spMkLst>
            <pc:docMk/>
            <pc:sldMk cId="1913737680" sldId="261"/>
            <ac:spMk id="15" creationId="{FBF547E1-470A-4E3C-B8E2-FF2B7D1D79D7}"/>
          </ac:spMkLst>
        </pc:spChg>
        <pc:spChg chg="mod">
          <ac:chgData name="Qureshi Azeem" userId="ea687f16-de69-4973-838d-3e7fe7506d6c" providerId="ADAL" clId="{EFDB3AAF-5791-4D7A-9493-AD1EF898EC20}" dt="2022-02-16T09:47:03.165" v="619" actId="20577"/>
          <ac:spMkLst>
            <pc:docMk/>
            <pc:sldMk cId="1913737680" sldId="261"/>
            <ac:spMk id="16" creationId="{E667C075-EB06-4367-8E8F-7E84A63956E5}"/>
          </ac:spMkLst>
        </pc:spChg>
        <pc:spChg chg="mod">
          <ac:chgData name="Qureshi Azeem" userId="ea687f16-de69-4973-838d-3e7fe7506d6c" providerId="ADAL" clId="{EFDB3AAF-5791-4D7A-9493-AD1EF898EC20}" dt="2022-02-16T09:47:13.533" v="629" actId="20577"/>
          <ac:spMkLst>
            <pc:docMk/>
            <pc:sldMk cId="1913737680" sldId="261"/>
            <ac:spMk id="17" creationId="{9D597957-BCA5-4151-AAC8-EC13EDCE1DB8}"/>
          </ac:spMkLst>
        </pc:spChg>
      </pc:sldChg>
      <pc:sldChg chg="modSp add">
        <pc:chgData name="Qureshi Azeem" userId="ea687f16-de69-4973-838d-3e7fe7506d6c" providerId="ADAL" clId="{EFDB3AAF-5791-4D7A-9493-AD1EF898EC20}" dt="2022-02-16T09:53:49.702" v="648" actId="207"/>
        <pc:sldMkLst>
          <pc:docMk/>
          <pc:sldMk cId="236642302" sldId="262"/>
        </pc:sldMkLst>
        <pc:spChg chg="mod">
          <ac:chgData name="Qureshi Azeem" userId="ea687f16-de69-4973-838d-3e7fe7506d6c" providerId="ADAL" clId="{EFDB3AAF-5791-4D7A-9493-AD1EF898EC20}" dt="2022-02-16T09:53:49.702" v="648" actId="207"/>
          <ac:spMkLst>
            <pc:docMk/>
            <pc:sldMk cId="236642302" sldId="262"/>
            <ac:spMk id="4" creationId="{48553140-72C4-4D90-B605-27B328FC5440}"/>
          </ac:spMkLst>
        </pc:spChg>
        <pc:spChg chg="mod">
          <ac:chgData name="Qureshi Azeem" userId="ea687f16-de69-4973-838d-3e7fe7506d6c" providerId="ADAL" clId="{EFDB3AAF-5791-4D7A-9493-AD1EF898EC20}" dt="2022-02-16T09:53:01.710" v="636" actId="207"/>
          <ac:spMkLst>
            <pc:docMk/>
            <pc:sldMk cId="236642302" sldId="262"/>
            <ac:spMk id="10" creationId="{649C61C2-CF1B-47E6-903D-979C4840E729}"/>
          </ac:spMkLst>
        </pc:spChg>
        <pc:spChg chg="mod">
          <ac:chgData name="Qureshi Azeem" userId="ea687f16-de69-4973-838d-3e7fe7506d6c" providerId="ADAL" clId="{EFDB3AAF-5791-4D7A-9493-AD1EF898EC20}" dt="2022-02-16T09:53:36.918" v="644" actId="207"/>
          <ac:spMkLst>
            <pc:docMk/>
            <pc:sldMk cId="236642302" sldId="262"/>
            <ac:spMk id="11" creationId="{7254DE1F-7350-4AC4-B1CC-1EA6402E7525}"/>
          </ac:spMkLst>
        </pc:spChg>
        <pc:spChg chg="mod">
          <ac:chgData name="Qureshi Azeem" userId="ea687f16-de69-4973-838d-3e7fe7506d6c" providerId="ADAL" clId="{EFDB3AAF-5791-4D7A-9493-AD1EF898EC20}" dt="2022-02-16T09:46:59.255" v="605" actId="20577"/>
          <ac:spMkLst>
            <pc:docMk/>
            <pc:sldMk cId="236642302" sldId="262"/>
            <ac:spMk id="13" creationId="{44C1DF14-EC51-457E-869C-BD2C182C0D15}"/>
          </ac:spMkLst>
        </pc:spChg>
        <pc:spChg chg="mod">
          <ac:chgData name="Qureshi Azeem" userId="ea687f16-de69-4973-838d-3e7fe7506d6c" providerId="ADAL" clId="{EFDB3AAF-5791-4D7A-9493-AD1EF898EC20}" dt="2022-02-16T09:47:00.380" v="606" actId="20577"/>
          <ac:spMkLst>
            <pc:docMk/>
            <pc:sldMk cId="236642302" sldId="262"/>
            <ac:spMk id="14" creationId="{A6A33989-5E95-4BFE-9CAC-3FF87DA1EA0E}"/>
          </ac:spMkLst>
        </pc:spChg>
        <pc:spChg chg="mod">
          <ac:chgData name="Qureshi Azeem" userId="ea687f16-de69-4973-838d-3e7fe7506d6c" providerId="ADAL" clId="{EFDB3AAF-5791-4D7A-9493-AD1EF898EC20}" dt="2022-02-16T09:47:00.620" v="607" actId="20577"/>
          <ac:spMkLst>
            <pc:docMk/>
            <pc:sldMk cId="236642302" sldId="262"/>
            <ac:spMk id="15" creationId="{FBF547E1-470A-4E3C-B8E2-FF2B7D1D79D7}"/>
          </ac:spMkLst>
        </pc:spChg>
        <pc:spChg chg="mod">
          <ac:chgData name="Qureshi Azeem" userId="ea687f16-de69-4973-838d-3e7fe7506d6c" providerId="ADAL" clId="{EFDB3AAF-5791-4D7A-9493-AD1EF898EC20}" dt="2022-02-16T09:47:00.812" v="608" actId="20577"/>
          <ac:spMkLst>
            <pc:docMk/>
            <pc:sldMk cId="236642302" sldId="262"/>
            <ac:spMk id="16" creationId="{E667C075-EB06-4367-8E8F-7E84A63956E5}"/>
          </ac:spMkLst>
        </pc:spChg>
        <pc:spChg chg="mod">
          <ac:chgData name="Qureshi Azeem" userId="ea687f16-de69-4973-838d-3e7fe7506d6c" providerId="ADAL" clId="{EFDB3AAF-5791-4D7A-9493-AD1EF898EC20}" dt="2022-02-16T09:47:01.008" v="609" actId="20577"/>
          <ac:spMkLst>
            <pc:docMk/>
            <pc:sldMk cId="236642302" sldId="262"/>
            <ac:spMk id="17" creationId="{9D597957-BCA5-4151-AAC8-EC13EDCE1DB8}"/>
          </ac:spMkLst>
        </pc:spChg>
        <pc:spChg chg="mod">
          <ac:chgData name="Qureshi Azeem" userId="ea687f16-de69-4973-838d-3e7fe7506d6c" providerId="ADAL" clId="{EFDB3AAF-5791-4D7A-9493-AD1EF898EC20}" dt="2022-02-16T09:52:59.335" v="635" actId="207"/>
          <ac:spMkLst>
            <pc:docMk/>
            <pc:sldMk cId="236642302" sldId="262"/>
            <ac:spMk id="19" creationId="{C02DB4A6-2DE2-41BC-82C2-C5D8320D47B9}"/>
          </ac:spMkLst>
        </pc:spChg>
      </pc:sldChg>
      <pc:sldChg chg="modSp add">
        <pc:chgData name="Qureshi Azeem" userId="ea687f16-de69-4973-838d-3e7fe7506d6c" providerId="ADAL" clId="{EFDB3AAF-5791-4D7A-9493-AD1EF898EC20}" dt="2022-02-16T09:53:52.703" v="649" actId="207"/>
        <pc:sldMkLst>
          <pc:docMk/>
          <pc:sldMk cId="1701070573" sldId="263"/>
        </pc:sldMkLst>
        <pc:spChg chg="mod">
          <ac:chgData name="Qureshi Azeem" userId="ea687f16-de69-4973-838d-3e7fe7506d6c" providerId="ADAL" clId="{EFDB3AAF-5791-4D7A-9493-AD1EF898EC20}" dt="2022-02-16T09:53:52.703" v="649" actId="207"/>
          <ac:spMkLst>
            <pc:docMk/>
            <pc:sldMk cId="1701070573" sldId="263"/>
            <ac:spMk id="4" creationId="{48553140-72C4-4D90-B605-27B328FC5440}"/>
          </ac:spMkLst>
        </pc:spChg>
        <pc:spChg chg="mod">
          <ac:chgData name="Qureshi Azeem" userId="ea687f16-de69-4973-838d-3e7fe7506d6c" providerId="ADAL" clId="{EFDB3AAF-5791-4D7A-9493-AD1EF898EC20}" dt="2022-02-16T09:53:07.054" v="638" actId="207"/>
          <ac:spMkLst>
            <pc:docMk/>
            <pc:sldMk cId="1701070573" sldId="263"/>
            <ac:spMk id="10" creationId="{649C61C2-CF1B-47E6-903D-979C4840E729}"/>
          </ac:spMkLst>
        </pc:spChg>
        <pc:spChg chg="mod">
          <ac:chgData name="Qureshi Azeem" userId="ea687f16-de69-4973-838d-3e7fe7506d6c" providerId="ADAL" clId="{EFDB3AAF-5791-4D7A-9493-AD1EF898EC20}" dt="2022-02-16T09:53:34.327" v="643" actId="207"/>
          <ac:spMkLst>
            <pc:docMk/>
            <pc:sldMk cId="1701070573" sldId="263"/>
            <ac:spMk id="11" creationId="{7254DE1F-7350-4AC4-B1CC-1EA6402E7525}"/>
          </ac:spMkLst>
        </pc:spChg>
        <pc:spChg chg="mod">
          <ac:chgData name="Qureshi Azeem" userId="ea687f16-de69-4973-838d-3e7fe7506d6c" providerId="ADAL" clId="{EFDB3AAF-5791-4D7A-9493-AD1EF898EC20}" dt="2022-02-16T09:46:58.764" v="603" actId="20577"/>
          <ac:spMkLst>
            <pc:docMk/>
            <pc:sldMk cId="1701070573" sldId="263"/>
            <ac:spMk id="16" creationId="{E667C075-EB06-4367-8E8F-7E84A63956E5}"/>
          </ac:spMkLst>
        </pc:spChg>
        <pc:spChg chg="mod">
          <ac:chgData name="Qureshi Azeem" userId="ea687f16-de69-4973-838d-3e7fe7506d6c" providerId="ADAL" clId="{EFDB3AAF-5791-4D7A-9493-AD1EF898EC20}" dt="2022-02-16T09:46:58.972" v="604" actId="20577"/>
          <ac:spMkLst>
            <pc:docMk/>
            <pc:sldMk cId="1701070573" sldId="263"/>
            <ac:spMk id="17" creationId="{9D597957-BCA5-4151-AAC8-EC13EDCE1DB8}"/>
          </ac:spMkLst>
        </pc:spChg>
        <pc:spChg chg="mod">
          <ac:chgData name="Qureshi Azeem" userId="ea687f16-de69-4973-838d-3e7fe7506d6c" providerId="ADAL" clId="{EFDB3AAF-5791-4D7A-9493-AD1EF898EC20}" dt="2022-02-16T09:53:05.750" v="637" actId="207"/>
          <ac:spMkLst>
            <pc:docMk/>
            <pc:sldMk cId="1701070573" sldId="263"/>
            <ac:spMk id="19" creationId="{C02DB4A6-2DE2-41BC-82C2-C5D8320D47B9}"/>
          </ac:spMkLst>
        </pc:spChg>
      </pc:sldChg>
      <pc:sldChg chg="addSp delSp modSp add">
        <pc:chgData name="Qureshi Azeem" userId="ea687f16-de69-4973-838d-3e7fe7506d6c" providerId="ADAL" clId="{EFDB3AAF-5791-4D7A-9493-AD1EF898EC20}" dt="2022-02-16T09:53:20.722" v="642" actId="207"/>
        <pc:sldMkLst>
          <pc:docMk/>
          <pc:sldMk cId="1591947338" sldId="264"/>
        </pc:sldMkLst>
        <pc:spChg chg="mod">
          <ac:chgData name="Qureshi Azeem" userId="ea687f16-de69-4973-838d-3e7fe7506d6c" providerId="ADAL" clId="{EFDB3AAF-5791-4D7A-9493-AD1EF898EC20}" dt="2022-02-16T09:53:15.094" v="641" actId="207"/>
          <ac:spMkLst>
            <pc:docMk/>
            <pc:sldMk cId="1591947338" sldId="264"/>
            <ac:spMk id="4" creationId="{48553140-72C4-4D90-B605-27B328FC5440}"/>
          </ac:spMkLst>
        </pc:spChg>
        <pc:spChg chg="add del mod">
          <ac:chgData name="Qureshi Azeem" userId="ea687f16-de69-4973-838d-3e7fe7506d6c" providerId="ADAL" clId="{EFDB3AAF-5791-4D7A-9493-AD1EF898EC20}" dt="2022-02-16T09:53:11.326" v="640" actId="207"/>
          <ac:spMkLst>
            <pc:docMk/>
            <pc:sldMk cId="1591947338" sldId="264"/>
            <ac:spMk id="10" creationId="{649C61C2-CF1B-47E6-903D-979C4840E729}"/>
          </ac:spMkLst>
        </pc:spChg>
        <pc:spChg chg="mod">
          <ac:chgData name="Qureshi Azeem" userId="ea687f16-de69-4973-838d-3e7fe7506d6c" providerId="ADAL" clId="{EFDB3AAF-5791-4D7A-9493-AD1EF898EC20}" dt="2022-02-16T09:53:20.722" v="642" actId="207"/>
          <ac:spMkLst>
            <pc:docMk/>
            <pc:sldMk cId="1591947338" sldId="264"/>
            <ac:spMk id="11" creationId="{7254DE1F-7350-4AC4-B1CC-1EA6402E7525}"/>
          </ac:spMkLst>
        </pc:spChg>
        <pc:spChg chg="mod">
          <ac:chgData name="Qureshi Azeem" userId="ea687f16-de69-4973-838d-3e7fe7506d6c" providerId="ADAL" clId="{EFDB3AAF-5791-4D7A-9493-AD1EF898EC20}" dt="2022-02-16T09:53:09.854" v="639" actId="207"/>
          <ac:spMkLst>
            <pc:docMk/>
            <pc:sldMk cId="1591947338" sldId="264"/>
            <ac:spMk id="19" creationId="{C02DB4A6-2DE2-41BC-82C2-C5D8320D47B9}"/>
          </ac:spMkLst>
        </pc:spChg>
      </pc:sldChg>
    </pc:docChg>
  </pc:docChgLst>
  <pc:docChgLst>
    <pc:chgData name="Qureshi Azeem" userId="S::aze20134246@student.ucb.ac.uk::ea687f16-de69-4973-838d-3e7fe7506d6c" providerId="AD" clId="Web-{14129610-2E6D-F986-3EFA-EED54CC06F0C}"/>
    <pc:docChg chg="addSld delSld modSld sldOrd">
      <pc:chgData name="Qureshi Azeem" userId="S::aze20134246@student.ucb.ac.uk::ea687f16-de69-4973-838d-3e7fe7506d6c" providerId="AD" clId="Web-{14129610-2E6D-F986-3EFA-EED54CC06F0C}" dt="2022-02-20T22:07:03.407" v="76"/>
      <pc:docMkLst>
        <pc:docMk/>
      </pc:docMkLst>
      <pc:sldChg chg="addSp delSp add del">
        <pc:chgData name="Qureshi Azeem" userId="S::aze20134246@student.ucb.ac.uk::ea687f16-de69-4973-838d-3e7fe7506d6c" providerId="AD" clId="Web-{14129610-2E6D-F986-3EFA-EED54CC06F0C}" dt="2022-02-20T22:07:03.407" v="76"/>
        <pc:sldMkLst>
          <pc:docMk/>
          <pc:sldMk cId="2356397362" sldId="256"/>
        </pc:sldMkLst>
        <pc:spChg chg="add del">
          <ac:chgData name="Qureshi Azeem" userId="S::aze20134246@student.ucb.ac.uk::ea687f16-de69-4973-838d-3e7fe7506d6c" providerId="AD" clId="Web-{14129610-2E6D-F986-3EFA-EED54CC06F0C}" dt="2022-02-20T22:07:03.407" v="76"/>
          <ac:spMkLst>
            <pc:docMk/>
            <pc:sldMk cId="2356397362" sldId="256"/>
            <ac:spMk id="4" creationId="{E73018BB-918F-47CF-991E-4F5901E27255}"/>
          </ac:spMkLst>
        </pc:spChg>
      </pc:sldChg>
      <pc:sldChg chg="modSp">
        <pc:chgData name="Qureshi Azeem" userId="S::aze20134246@student.ucb.ac.uk::ea687f16-de69-4973-838d-3e7fe7506d6c" providerId="AD" clId="Web-{14129610-2E6D-F986-3EFA-EED54CC06F0C}" dt="2022-02-20T22:04:06.585" v="28" actId="20577"/>
        <pc:sldMkLst>
          <pc:docMk/>
          <pc:sldMk cId="3366081949" sldId="257"/>
        </pc:sldMkLst>
        <pc:spChg chg="mod">
          <ac:chgData name="Qureshi Azeem" userId="S::aze20134246@student.ucb.ac.uk::ea687f16-de69-4973-838d-3e7fe7506d6c" providerId="AD" clId="Web-{14129610-2E6D-F986-3EFA-EED54CC06F0C}" dt="2022-02-20T22:04:06.585" v="28" actId="20577"/>
          <ac:spMkLst>
            <pc:docMk/>
            <pc:sldMk cId="3366081949" sldId="257"/>
            <ac:spMk id="10" creationId="{649C61C2-CF1B-47E6-903D-979C4840E729}"/>
          </ac:spMkLst>
        </pc:spChg>
        <pc:spChg chg="mod">
          <ac:chgData name="Qureshi Azeem" userId="S::aze20134246@student.ucb.ac.uk::ea687f16-de69-4973-838d-3e7fe7506d6c" providerId="AD" clId="Web-{14129610-2E6D-F986-3EFA-EED54CC06F0C}" dt="2022-02-20T22:02:11.064" v="2" actId="20577"/>
          <ac:spMkLst>
            <pc:docMk/>
            <pc:sldMk cId="3366081949" sldId="257"/>
            <ac:spMk id="19" creationId="{C02DB4A6-2DE2-41BC-82C2-C5D8320D47B9}"/>
          </ac:spMkLst>
        </pc:spChg>
      </pc:sldChg>
      <pc:sldChg chg="modSp">
        <pc:chgData name="Qureshi Azeem" userId="S::aze20134246@student.ucb.ac.uk::ea687f16-de69-4973-838d-3e7fe7506d6c" providerId="AD" clId="Web-{14129610-2E6D-F986-3EFA-EED54CC06F0C}" dt="2022-02-20T22:04:24.071" v="39" actId="20577"/>
        <pc:sldMkLst>
          <pc:docMk/>
          <pc:sldMk cId="1913737680" sldId="261"/>
        </pc:sldMkLst>
        <pc:spChg chg="mod">
          <ac:chgData name="Qureshi Azeem" userId="S::aze20134246@student.ucb.ac.uk::ea687f16-de69-4973-838d-3e7fe7506d6c" providerId="AD" clId="Web-{14129610-2E6D-F986-3EFA-EED54CC06F0C}" dt="2022-02-20T22:04:24.071" v="39" actId="20577"/>
          <ac:spMkLst>
            <pc:docMk/>
            <pc:sldMk cId="1913737680" sldId="261"/>
            <ac:spMk id="2" creationId="{B03DB499-BCC8-4976-B0CB-66A0FF72458B}"/>
          </ac:spMkLst>
        </pc:spChg>
      </pc:sldChg>
      <pc:sldChg chg="modSp">
        <pc:chgData name="Qureshi Azeem" userId="S::aze20134246@student.ucb.ac.uk::ea687f16-de69-4973-838d-3e7fe7506d6c" providerId="AD" clId="Web-{14129610-2E6D-F986-3EFA-EED54CC06F0C}" dt="2022-02-20T22:04:10.539" v="31" actId="20577"/>
        <pc:sldMkLst>
          <pc:docMk/>
          <pc:sldMk cId="236642302" sldId="262"/>
        </pc:sldMkLst>
        <pc:spChg chg="mod">
          <ac:chgData name="Qureshi Azeem" userId="S::aze20134246@student.ucb.ac.uk::ea687f16-de69-4973-838d-3e7fe7506d6c" providerId="AD" clId="Web-{14129610-2E6D-F986-3EFA-EED54CC06F0C}" dt="2022-02-20T22:04:10.539" v="31" actId="20577"/>
          <ac:spMkLst>
            <pc:docMk/>
            <pc:sldMk cId="236642302" sldId="262"/>
            <ac:spMk id="10" creationId="{649C61C2-CF1B-47E6-903D-979C4840E729}"/>
          </ac:spMkLst>
        </pc:spChg>
        <pc:spChg chg="mod">
          <ac:chgData name="Qureshi Azeem" userId="S::aze20134246@student.ucb.ac.uk::ea687f16-de69-4973-838d-3e7fe7506d6c" providerId="AD" clId="Web-{14129610-2E6D-F986-3EFA-EED54CC06F0C}" dt="2022-02-20T22:02:25.736" v="17" actId="20577"/>
          <ac:spMkLst>
            <pc:docMk/>
            <pc:sldMk cId="236642302" sldId="262"/>
            <ac:spMk id="19" creationId="{C02DB4A6-2DE2-41BC-82C2-C5D8320D47B9}"/>
          </ac:spMkLst>
        </pc:spChg>
      </pc:sldChg>
      <pc:sldChg chg="modSp">
        <pc:chgData name="Qureshi Azeem" userId="S::aze20134246@student.ucb.ac.uk::ea687f16-de69-4973-838d-3e7fe7506d6c" providerId="AD" clId="Web-{14129610-2E6D-F986-3EFA-EED54CC06F0C}" dt="2022-02-20T22:04:14.039" v="32" actId="20577"/>
        <pc:sldMkLst>
          <pc:docMk/>
          <pc:sldMk cId="1701070573" sldId="263"/>
        </pc:sldMkLst>
        <pc:spChg chg="mod">
          <ac:chgData name="Qureshi Azeem" userId="S::aze20134246@student.ucb.ac.uk::ea687f16-de69-4973-838d-3e7fe7506d6c" providerId="AD" clId="Web-{14129610-2E6D-F986-3EFA-EED54CC06F0C}" dt="2022-02-20T22:04:14.039" v="32" actId="20577"/>
          <ac:spMkLst>
            <pc:docMk/>
            <pc:sldMk cId="1701070573" sldId="263"/>
            <ac:spMk id="10" creationId="{649C61C2-CF1B-47E6-903D-979C4840E729}"/>
          </ac:spMkLst>
        </pc:spChg>
        <pc:spChg chg="mod">
          <ac:chgData name="Qureshi Azeem" userId="S::aze20134246@student.ucb.ac.uk::ea687f16-de69-4973-838d-3e7fe7506d6c" providerId="AD" clId="Web-{14129610-2E6D-F986-3EFA-EED54CC06F0C}" dt="2022-02-20T22:02:29.033" v="19" actId="20577"/>
          <ac:spMkLst>
            <pc:docMk/>
            <pc:sldMk cId="1701070573" sldId="263"/>
            <ac:spMk id="19" creationId="{C02DB4A6-2DE2-41BC-82C2-C5D8320D47B9}"/>
          </ac:spMkLst>
        </pc:spChg>
      </pc:sldChg>
      <pc:sldChg chg="modSp">
        <pc:chgData name="Qureshi Azeem" userId="S::aze20134246@student.ucb.ac.uk::ea687f16-de69-4973-838d-3e7fe7506d6c" providerId="AD" clId="Web-{14129610-2E6D-F986-3EFA-EED54CC06F0C}" dt="2022-02-20T22:03:43.334" v="27" actId="20577"/>
        <pc:sldMkLst>
          <pc:docMk/>
          <pc:sldMk cId="1591947338" sldId="264"/>
        </pc:sldMkLst>
        <pc:spChg chg="mod">
          <ac:chgData name="Qureshi Azeem" userId="S::aze20134246@student.ucb.ac.uk::ea687f16-de69-4973-838d-3e7fe7506d6c" providerId="AD" clId="Web-{14129610-2E6D-F986-3EFA-EED54CC06F0C}" dt="2022-02-20T22:03:43.334" v="27" actId="20577"/>
          <ac:spMkLst>
            <pc:docMk/>
            <pc:sldMk cId="1591947338" sldId="264"/>
            <ac:spMk id="10" creationId="{649C61C2-CF1B-47E6-903D-979C4840E729}"/>
          </ac:spMkLst>
        </pc:spChg>
        <pc:spChg chg="mod">
          <ac:chgData name="Qureshi Azeem" userId="S::aze20134246@student.ucb.ac.uk::ea687f16-de69-4973-838d-3e7fe7506d6c" providerId="AD" clId="Web-{14129610-2E6D-F986-3EFA-EED54CC06F0C}" dt="2022-02-20T22:02:41.018" v="24" actId="20577"/>
          <ac:spMkLst>
            <pc:docMk/>
            <pc:sldMk cId="1591947338" sldId="264"/>
            <ac:spMk id="19" creationId="{C02DB4A6-2DE2-41BC-82C2-C5D8320D47B9}"/>
          </ac:spMkLst>
        </pc:spChg>
      </pc:sldChg>
    </pc:docChg>
  </pc:docChgLst>
  <pc:docChgLst>
    <pc:chgData name="Qureshi Azeem" userId="S::aze20134246@student.ucb.ac.uk::ea687f16-de69-4973-838d-3e7fe7506d6c" providerId="AD" clId="Web-{97526C86-9BD5-7EAF-7E46-223300AF3540}"/>
    <pc:docChg chg="modSld">
      <pc:chgData name="Qureshi Azeem" userId="S::aze20134246@student.ucb.ac.uk::ea687f16-de69-4973-838d-3e7fe7506d6c" providerId="AD" clId="Web-{97526C86-9BD5-7EAF-7E46-223300AF3540}" dt="2022-02-20T22:54:37.426" v="3" actId="1076"/>
      <pc:docMkLst>
        <pc:docMk/>
      </pc:docMkLst>
      <pc:sldChg chg="modSp">
        <pc:chgData name="Qureshi Azeem" userId="S::aze20134246@student.ucb.ac.uk::ea687f16-de69-4973-838d-3e7fe7506d6c" providerId="AD" clId="Web-{97526C86-9BD5-7EAF-7E46-223300AF3540}" dt="2022-02-20T22:54:37.426" v="3" actId="1076"/>
        <pc:sldMkLst>
          <pc:docMk/>
          <pc:sldMk cId="1913737680" sldId="261"/>
        </pc:sldMkLst>
        <pc:picChg chg="mod">
          <ac:chgData name="Qureshi Azeem" userId="S::aze20134246@student.ucb.ac.uk::ea687f16-de69-4973-838d-3e7fe7506d6c" providerId="AD" clId="Web-{97526C86-9BD5-7EAF-7E46-223300AF3540}" dt="2022-02-20T22:54:37.426" v="3" actId="1076"/>
          <ac:picMkLst>
            <pc:docMk/>
            <pc:sldMk cId="1913737680" sldId="261"/>
            <ac:picMk id="18" creationId="{4C7250A4-A713-481B-B387-750174DADDF8}"/>
          </ac:picMkLst>
        </pc:picChg>
      </pc:sldChg>
    </pc:docChg>
  </pc:docChgLst>
  <pc:docChgLst>
    <pc:chgData name="Qureshi Azeem" userId="ea687f16-de69-4973-838d-3e7fe7506d6c" providerId="ADAL" clId="{D690958D-0E20-4B75-A1A8-F13247B50000}"/>
    <pc:docChg chg="custSel modSld">
      <pc:chgData name="Qureshi Azeem" userId="ea687f16-de69-4973-838d-3e7fe7506d6c" providerId="ADAL" clId="{D690958D-0E20-4B75-A1A8-F13247B50000}" dt="2022-03-09T10:12:05.956" v="70" actId="20577"/>
      <pc:docMkLst>
        <pc:docMk/>
      </pc:docMkLst>
      <pc:sldChg chg="delSp modSp">
        <pc:chgData name="Qureshi Azeem" userId="ea687f16-de69-4973-838d-3e7fe7506d6c" providerId="ADAL" clId="{D690958D-0E20-4B75-A1A8-F13247B50000}" dt="2022-03-09T10:12:05.956" v="70" actId="20577"/>
        <pc:sldMkLst>
          <pc:docMk/>
          <pc:sldMk cId="3366081949" sldId="257"/>
        </pc:sldMkLst>
        <pc:spChg chg="del">
          <ac:chgData name="Qureshi Azeem" userId="ea687f16-de69-4973-838d-3e7fe7506d6c" providerId="ADAL" clId="{D690958D-0E20-4B75-A1A8-F13247B50000}" dt="2022-03-09T10:11:40.322" v="41" actId="478"/>
          <ac:spMkLst>
            <pc:docMk/>
            <pc:sldMk cId="3366081949" sldId="257"/>
            <ac:spMk id="10" creationId="{649C61C2-CF1B-47E6-903D-979C4840E729}"/>
          </ac:spMkLst>
        </pc:spChg>
        <pc:spChg chg="mod">
          <ac:chgData name="Qureshi Azeem" userId="ea687f16-de69-4973-838d-3e7fe7506d6c" providerId="ADAL" clId="{D690958D-0E20-4B75-A1A8-F13247B50000}" dt="2022-03-09T10:12:05.956" v="70" actId="20577"/>
          <ac:spMkLst>
            <pc:docMk/>
            <pc:sldMk cId="3366081949" sldId="257"/>
            <ac:spMk id="19" creationId="{C02DB4A6-2DE2-41BC-82C2-C5D8320D47B9}"/>
          </ac:spMkLst>
        </pc:spChg>
      </pc:sldChg>
      <pc:sldChg chg="delSp modSp">
        <pc:chgData name="Qureshi Azeem" userId="ea687f16-de69-4973-838d-3e7fe7506d6c" providerId="ADAL" clId="{D690958D-0E20-4B75-A1A8-F13247B50000}" dt="2022-03-09T10:11:18.146" v="40" actId="20577"/>
        <pc:sldMkLst>
          <pc:docMk/>
          <pc:sldMk cId="236642302" sldId="262"/>
        </pc:sldMkLst>
        <pc:spChg chg="del">
          <ac:chgData name="Qureshi Azeem" userId="ea687f16-de69-4973-838d-3e7fe7506d6c" providerId="ADAL" clId="{D690958D-0E20-4B75-A1A8-F13247B50000}" dt="2022-03-09T10:11:11.752" v="32" actId="478"/>
          <ac:spMkLst>
            <pc:docMk/>
            <pc:sldMk cId="236642302" sldId="262"/>
            <ac:spMk id="10" creationId="{649C61C2-CF1B-47E6-903D-979C4840E729}"/>
          </ac:spMkLst>
        </pc:spChg>
        <pc:spChg chg="mod">
          <ac:chgData name="Qureshi Azeem" userId="ea687f16-de69-4973-838d-3e7fe7506d6c" providerId="ADAL" clId="{D690958D-0E20-4B75-A1A8-F13247B50000}" dt="2022-03-09T10:11:18.146" v="40" actId="20577"/>
          <ac:spMkLst>
            <pc:docMk/>
            <pc:sldMk cId="236642302" sldId="262"/>
            <ac:spMk id="19" creationId="{C02DB4A6-2DE2-41BC-82C2-C5D8320D47B9}"/>
          </ac:spMkLst>
        </pc:spChg>
      </pc:sldChg>
      <pc:sldChg chg="modSp">
        <pc:chgData name="Qureshi Azeem" userId="ea687f16-de69-4973-838d-3e7fe7506d6c" providerId="ADAL" clId="{D690958D-0E20-4B75-A1A8-F13247B50000}" dt="2022-03-09T10:11:07.041" v="31" actId="20577"/>
        <pc:sldMkLst>
          <pc:docMk/>
          <pc:sldMk cId="1701070573" sldId="263"/>
        </pc:sldMkLst>
        <pc:spChg chg="mod">
          <ac:chgData name="Qureshi Azeem" userId="ea687f16-de69-4973-838d-3e7fe7506d6c" providerId="ADAL" clId="{D690958D-0E20-4B75-A1A8-F13247B50000}" dt="2022-03-09T10:11:07.041" v="31" actId="20577"/>
          <ac:spMkLst>
            <pc:docMk/>
            <pc:sldMk cId="1701070573" sldId="263"/>
            <ac:spMk id="10" creationId="{649C61C2-CF1B-47E6-903D-979C4840E729}"/>
          </ac:spMkLst>
        </pc:spChg>
        <pc:spChg chg="mod">
          <ac:chgData name="Qureshi Azeem" userId="ea687f16-de69-4973-838d-3e7fe7506d6c" providerId="ADAL" clId="{D690958D-0E20-4B75-A1A8-F13247B50000}" dt="2022-03-09T10:11:00.466" v="6" actId="20577"/>
          <ac:spMkLst>
            <pc:docMk/>
            <pc:sldMk cId="1701070573" sldId="263"/>
            <ac:spMk id="19" creationId="{C02DB4A6-2DE2-41BC-82C2-C5D8320D47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FDCA-27DB-4CF3-BCC5-6FF69C3C8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80CC-570E-4125-AC38-5FC16A6E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703E-144C-4EBF-B878-F541DA70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8744-BED8-4B1C-A232-180BF195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FEB7-93A9-4B7F-97A0-3E4847C7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2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41C1-CD69-41B4-B2C9-75485574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EAD9-5022-4CC3-A291-6203483C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330C-35AA-4DC2-A67D-E1DC6B9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B049-7374-4661-90BE-6D340174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E60C3-51E4-405C-A2C3-3ABA069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18140-D907-41BB-9C59-97A0BF7C7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71D24-1A04-411C-8280-BE851B0F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F361-A30E-4DD0-81A9-3311603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1525-3C85-4F18-8248-F25C1E47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938C-DEAF-47B6-A4DC-342A8587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696C-B791-4625-98C0-59961145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710C-0AA8-426C-ACC5-FDDEED6C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9B3B-84BD-4EB4-AA5E-F1106C1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4220-BA76-4192-83DA-C0729339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963F-9F2C-447E-96E4-AAF38652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9799-5DE2-483A-AACA-4BB391B8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B1D90-AE7A-47B9-8A94-D69C73C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9191-AD50-45A7-B9B6-BA6F2B3A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2A52-23D5-4C32-8A2A-93B14661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B2B3-3E64-4B1A-84F8-27A69E2C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E0C9-FA40-4BBF-8D34-EA34E172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E8C-0EDF-49DE-B15F-6651E53BD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DD0D4-2CFF-470D-B725-D14F551A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BB1DB-F2C0-40F3-82F6-A1BDBE17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70C3-5AE4-42F0-AC35-2379A48E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65C2-6D57-4B76-9392-BAF3509E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C2B3-E02E-4232-8974-888CC3BE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F2B7-09B6-48CE-8F22-7A5C8EBD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7E11D-218F-407E-92A3-B4F91EA8E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30905-6894-4898-A35D-A52D1C59E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8FBCF-5AD7-40E6-B56D-D8C37C4C7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CDDEC-41F7-4E0B-87B2-065467D8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F0065-4925-4279-A361-89A3C2CB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71CAC-8376-4714-BA58-E8E5C196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532-CA65-4E83-BE40-06D4F662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F2D32-6701-40F5-802C-7609CC51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7511-4C08-44B2-B886-4F6BEFD0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3355D-7DAD-4D5A-B187-A20EC4B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B726E-B3C3-4B59-9D9F-7AAFDA47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416D-9449-4369-AA01-1F21A4A2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4C0E3-BAFD-436A-98C1-19CB18F7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8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B94-6D93-4346-83EC-AC2ECE1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5B7B-B0A7-404B-8B31-D8BE7B2A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0CFB-62F3-4590-AE97-D78E3BEF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7C6D-E777-4B78-91B6-950CE4C7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39305-68FF-42DB-B258-5A53CAC0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D5E5E-BF7C-444B-82AD-270411E2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C471-82B4-41A3-9989-93CB721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513B5-E3C6-4625-A0C3-5B1BE044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779E2-B606-4AD3-8710-4B30C4F4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EF062-0C77-42BA-82AD-6F318A0E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9FBE-040C-4F3A-98C0-279F92FE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0504-20E8-4B70-ABB3-05B2F36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F0BB4-27B1-495D-9660-11F7B168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3D26-7F08-49EF-8D98-316D7941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A4C4-493B-4A8A-94A8-3CB35E540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61AC-4890-4DE5-9852-F04A04EF614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0D79-C037-4FBD-A17F-D0B3C8562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9D0C-907B-441D-B898-0FACD4B6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491C-3FC9-4F60-A23B-A079A56F9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061F-713A-4ABA-9FB1-6C919516D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Website Design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B8BA-D774-4154-B0ED-7EBE90B6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Designing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39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53140-72C4-4D90-B605-27B328FC5440}"/>
              </a:ext>
            </a:extLst>
          </p:cNvPr>
          <p:cNvSpPr/>
          <p:nvPr/>
        </p:nvSpPr>
        <p:spPr>
          <a:xfrm>
            <a:off x="0" y="10488"/>
            <a:ext cx="12192000" cy="1598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endParaRPr lang="en-GB" sz="1400" dirty="0"/>
          </a:p>
          <a:p>
            <a:pPr algn="just"/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400" dirty="0"/>
              <a:t> </a:t>
            </a:r>
          </a:p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C61C2-CF1B-47E6-903D-979C4840E729}"/>
              </a:ext>
            </a:extLst>
          </p:cNvPr>
          <p:cNvSpPr/>
          <p:nvPr/>
        </p:nvSpPr>
        <p:spPr>
          <a:xfrm>
            <a:off x="0" y="1619081"/>
            <a:ext cx="6096000" cy="52284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 about the business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4DE1F-7350-4AC4-B1CC-1EA6402E7525}"/>
              </a:ext>
            </a:extLst>
          </p:cNvPr>
          <p:cNvSpPr/>
          <p:nvPr/>
        </p:nvSpPr>
        <p:spPr>
          <a:xfrm>
            <a:off x="10360404" y="10488"/>
            <a:ext cx="1831596" cy="1587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1DF14-EC51-457E-869C-BD2C182C0D15}"/>
              </a:ext>
            </a:extLst>
          </p:cNvPr>
          <p:cNvSpPr/>
          <p:nvPr/>
        </p:nvSpPr>
        <p:spPr>
          <a:xfrm>
            <a:off x="9202723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3989-5E95-4BFE-9CAC-3FF87DA1EA0E}"/>
              </a:ext>
            </a:extLst>
          </p:cNvPr>
          <p:cNvSpPr/>
          <p:nvPr/>
        </p:nvSpPr>
        <p:spPr>
          <a:xfrm>
            <a:off x="8112154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47E1-470A-4E3C-B8E2-FF2B7D1D79D7}"/>
              </a:ext>
            </a:extLst>
          </p:cNvPr>
          <p:cNvSpPr/>
          <p:nvPr/>
        </p:nvSpPr>
        <p:spPr>
          <a:xfrm>
            <a:off x="699222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7C075-EB06-4367-8E8F-7E84A63956E5}"/>
              </a:ext>
            </a:extLst>
          </p:cNvPr>
          <p:cNvSpPr/>
          <p:nvPr/>
        </p:nvSpPr>
        <p:spPr>
          <a:xfrm>
            <a:off x="587229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97957-BCA5-4151-AAC8-EC13EDCE1DB8}"/>
              </a:ext>
            </a:extLst>
          </p:cNvPr>
          <p:cNvSpPr/>
          <p:nvPr/>
        </p:nvSpPr>
        <p:spPr>
          <a:xfrm>
            <a:off x="4748169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7250A4-A713-481B-B387-750174DA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31380"/>
            <a:ext cx="2316681" cy="1018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3DB499-BCC8-4976-B0CB-66A0FF72458B}"/>
              </a:ext>
            </a:extLst>
          </p:cNvPr>
          <p:cNvSpPr/>
          <p:nvPr/>
        </p:nvSpPr>
        <p:spPr>
          <a:xfrm>
            <a:off x="6096000" y="1619080"/>
            <a:ext cx="6096000" cy="52284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Image of Business</a:t>
            </a:r>
            <a:endParaRPr lang="en-GB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73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53140-72C4-4D90-B605-27B328FC5440}"/>
              </a:ext>
            </a:extLst>
          </p:cNvPr>
          <p:cNvSpPr/>
          <p:nvPr/>
        </p:nvSpPr>
        <p:spPr>
          <a:xfrm>
            <a:off x="0" y="10488"/>
            <a:ext cx="12192000" cy="1598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endParaRPr lang="en-GB" sz="1400" dirty="0"/>
          </a:p>
          <a:p>
            <a:pPr algn="just"/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400" dirty="0"/>
              <a:t> </a:t>
            </a:r>
          </a:p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4DE1F-7350-4AC4-B1CC-1EA6402E7525}"/>
              </a:ext>
            </a:extLst>
          </p:cNvPr>
          <p:cNvSpPr/>
          <p:nvPr/>
        </p:nvSpPr>
        <p:spPr>
          <a:xfrm>
            <a:off x="10360404" y="10488"/>
            <a:ext cx="1831596" cy="1587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1DF14-EC51-457E-869C-BD2C182C0D15}"/>
              </a:ext>
            </a:extLst>
          </p:cNvPr>
          <p:cNvSpPr/>
          <p:nvPr/>
        </p:nvSpPr>
        <p:spPr>
          <a:xfrm>
            <a:off x="9202723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3989-5E95-4BFE-9CAC-3FF87DA1EA0E}"/>
              </a:ext>
            </a:extLst>
          </p:cNvPr>
          <p:cNvSpPr/>
          <p:nvPr/>
        </p:nvSpPr>
        <p:spPr>
          <a:xfrm>
            <a:off x="8112154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47E1-470A-4E3C-B8E2-FF2B7D1D79D7}"/>
              </a:ext>
            </a:extLst>
          </p:cNvPr>
          <p:cNvSpPr/>
          <p:nvPr/>
        </p:nvSpPr>
        <p:spPr>
          <a:xfrm>
            <a:off x="699222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7C075-EB06-4367-8E8F-7E84A63956E5}"/>
              </a:ext>
            </a:extLst>
          </p:cNvPr>
          <p:cNvSpPr/>
          <p:nvPr/>
        </p:nvSpPr>
        <p:spPr>
          <a:xfrm>
            <a:off x="587229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97957-BCA5-4151-AAC8-EC13EDCE1DB8}"/>
              </a:ext>
            </a:extLst>
          </p:cNvPr>
          <p:cNvSpPr/>
          <p:nvPr/>
        </p:nvSpPr>
        <p:spPr>
          <a:xfrm>
            <a:off x="4748169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7250A4-A713-481B-B387-750174DA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6681" cy="101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2DB4A6-2DE2-41BC-82C2-C5D8320D47B9}"/>
              </a:ext>
            </a:extLst>
          </p:cNvPr>
          <p:cNvSpPr/>
          <p:nvPr/>
        </p:nvSpPr>
        <p:spPr>
          <a:xfrm>
            <a:off x="-1" y="1619080"/>
            <a:ext cx="12191999" cy="522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Services of the business</a:t>
            </a:r>
          </a:p>
        </p:txBody>
      </p:sp>
    </p:spTree>
    <p:extLst>
      <p:ext uri="{BB962C8B-B14F-4D97-AF65-F5344CB8AC3E}">
        <p14:creationId xmlns:p14="http://schemas.microsoft.com/office/powerpoint/2010/main" val="33660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53140-72C4-4D90-B605-27B328FC5440}"/>
              </a:ext>
            </a:extLst>
          </p:cNvPr>
          <p:cNvSpPr/>
          <p:nvPr/>
        </p:nvSpPr>
        <p:spPr>
          <a:xfrm>
            <a:off x="0" y="10488"/>
            <a:ext cx="12192000" cy="1598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endParaRPr lang="en-GB" sz="1400" dirty="0"/>
          </a:p>
          <a:p>
            <a:pPr algn="just"/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400" dirty="0"/>
              <a:t> </a:t>
            </a:r>
          </a:p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4DE1F-7350-4AC4-B1CC-1EA6402E7525}"/>
              </a:ext>
            </a:extLst>
          </p:cNvPr>
          <p:cNvSpPr/>
          <p:nvPr/>
        </p:nvSpPr>
        <p:spPr>
          <a:xfrm>
            <a:off x="10360404" y="10488"/>
            <a:ext cx="1831596" cy="1587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1DF14-EC51-457E-869C-BD2C182C0D15}"/>
              </a:ext>
            </a:extLst>
          </p:cNvPr>
          <p:cNvSpPr/>
          <p:nvPr/>
        </p:nvSpPr>
        <p:spPr>
          <a:xfrm>
            <a:off x="9202723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3989-5E95-4BFE-9CAC-3FF87DA1EA0E}"/>
              </a:ext>
            </a:extLst>
          </p:cNvPr>
          <p:cNvSpPr/>
          <p:nvPr/>
        </p:nvSpPr>
        <p:spPr>
          <a:xfrm>
            <a:off x="8112154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47E1-470A-4E3C-B8E2-FF2B7D1D79D7}"/>
              </a:ext>
            </a:extLst>
          </p:cNvPr>
          <p:cNvSpPr/>
          <p:nvPr/>
        </p:nvSpPr>
        <p:spPr>
          <a:xfrm>
            <a:off x="699222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7C075-EB06-4367-8E8F-7E84A63956E5}"/>
              </a:ext>
            </a:extLst>
          </p:cNvPr>
          <p:cNvSpPr/>
          <p:nvPr/>
        </p:nvSpPr>
        <p:spPr>
          <a:xfrm>
            <a:off x="587229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97957-BCA5-4151-AAC8-EC13EDCE1DB8}"/>
              </a:ext>
            </a:extLst>
          </p:cNvPr>
          <p:cNvSpPr/>
          <p:nvPr/>
        </p:nvSpPr>
        <p:spPr>
          <a:xfrm>
            <a:off x="4748169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7250A4-A713-481B-B387-750174DA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6681" cy="101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2DB4A6-2DE2-41BC-82C2-C5D8320D47B9}"/>
              </a:ext>
            </a:extLst>
          </p:cNvPr>
          <p:cNvSpPr/>
          <p:nvPr/>
        </p:nvSpPr>
        <p:spPr>
          <a:xfrm>
            <a:off x="-1" y="1619080"/>
            <a:ext cx="12191999" cy="522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2366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53140-72C4-4D90-B605-27B328FC5440}"/>
              </a:ext>
            </a:extLst>
          </p:cNvPr>
          <p:cNvSpPr/>
          <p:nvPr/>
        </p:nvSpPr>
        <p:spPr>
          <a:xfrm>
            <a:off x="0" y="10488"/>
            <a:ext cx="12192000" cy="1598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endParaRPr lang="en-GB" sz="1400" dirty="0"/>
          </a:p>
          <a:p>
            <a:pPr algn="just"/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400" dirty="0"/>
              <a:t> </a:t>
            </a:r>
          </a:p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C61C2-CF1B-47E6-903D-979C4840E729}"/>
              </a:ext>
            </a:extLst>
          </p:cNvPr>
          <p:cNvSpPr/>
          <p:nvPr/>
        </p:nvSpPr>
        <p:spPr>
          <a:xfrm>
            <a:off x="5872294" y="1614885"/>
            <a:ext cx="6319706" cy="5232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Social Accounts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4DE1F-7350-4AC4-B1CC-1EA6402E7525}"/>
              </a:ext>
            </a:extLst>
          </p:cNvPr>
          <p:cNvSpPr/>
          <p:nvPr/>
        </p:nvSpPr>
        <p:spPr>
          <a:xfrm>
            <a:off x="10360404" y="10488"/>
            <a:ext cx="1831596" cy="1587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1DF14-EC51-457E-869C-BD2C182C0D15}"/>
              </a:ext>
            </a:extLst>
          </p:cNvPr>
          <p:cNvSpPr/>
          <p:nvPr/>
        </p:nvSpPr>
        <p:spPr>
          <a:xfrm>
            <a:off x="9202723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3989-5E95-4BFE-9CAC-3FF87DA1EA0E}"/>
              </a:ext>
            </a:extLst>
          </p:cNvPr>
          <p:cNvSpPr/>
          <p:nvPr/>
        </p:nvSpPr>
        <p:spPr>
          <a:xfrm>
            <a:off x="8112154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47E1-470A-4E3C-B8E2-FF2B7D1D79D7}"/>
              </a:ext>
            </a:extLst>
          </p:cNvPr>
          <p:cNvSpPr/>
          <p:nvPr/>
        </p:nvSpPr>
        <p:spPr>
          <a:xfrm>
            <a:off x="699222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7C075-EB06-4367-8E8F-7E84A63956E5}"/>
              </a:ext>
            </a:extLst>
          </p:cNvPr>
          <p:cNvSpPr/>
          <p:nvPr/>
        </p:nvSpPr>
        <p:spPr>
          <a:xfrm>
            <a:off x="587229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97957-BCA5-4151-AAC8-EC13EDCE1DB8}"/>
              </a:ext>
            </a:extLst>
          </p:cNvPr>
          <p:cNvSpPr/>
          <p:nvPr/>
        </p:nvSpPr>
        <p:spPr>
          <a:xfrm>
            <a:off x="4748169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7250A4-A713-481B-B387-750174DA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6681" cy="101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2DB4A6-2DE2-41BC-82C2-C5D8320D47B9}"/>
              </a:ext>
            </a:extLst>
          </p:cNvPr>
          <p:cNvSpPr/>
          <p:nvPr/>
        </p:nvSpPr>
        <p:spPr>
          <a:xfrm>
            <a:off x="0" y="1619080"/>
            <a:ext cx="5872294" cy="522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7010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53140-72C4-4D90-B605-27B328FC5440}"/>
              </a:ext>
            </a:extLst>
          </p:cNvPr>
          <p:cNvSpPr/>
          <p:nvPr/>
        </p:nvSpPr>
        <p:spPr>
          <a:xfrm>
            <a:off x="0" y="10488"/>
            <a:ext cx="12192000" cy="1598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endParaRPr lang="en-GB" sz="1400" dirty="0"/>
          </a:p>
          <a:p>
            <a:pPr algn="just"/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400" dirty="0"/>
              <a:t> </a:t>
            </a:r>
          </a:p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C61C2-CF1B-47E6-903D-979C4840E729}"/>
              </a:ext>
            </a:extLst>
          </p:cNvPr>
          <p:cNvSpPr/>
          <p:nvPr/>
        </p:nvSpPr>
        <p:spPr>
          <a:xfrm>
            <a:off x="5872294" y="1614885"/>
            <a:ext cx="6319706" cy="5232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Image</a:t>
            </a:r>
            <a:endParaRPr lang="en-GB" dirty="0">
              <a:cs typeface="Calibri"/>
              <a:sym typeface="Wingdings" panose="05000000000000000000" pitchFamily="2" charset="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4DE1F-7350-4AC4-B1CC-1EA6402E7525}"/>
              </a:ext>
            </a:extLst>
          </p:cNvPr>
          <p:cNvSpPr/>
          <p:nvPr/>
        </p:nvSpPr>
        <p:spPr>
          <a:xfrm>
            <a:off x="10360404" y="10488"/>
            <a:ext cx="1831596" cy="1587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1DF14-EC51-457E-869C-BD2C182C0D15}"/>
              </a:ext>
            </a:extLst>
          </p:cNvPr>
          <p:cNvSpPr/>
          <p:nvPr/>
        </p:nvSpPr>
        <p:spPr>
          <a:xfrm>
            <a:off x="9202723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3989-5E95-4BFE-9CAC-3FF87DA1EA0E}"/>
              </a:ext>
            </a:extLst>
          </p:cNvPr>
          <p:cNvSpPr/>
          <p:nvPr/>
        </p:nvSpPr>
        <p:spPr>
          <a:xfrm>
            <a:off x="8112154" y="453006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47E1-470A-4E3C-B8E2-FF2B7D1D79D7}"/>
              </a:ext>
            </a:extLst>
          </p:cNvPr>
          <p:cNvSpPr/>
          <p:nvPr/>
        </p:nvSpPr>
        <p:spPr>
          <a:xfrm>
            <a:off x="699222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7C075-EB06-4367-8E8F-7E84A63956E5}"/>
              </a:ext>
            </a:extLst>
          </p:cNvPr>
          <p:cNvSpPr/>
          <p:nvPr/>
        </p:nvSpPr>
        <p:spPr>
          <a:xfrm>
            <a:off x="5872294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97957-BCA5-4151-AAC8-EC13EDCE1DB8}"/>
              </a:ext>
            </a:extLst>
          </p:cNvPr>
          <p:cNvSpPr/>
          <p:nvPr/>
        </p:nvSpPr>
        <p:spPr>
          <a:xfrm>
            <a:off x="4748169" y="453005"/>
            <a:ext cx="981512" cy="285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7250A4-A713-481B-B387-750174DA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6681" cy="101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2DB4A6-2DE2-41BC-82C2-C5D8320D47B9}"/>
              </a:ext>
            </a:extLst>
          </p:cNvPr>
          <p:cNvSpPr/>
          <p:nvPr/>
        </p:nvSpPr>
        <p:spPr>
          <a:xfrm>
            <a:off x="0" y="1619080"/>
            <a:ext cx="5872294" cy="522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59194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4DC680B5023B458E2185442DA925CB" ma:contentTypeVersion="11" ma:contentTypeDescription="Create a new document." ma:contentTypeScope="" ma:versionID="2cbcf335d6235d20173f597d06ee5c86">
  <xsd:schema xmlns:xsd="http://www.w3.org/2001/XMLSchema" xmlns:xs="http://www.w3.org/2001/XMLSchema" xmlns:p="http://schemas.microsoft.com/office/2006/metadata/properties" xmlns:ns3="72598a83-50fc-4cfb-8f9a-2636b78b77c7" xmlns:ns4="11e4452e-81bf-477c-87c3-f36ab5751c9c" targetNamespace="http://schemas.microsoft.com/office/2006/metadata/properties" ma:root="true" ma:fieldsID="de2663da091d446047f2a0c80efa0d11" ns3:_="" ns4:_="">
    <xsd:import namespace="72598a83-50fc-4cfb-8f9a-2636b78b77c7"/>
    <xsd:import namespace="11e4452e-81bf-477c-87c3-f36ab5751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8a83-50fc-4cfb-8f9a-2636b78b7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4452e-81bf-477c-87c3-f36ab5751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7D3BE-EB32-4F9B-A9A1-1B7CDA1DCF21}">
  <ds:schemaRefs>
    <ds:schemaRef ds:uri="http://www.w3.org/XML/1998/namespace"/>
    <ds:schemaRef ds:uri="http://schemas.microsoft.com/office/2006/documentManagement/types"/>
    <ds:schemaRef ds:uri="http://purl.org/dc/terms/"/>
    <ds:schemaRef ds:uri="72598a83-50fc-4cfb-8f9a-2636b78b77c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1e4452e-81bf-477c-87c3-f36ab5751c9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46C440-7BBF-4547-808C-8BAED2ADF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410E4B-B1A7-4F6E-9338-7B84884B4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98a83-50fc-4cfb-8f9a-2636b78b77c7"/>
    <ds:schemaRef ds:uri="11e4452e-81bf-477c-87c3-f36ab5751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Website Design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</dc:title>
  <dc:creator>Qureshi Azeem</dc:creator>
  <cp:lastModifiedBy>Qureshi Azeem</cp:lastModifiedBy>
  <cp:revision>33</cp:revision>
  <dcterms:created xsi:type="dcterms:W3CDTF">2022-02-16T09:13:21Z</dcterms:created>
  <dcterms:modified xsi:type="dcterms:W3CDTF">2022-03-09T11:36:38Z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0x010100C84DC680B5023B458E2185442DA925CB</vt:lpwstr>
  </property>
</Properties>
</file>