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4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241FA-CEC2-4383-A447-BA61BDB54439}" v="180" dt="2022-02-20T23:01:51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92241FA-CEC2-4383-A447-BA61BDB54439}"/>
    <pc:docChg chg="modSld">
      <pc:chgData name="" userId="" providerId="" clId="Web-{E92241FA-CEC2-4383-A447-BA61BDB54439}" dt="2022-02-20T22:47:26.876" v="10" actId="20577"/>
      <pc:docMkLst>
        <pc:docMk/>
      </pc:docMkLst>
      <pc:sldChg chg="modSp">
        <pc:chgData name="" userId="" providerId="" clId="Web-{E92241FA-CEC2-4383-A447-BA61BDB54439}" dt="2022-02-20T22:47:26.876" v="10" actId="20577"/>
        <pc:sldMkLst>
          <pc:docMk/>
          <pc:sldMk cId="109857222" sldId="256"/>
        </pc:sldMkLst>
        <pc:spChg chg="mod">
          <ac:chgData name="" userId="" providerId="" clId="Web-{E92241FA-CEC2-4383-A447-BA61BDB54439}" dt="2022-02-20T22:47:26.876" v="1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Qureshi Azeem" userId="S::aze20134246@student.ucb.ac.uk::ea687f16-de69-4973-838d-3e7fe7506d6c" providerId="AD" clId="Web-{E92241FA-CEC2-4383-A447-BA61BDB54439}"/>
    <pc:docChg chg="addSld delSld modSld">
      <pc:chgData name="Qureshi Azeem" userId="S::aze20134246@student.ucb.ac.uk::ea687f16-de69-4973-838d-3e7fe7506d6c" providerId="AD" clId="Web-{E92241FA-CEC2-4383-A447-BA61BDB54439}" dt="2022-02-20T23:01:51.499" v="156" actId="20577"/>
      <pc:docMkLst>
        <pc:docMk/>
      </pc:docMkLst>
      <pc:sldChg chg="modSp">
        <pc:chgData name="Qureshi Azeem" userId="S::aze20134246@student.ucb.ac.uk::ea687f16-de69-4973-838d-3e7fe7506d6c" providerId="AD" clId="Web-{E92241FA-CEC2-4383-A447-BA61BDB54439}" dt="2022-02-20T22:47:34.782" v="10" actId="20577"/>
        <pc:sldMkLst>
          <pc:docMk/>
          <pc:sldMk cId="109857222" sldId="256"/>
        </pc:sldMkLst>
        <pc:spChg chg="mod">
          <ac:chgData name="Qureshi Azeem" userId="S::aze20134246@student.ucb.ac.uk::ea687f16-de69-4973-838d-3e7fe7506d6c" providerId="AD" clId="Web-{E92241FA-CEC2-4383-A447-BA61BDB54439}" dt="2022-02-20T22:47:34.782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Qureshi Azeem" userId="S::aze20134246@student.ucb.ac.uk::ea687f16-de69-4973-838d-3e7fe7506d6c" providerId="AD" clId="Web-{E92241FA-CEC2-4383-A447-BA61BDB54439}" dt="2022-02-20T23:01:03.013" v="141" actId="20577"/>
        <pc:sldMkLst>
          <pc:docMk/>
          <pc:sldMk cId="3569628446" sldId="257"/>
        </pc:sldMkLst>
        <pc:spChg chg="del">
          <ac:chgData name="Qureshi Azeem" userId="S::aze20134246@student.ucb.ac.uk::ea687f16-de69-4973-838d-3e7fe7506d6c" providerId="AD" clId="Web-{E92241FA-CEC2-4383-A447-BA61BDB54439}" dt="2022-02-20T22:47:44.845" v="12"/>
          <ac:spMkLst>
            <pc:docMk/>
            <pc:sldMk cId="3569628446" sldId="257"/>
            <ac:spMk id="2" creationId="{95F7AC59-4AD8-4E69-816A-76606B4ADF56}"/>
          </ac:spMkLst>
        </pc:spChg>
        <pc:spChg chg="del">
          <ac:chgData name="Qureshi Azeem" userId="S::aze20134246@student.ucb.ac.uk::ea687f16-de69-4973-838d-3e7fe7506d6c" providerId="AD" clId="Web-{E92241FA-CEC2-4383-A447-BA61BDB54439}" dt="2022-02-20T22:47:45.517" v="13"/>
          <ac:spMkLst>
            <pc:docMk/>
            <pc:sldMk cId="3569628446" sldId="257"/>
            <ac:spMk id="3" creationId="{9617F7D4-E9D0-4DF1-B7F4-AED5379CB92D}"/>
          </ac:spMkLst>
        </pc:spChg>
        <pc:spChg chg="add del mod">
          <ac:chgData name="Qureshi Azeem" userId="S::aze20134246@student.ucb.ac.uk::ea687f16-de69-4973-838d-3e7fe7506d6c" providerId="AD" clId="Web-{E92241FA-CEC2-4383-A447-BA61BDB54439}" dt="2022-02-20T22:50:15.786" v="22"/>
          <ac:spMkLst>
            <pc:docMk/>
            <pc:sldMk cId="3569628446" sldId="257"/>
            <ac:spMk id="4" creationId="{02B8BE27-07AB-47E8-9928-A7259E411B0C}"/>
          </ac:spMkLst>
        </pc:spChg>
        <pc:spChg chg="add del mod">
          <ac:chgData name="Qureshi Azeem" userId="S::aze20134246@student.ucb.ac.uk::ea687f16-de69-4973-838d-3e7fe7506d6c" providerId="AD" clId="Web-{E92241FA-CEC2-4383-A447-BA61BDB54439}" dt="2022-02-20T22:51:46.023" v="42"/>
          <ac:spMkLst>
            <pc:docMk/>
            <pc:sldMk cId="3569628446" sldId="257"/>
            <ac:spMk id="5" creationId="{4D02A703-1797-4F2C-AA1C-857852A8CCC8}"/>
          </ac:spMkLst>
        </pc:spChg>
        <pc:spChg chg="add del">
          <ac:chgData name="Qureshi Azeem" userId="S::aze20134246@student.ucb.ac.uk::ea687f16-de69-4973-838d-3e7fe7506d6c" providerId="AD" clId="Web-{E92241FA-CEC2-4383-A447-BA61BDB54439}" dt="2022-02-20T22:50:19.036" v="24"/>
          <ac:spMkLst>
            <pc:docMk/>
            <pc:sldMk cId="3569628446" sldId="257"/>
            <ac:spMk id="6" creationId="{266AF3AC-FCFA-4CB0-88F3-C9D06D127665}"/>
          </ac:spMkLst>
        </pc:spChg>
        <pc:spChg chg="add del mod">
          <ac:chgData name="Qureshi Azeem" userId="S::aze20134246@student.ucb.ac.uk::ea687f16-de69-4973-838d-3e7fe7506d6c" providerId="AD" clId="Web-{E92241FA-CEC2-4383-A447-BA61BDB54439}" dt="2022-02-20T22:52:35.056" v="52"/>
          <ac:spMkLst>
            <pc:docMk/>
            <pc:sldMk cId="3569628446" sldId="257"/>
            <ac:spMk id="7" creationId="{A6CC43E7-BF1A-4E3D-A939-CE98A78B2387}"/>
          </ac:spMkLst>
        </pc:spChg>
        <pc:spChg chg="add del mod">
          <ac:chgData name="Qureshi Azeem" userId="S::aze20134246@student.ucb.ac.uk::ea687f16-de69-4973-838d-3e7fe7506d6c" providerId="AD" clId="Web-{E92241FA-CEC2-4383-A447-BA61BDB54439}" dt="2022-02-20T22:51:45.054" v="41"/>
          <ac:spMkLst>
            <pc:docMk/>
            <pc:sldMk cId="3569628446" sldId="257"/>
            <ac:spMk id="8" creationId="{4F548DE9-0BA5-4427-AEDA-4F46CCA9457B}"/>
          </ac:spMkLst>
        </pc:spChg>
        <pc:spChg chg="add mod">
          <ac:chgData name="Qureshi Azeem" userId="S::aze20134246@student.ucb.ac.uk::ea687f16-de69-4973-838d-3e7fe7506d6c" providerId="AD" clId="Web-{E92241FA-CEC2-4383-A447-BA61BDB54439}" dt="2022-02-20T23:00:12.809" v="128"/>
          <ac:spMkLst>
            <pc:docMk/>
            <pc:sldMk cId="3569628446" sldId="257"/>
            <ac:spMk id="9" creationId="{59E84DE4-17E1-4D40-8AA3-B1ADEB1DB51F}"/>
          </ac:spMkLst>
        </pc:spChg>
        <pc:spChg chg="add mod">
          <ac:chgData name="Qureshi Azeem" userId="S::aze20134246@student.ucb.ac.uk::ea687f16-de69-4973-838d-3e7fe7506d6c" providerId="AD" clId="Web-{E92241FA-CEC2-4383-A447-BA61BDB54439}" dt="2022-02-20T22:53:08.807" v="61"/>
          <ac:spMkLst>
            <pc:docMk/>
            <pc:sldMk cId="3569628446" sldId="257"/>
            <ac:spMk id="10" creationId="{E198AB0D-1AB9-49EC-A00E-62467C17E9E0}"/>
          </ac:spMkLst>
        </pc:spChg>
        <pc:spChg chg="add del">
          <ac:chgData name="Qureshi Azeem" userId="S::aze20134246@student.ucb.ac.uk::ea687f16-de69-4973-838d-3e7fe7506d6c" providerId="AD" clId="Web-{E92241FA-CEC2-4383-A447-BA61BDB54439}" dt="2022-02-20T22:53:19.370" v="63"/>
          <ac:spMkLst>
            <pc:docMk/>
            <pc:sldMk cId="3569628446" sldId="257"/>
            <ac:spMk id="11" creationId="{2861B506-A09F-4FAA-8B8B-8A73DA30724F}"/>
          </ac:spMkLst>
        </pc:spChg>
        <pc:spChg chg="add mod">
          <ac:chgData name="Qureshi Azeem" userId="S::aze20134246@student.ucb.ac.uk::ea687f16-de69-4973-838d-3e7fe7506d6c" providerId="AD" clId="Web-{E92241FA-CEC2-4383-A447-BA61BDB54439}" dt="2022-02-20T22:56:25.552" v="71" actId="20577"/>
          <ac:spMkLst>
            <pc:docMk/>
            <pc:sldMk cId="3569628446" sldId="257"/>
            <ac:spMk id="12" creationId="{A96F9F10-0B5F-4F12-81CD-12DB8514D291}"/>
          </ac:spMkLst>
        </pc:spChg>
        <pc:spChg chg="add mod">
          <ac:chgData name="Qureshi Azeem" userId="S::aze20134246@student.ucb.ac.uk::ea687f16-de69-4973-838d-3e7fe7506d6c" providerId="AD" clId="Web-{E92241FA-CEC2-4383-A447-BA61BDB54439}" dt="2022-02-20T22:57:14.945" v="89" actId="20577"/>
          <ac:spMkLst>
            <pc:docMk/>
            <pc:sldMk cId="3569628446" sldId="257"/>
            <ac:spMk id="13" creationId="{BE114C2E-18C3-42E2-8278-04CF3AC5919A}"/>
          </ac:spMkLst>
        </pc:spChg>
        <pc:spChg chg="add del mod">
          <ac:chgData name="Qureshi Azeem" userId="S::aze20134246@student.ucb.ac.uk::ea687f16-de69-4973-838d-3e7fe7506d6c" providerId="AD" clId="Web-{E92241FA-CEC2-4383-A447-BA61BDB54439}" dt="2022-02-20T22:57:48.914" v="94"/>
          <ac:spMkLst>
            <pc:docMk/>
            <pc:sldMk cId="3569628446" sldId="257"/>
            <ac:spMk id="14" creationId="{A4153934-48DB-4EC8-BF61-B4133D777A0F}"/>
          </ac:spMkLst>
        </pc:spChg>
        <pc:spChg chg="add mod">
          <ac:chgData name="Qureshi Azeem" userId="S::aze20134246@student.ucb.ac.uk::ea687f16-de69-4973-838d-3e7fe7506d6c" providerId="AD" clId="Web-{E92241FA-CEC2-4383-A447-BA61BDB54439}" dt="2022-02-20T22:58:35.353" v="105" actId="20577"/>
          <ac:spMkLst>
            <pc:docMk/>
            <pc:sldMk cId="3569628446" sldId="257"/>
            <ac:spMk id="15" creationId="{541F1AFE-6D4F-48BE-9405-C5973B709A0D}"/>
          </ac:spMkLst>
        </pc:spChg>
        <pc:spChg chg="add mod">
          <ac:chgData name="Qureshi Azeem" userId="S::aze20134246@student.ucb.ac.uk::ea687f16-de69-4973-838d-3e7fe7506d6c" providerId="AD" clId="Web-{E92241FA-CEC2-4383-A447-BA61BDB54439}" dt="2022-02-20T23:01:03.013" v="141" actId="20577"/>
          <ac:spMkLst>
            <pc:docMk/>
            <pc:sldMk cId="3569628446" sldId="257"/>
            <ac:spMk id="16" creationId="{41F6624A-241C-48C4-93A4-78A14A8B4BA4}"/>
          </ac:spMkLst>
        </pc:spChg>
      </pc:sldChg>
      <pc:sldChg chg="addSp modSp add replId">
        <pc:chgData name="Qureshi Azeem" userId="S::aze20134246@student.ucb.ac.uk::ea687f16-de69-4973-838d-3e7fe7506d6c" providerId="AD" clId="Web-{E92241FA-CEC2-4383-A447-BA61BDB54439}" dt="2022-02-20T23:01:33.670" v="150" actId="14100"/>
        <pc:sldMkLst>
          <pc:docMk/>
          <pc:sldMk cId="2425564791" sldId="258"/>
        </pc:sldMkLst>
        <pc:spChg chg="add mod">
          <ac:chgData name="Qureshi Azeem" userId="S::aze20134246@student.ucb.ac.uk::ea687f16-de69-4973-838d-3e7fe7506d6c" providerId="AD" clId="Web-{E92241FA-CEC2-4383-A447-BA61BDB54439}" dt="2022-02-20T23:01:33.670" v="150" actId="14100"/>
          <ac:spMkLst>
            <pc:docMk/>
            <pc:sldMk cId="2425564791" sldId="258"/>
            <ac:spMk id="2" creationId="{9CF16D3E-477B-45EB-9EE6-BD47EFF65E71}"/>
          </ac:spMkLst>
        </pc:spChg>
        <pc:spChg chg="mod">
          <ac:chgData name="Qureshi Azeem" userId="S::aze20134246@student.ucb.ac.uk::ea687f16-de69-4973-838d-3e7fe7506d6c" providerId="AD" clId="Web-{E92241FA-CEC2-4383-A447-BA61BDB54439}" dt="2022-02-20T23:01:28.514" v="149" actId="14100"/>
          <ac:spMkLst>
            <pc:docMk/>
            <pc:sldMk cId="2425564791" sldId="258"/>
            <ac:spMk id="9" creationId="{59E84DE4-17E1-4D40-8AA3-B1ADEB1DB51F}"/>
          </ac:spMkLst>
        </pc:spChg>
      </pc:sldChg>
      <pc:sldChg chg="modSp add replId">
        <pc:chgData name="Qureshi Azeem" userId="S::aze20134246@student.ucb.ac.uk::ea687f16-de69-4973-838d-3e7fe7506d6c" providerId="AD" clId="Web-{E92241FA-CEC2-4383-A447-BA61BDB54439}" dt="2022-02-20T23:01:47.108" v="154" actId="20577"/>
        <pc:sldMkLst>
          <pc:docMk/>
          <pc:sldMk cId="1986686443" sldId="259"/>
        </pc:sldMkLst>
        <pc:spChg chg="mod">
          <ac:chgData name="Qureshi Azeem" userId="S::aze20134246@student.ucb.ac.uk::ea687f16-de69-4973-838d-3e7fe7506d6c" providerId="AD" clId="Web-{E92241FA-CEC2-4383-A447-BA61BDB54439}" dt="2022-02-20T23:01:45.998" v="153" actId="20577"/>
          <ac:spMkLst>
            <pc:docMk/>
            <pc:sldMk cId="1986686443" sldId="259"/>
            <ac:spMk id="9" creationId="{59E84DE4-17E1-4D40-8AA3-B1ADEB1DB51F}"/>
          </ac:spMkLst>
        </pc:spChg>
        <pc:spChg chg="mod">
          <ac:chgData name="Qureshi Azeem" userId="S::aze20134246@student.ucb.ac.uk::ea687f16-de69-4973-838d-3e7fe7506d6c" providerId="AD" clId="Web-{E92241FA-CEC2-4383-A447-BA61BDB54439}" dt="2022-02-20T23:01:47.108" v="154" actId="20577"/>
          <ac:spMkLst>
            <pc:docMk/>
            <pc:sldMk cId="1986686443" sldId="259"/>
            <ac:spMk id="15" creationId="{541F1AFE-6D4F-48BE-9405-C5973B709A0D}"/>
          </ac:spMkLst>
        </pc:spChg>
      </pc:sldChg>
      <pc:sldChg chg="modSp add del replId">
        <pc:chgData name="Qureshi Azeem" userId="S::aze20134246@student.ucb.ac.uk::ea687f16-de69-4973-838d-3e7fe7506d6c" providerId="AD" clId="Web-{E92241FA-CEC2-4383-A447-BA61BDB54439}" dt="2022-02-20T23:01:04.982" v="143"/>
        <pc:sldMkLst>
          <pc:docMk/>
          <pc:sldMk cId="2557022653" sldId="259"/>
        </pc:sldMkLst>
        <pc:spChg chg="mod">
          <ac:chgData name="Qureshi Azeem" userId="S::aze20134246@student.ucb.ac.uk::ea687f16-de69-4973-838d-3e7fe7506d6c" providerId="AD" clId="Web-{E92241FA-CEC2-4383-A447-BA61BDB54439}" dt="2022-02-20T22:59:16.417" v="122" actId="20577"/>
          <ac:spMkLst>
            <pc:docMk/>
            <pc:sldMk cId="2557022653" sldId="259"/>
            <ac:spMk id="9" creationId="{59E84DE4-17E1-4D40-8AA3-B1ADEB1DB51F}"/>
          </ac:spMkLst>
        </pc:spChg>
        <pc:spChg chg="mod">
          <ac:chgData name="Qureshi Azeem" userId="S::aze20134246@student.ucb.ac.uk::ea687f16-de69-4973-838d-3e7fe7506d6c" providerId="AD" clId="Web-{E92241FA-CEC2-4383-A447-BA61BDB54439}" dt="2022-02-20T22:59:18.229" v="123" actId="20577"/>
          <ac:spMkLst>
            <pc:docMk/>
            <pc:sldMk cId="2557022653" sldId="259"/>
            <ac:spMk id="15" creationId="{541F1AFE-6D4F-48BE-9405-C5973B709A0D}"/>
          </ac:spMkLst>
        </pc:spChg>
      </pc:sldChg>
      <pc:sldChg chg="modSp add replId">
        <pc:chgData name="Qureshi Azeem" userId="S::aze20134246@student.ucb.ac.uk::ea687f16-de69-4973-838d-3e7fe7506d6c" providerId="AD" clId="Web-{E92241FA-CEC2-4383-A447-BA61BDB54439}" dt="2022-02-20T23:01:51.499" v="156" actId="20577"/>
        <pc:sldMkLst>
          <pc:docMk/>
          <pc:sldMk cId="895610025" sldId="260"/>
        </pc:sldMkLst>
        <pc:spChg chg="mod">
          <ac:chgData name="Qureshi Azeem" userId="S::aze20134246@student.ucb.ac.uk::ea687f16-de69-4973-838d-3e7fe7506d6c" providerId="AD" clId="Web-{E92241FA-CEC2-4383-A447-BA61BDB54439}" dt="2022-02-20T23:01:50.217" v="155" actId="20577"/>
          <ac:spMkLst>
            <pc:docMk/>
            <pc:sldMk cId="895610025" sldId="260"/>
            <ac:spMk id="9" creationId="{59E84DE4-17E1-4D40-8AA3-B1ADEB1DB51F}"/>
          </ac:spMkLst>
        </pc:spChg>
        <pc:spChg chg="mod">
          <ac:chgData name="Qureshi Azeem" userId="S::aze20134246@student.ucb.ac.uk::ea687f16-de69-4973-838d-3e7fe7506d6c" providerId="AD" clId="Web-{E92241FA-CEC2-4383-A447-BA61BDB54439}" dt="2022-02-20T23:01:51.499" v="156" actId="20577"/>
          <ac:spMkLst>
            <pc:docMk/>
            <pc:sldMk cId="895610025" sldId="260"/>
            <ac:spMk id="15" creationId="{541F1AFE-6D4F-48BE-9405-C5973B709A0D}"/>
          </ac:spMkLst>
        </pc:spChg>
      </pc:sldChg>
      <pc:sldChg chg="modSp add del replId">
        <pc:chgData name="Qureshi Azeem" userId="S::aze20134246@student.ucb.ac.uk::ea687f16-de69-4973-838d-3e7fe7506d6c" providerId="AD" clId="Web-{E92241FA-CEC2-4383-A447-BA61BDB54439}" dt="2022-02-20T23:01:05.404" v="144"/>
        <pc:sldMkLst>
          <pc:docMk/>
          <pc:sldMk cId="1542221888" sldId="260"/>
        </pc:sldMkLst>
        <pc:spChg chg="mod">
          <ac:chgData name="Qureshi Azeem" userId="S::aze20134246@student.ucb.ac.uk::ea687f16-de69-4973-838d-3e7fe7506d6c" providerId="AD" clId="Web-{E92241FA-CEC2-4383-A447-BA61BDB54439}" dt="2022-02-20T22:59:07.635" v="120" actId="20577"/>
          <ac:spMkLst>
            <pc:docMk/>
            <pc:sldMk cId="1542221888" sldId="260"/>
            <ac:spMk id="9" creationId="{59E84DE4-17E1-4D40-8AA3-B1ADEB1DB51F}"/>
          </ac:spMkLst>
        </pc:spChg>
        <pc:spChg chg="mod">
          <ac:chgData name="Qureshi Azeem" userId="S::aze20134246@student.ucb.ac.uk::ea687f16-de69-4973-838d-3e7fe7506d6c" providerId="AD" clId="Web-{E92241FA-CEC2-4383-A447-BA61BDB54439}" dt="2022-02-20T22:59:12.416" v="121" actId="20577"/>
          <ac:spMkLst>
            <pc:docMk/>
            <pc:sldMk cId="1542221888" sldId="260"/>
            <ac:spMk id="15" creationId="{541F1AFE-6D4F-48BE-9405-C5973B709A0D}"/>
          </ac:spMkLst>
        </pc:spChg>
      </pc:sldChg>
      <pc:sldChg chg="modSp add replId">
        <pc:chgData name="Qureshi Azeem" userId="S::aze20134246@student.ucb.ac.uk::ea687f16-de69-4973-838d-3e7fe7506d6c" providerId="AD" clId="Web-{E92241FA-CEC2-4383-A447-BA61BDB54439}" dt="2022-02-20T23:01:42.998" v="152" actId="20577"/>
        <pc:sldMkLst>
          <pc:docMk/>
          <pc:sldMk cId="1989213024" sldId="261"/>
        </pc:sldMkLst>
        <pc:spChg chg="mod">
          <ac:chgData name="Qureshi Azeem" userId="S::aze20134246@student.ucb.ac.uk::ea687f16-de69-4973-838d-3e7fe7506d6c" providerId="AD" clId="Web-{E92241FA-CEC2-4383-A447-BA61BDB54439}" dt="2022-02-20T23:01:39.686" v="151" actId="20577"/>
          <ac:spMkLst>
            <pc:docMk/>
            <pc:sldMk cId="1989213024" sldId="261"/>
            <ac:spMk id="9" creationId="{59E84DE4-17E1-4D40-8AA3-B1ADEB1DB51F}"/>
          </ac:spMkLst>
        </pc:spChg>
        <pc:spChg chg="mod">
          <ac:chgData name="Qureshi Azeem" userId="S::aze20134246@student.ucb.ac.uk::ea687f16-de69-4973-838d-3e7fe7506d6c" providerId="AD" clId="Web-{E92241FA-CEC2-4383-A447-BA61BDB54439}" dt="2022-02-20T23:01:42.998" v="152" actId="20577"/>
          <ac:spMkLst>
            <pc:docMk/>
            <pc:sldMk cId="1989213024" sldId="261"/>
            <ac:spMk id="15" creationId="{541F1AFE-6D4F-48BE-9405-C5973B709A0D}"/>
          </ac:spMkLst>
        </pc:spChg>
      </pc:sldChg>
      <pc:sldChg chg="modSp add del replId">
        <pc:chgData name="Qureshi Azeem" userId="S::aze20134246@student.ucb.ac.uk::ea687f16-de69-4973-838d-3e7fe7506d6c" providerId="AD" clId="Web-{E92241FA-CEC2-4383-A447-BA61BDB54439}" dt="2022-02-20T23:01:03.825" v="142"/>
        <pc:sldMkLst>
          <pc:docMk/>
          <pc:sldMk cId="2533941129" sldId="261"/>
        </pc:sldMkLst>
        <pc:spChg chg="mod">
          <ac:chgData name="Qureshi Azeem" userId="S::aze20134246@student.ucb.ac.uk::ea687f16-de69-4973-838d-3e7fe7506d6c" providerId="AD" clId="Web-{E92241FA-CEC2-4383-A447-BA61BDB54439}" dt="2022-02-20T22:58:59.401" v="117" actId="20577"/>
          <ac:spMkLst>
            <pc:docMk/>
            <pc:sldMk cId="2533941129" sldId="261"/>
            <ac:spMk id="9" creationId="{59E84DE4-17E1-4D40-8AA3-B1ADEB1DB51F}"/>
          </ac:spMkLst>
        </pc:spChg>
        <pc:spChg chg="mod">
          <ac:chgData name="Qureshi Azeem" userId="S::aze20134246@student.ucb.ac.uk::ea687f16-de69-4973-838d-3e7fe7506d6c" providerId="AD" clId="Web-{E92241FA-CEC2-4383-A447-BA61BDB54439}" dt="2022-02-20T22:59:03.854" v="118" actId="20577"/>
          <ac:spMkLst>
            <pc:docMk/>
            <pc:sldMk cId="2533941129" sldId="261"/>
            <ac:spMk id="15" creationId="{541F1AFE-6D4F-48BE-9405-C5973B709A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Website Design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Designing the second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84DE4-17E1-4D40-8AA3-B1ADEB1DB51F}"/>
              </a:ext>
            </a:extLst>
          </p:cNvPr>
          <p:cNvSpPr/>
          <p:nvPr/>
        </p:nvSpPr>
        <p:spPr>
          <a:xfrm>
            <a:off x="1457106" y="1382658"/>
            <a:ext cx="4642068" cy="54741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Brief summary about business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98AB0D-1AB9-49EC-A00E-62467C17E9E0}"/>
              </a:ext>
            </a:extLst>
          </p:cNvPr>
          <p:cNvSpPr/>
          <p:nvPr/>
        </p:nvSpPr>
        <p:spPr>
          <a:xfrm>
            <a:off x="286188" y="246774"/>
            <a:ext cx="11622689" cy="113862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6F9F10-0B5F-4F12-81CD-12DB8514D291}"/>
              </a:ext>
            </a:extLst>
          </p:cNvPr>
          <p:cNvSpPr/>
          <p:nvPr/>
        </p:nvSpPr>
        <p:spPr>
          <a:xfrm>
            <a:off x="10758215" y="243490"/>
            <a:ext cx="1147378" cy="1138620"/>
          </a:xfrm>
          <a:prstGeom prst="roundRect">
            <a:avLst/>
          </a:prstGeom>
          <a:solidFill>
            <a:srgbClr val="B64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14C2E-18C3-42E2-8278-04CF3AC5919A}"/>
              </a:ext>
            </a:extLst>
          </p:cNvPr>
          <p:cNvSpPr txBox="1"/>
          <p:nvPr/>
        </p:nvSpPr>
        <p:spPr>
          <a:xfrm>
            <a:off x="290895" y="247102"/>
            <a:ext cx="27344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Header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H1, Font = Cursive, Light Blue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Background = Pink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Centre</a:t>
            </a:r>
            <a:endParaRPr lang="en-US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1F1AFE-6D4F-48BE-9405-C5973B709A0D}"/>
              </a:ext>
            </a:extLst>
          </p:cNvPr>
          <p:cNvSpPr/>
          <p:nvPr/>
        </p:nvSpPr>
        <p:spPr>
          <a:xfrm>
            <a:off x="6095344" y="1378826"/>
            <a:ext cx="5815722" cy="54741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 of business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6624A-241C-48C4-93A4-78A14A8B4BA4}"/>
              </a:ext>
            </a:extLst>
          </p:cNvPr>
          <p:cNvSpPr/>
          <p:nvPr/>
        </p:nvSpPr>
        <p:spPr>
          <a:xfrm>
            <a:off x="287283" y="1386489"/>
            <a:ext cx="1173654" cy="5474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Side by navigation</a:t>
            </a:r>
          </a:p>
        </p:txBody>
      </p:sp>
    </p:spTree>
    <p:extLst>
      <p:ext uri="{BB962C8B-B14F-4D97-AF65-F5344CB8AC3E}">
        <p14:creationId xmlns:p14="http://schemas.microsoft.com/office/powerpoint/2010/main" val="356962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84DE4-17E1-4D40-8AA3-B1ADEB1DB51F}"/>
              </a:ext>
            </a:extLst>
          </p:cNvPr>
          <p:cNvSpPr/>
          <p:nvPr/>
        </p:nvSpPr>
        <p:spPr>
          <a:xfrm>
            <a:off x="1457106" y="1382658"/>
            <a:ext cx="4642068" cy="54741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98AB0D-1AB9-49EC-A00E-62467C17E9E0}"/>
              </a:ext>
            </a:extLst>
          </p:cNvPr>
          <p:cNvSpPr/>
          <p:nvPr/>
        </p:nvSpPr>
        <p:spPr>
          <a:xfrm>
            <a:off x="286188" y="246774"/>
            <a:ext cx="11622689" cy="113862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6F9F10-0B5F-4F12-81CD-12DB8514D291}"/>
              </a:ext>
            </a:extLst>
          </p:cNvPr>
          <p:cNvSpPr/>
          <p:nvPr/>
        </p:nvSpPr>
        <p:spPr>
          <a:xfrm>
            <a:off x="10758215" y="243490"/>
            <a:ext cx="1147378" cy="1138620"/>
          </a:xfrm>
          <a:prstGeom prst="roundRect">
            <a:avLst/>
          </a:prstGeom>
          <a:solidFill>
            <a:srgbClr val="B64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14C2E-18C3-42E2-8278-04CF3AC5919A}"/>
              </a:ext>
            </a:extLst>
          </p:cNvPr>
          <p:cNvSpPr txBox="1"/>
          <p:nvPr/>
        </p:nvSpPr>
        <p:spPr>
          <a:xfrm>
            <a:off x="290895" y="247102"/>
            <a:ext cx="27344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Header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H1, Font = Cursive, Light Blue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Background = Pink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Centre</a:t>
            </a:r>
            <a:endParaRPr lang="en-US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1F1AFE-6D4F-48BE-9405-C5973B709A0D}"/>
              </a:ext>
            </a:extLst>
          </p:cNvPr>
          <p:cNvSpPr/>
          <p:nvPr/>
        </p:nvSpPr>
        <p:spPr>
          <a:xfrm>
            <a:off x="6095344" y="1378826"/>
            <a:ext cx="5815722" cy="54741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6624A-241C-48C4-93A4-78A14A8B4BA4}"/>
              </a:ext>
            </a:extLst>
          </p:cNvPr>
          <p:cNvSpPr/>
          <p:nvPr/>
        </p:nvSpPr>
        <p:spPr>
          <a:xfrm>
            <a:off x="287283" y="1386489"/>
            <a:ext cx="1173654" cy="5474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Side by navigation</a:t>
            </a:r>
          </a:p>
        </p:txBody>
      </p:sp>
    </p:spTree>
    <p:extLst>
      <p:ext uri="{BB962C8B-B14F-4D97-AF65-F5344CB8AC3E}">
        <p14:creationId xmlns:p14="http://schemas.microsoft.com/office/powerpoint/2010/main" val="198921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84DE4-17E1-4D40-8AA3-B1ADEB1DB51F}"/>
              </a:ext>
            </a:extLst>
          </p:cNvPr>
          <p:cNvSpPr/>
          <p:nvPr/>
        </p:nvSpPr>
        <p:spPr>
          <a:xfrm>
            <a:off x="1457106" y="1382658"/>
            <a:ext cx="4642068" cy="54741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98AB0D-1AB9-49EC-A00E-62467C17E9E0}"/>
              </a:ext>
            </a:extLst>
          </p:cNvPr>
          <p:cNvSpPr/>
          <p:nvPr/>
        </p:nvSpPr>
        <p:spPr>
          <a:xfrm>
            <a:off x="286188" y="246774"/>
            <a:ext cx="11622689" cy="113862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6F9F10-0B5F-4F12-81CD-12DB8514D291}"/>
              </a:ext>
            </a:extLst>
          </p:cNvPr>
          <p:cNvSpPr/>
          <p:nvPr/>
        </p:nvSpPr>
        <p:spPr>
          <a:xfrm>
            <a:off x="10758215" y="243490"/>
            <a:ext cx="1147378" cy="1138620"/>
          </a:xfrm>
          <a:prstGeom prst="roundRect">
            <a:avLst/>
          </a:prstGeom>
          <a:solidFill>
            <a:srgbClr val="B64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14C2E-18C3-42E2-8278-04CF3AC5919A}"/>
              </a:ext>
            </a:extLst>
          </p:cNvPr>
          <p:cNvSpPr txBox="1"/>
          <p:nvPr/>
        </p:nvSpPr>
        <p:spPr>
          <a:xfrm>
            <a:off x="290895" y="247102"/>
            <a:ext cx="27344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Header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H1, Font = Cursive, Light Blue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Background = Pink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Centre</a:t>
            </a:r>
            <a:endParaRPr lang="en-US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1F1AFE-6D4F-48BE-9405-C5973B709A0D}"/>
              </a:ext>
            </a:extLst>
          </p:cNvPr>
          <p:cNvSpPr/>
          <p:nvPr/>
        </p:nvSpPr>
        <p:spPr>
          <a:xfrm>
            <a:off x="6095344" y="1378826"/>
            <a:ext cx="5815722" cy="54741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6624A-241C-48C4-93A4-78A14A8B4BA4}"/>
              </a:ext>
            </a:extLst>
          </p:cNvPr>
          <p:cNvSpPr/>
          <p:nvPr/>
        </p:nvSpPr>
        <p:spPr>
          <a:xfrm>
            <a:off x="287283" y="1386489"/>
            <a:ext cx="1173654" cy="5474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Side by navigation</a:t>
            </a:r>
          </a:p>
        </p:txBody>
      </p:sp>
    </p:spTree>
    <p:extLst>
      <p:ext uri="{BB962C8B-B14F-4D97-AF65-F5344CB8AC3E}">
        <p14:creationId xmlns:p14="http://schemas.microsoft.com/office/powerpoint/2010/main" val="89561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84DE4-17E1-4D40-8AA3-B1ADEB1DB51F}"/>
              </a:ext>
            </a:extLst>
          </p:cNvPr>
          <p:cNvSpPr/>
          <p:nvPr/>
        </p:nvSpPr>
        <p:spPr>
          <a:xfrm>
            <a:off x="1457106" y="1382658"/>
            <a:ext cx="4642068" cy="54741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98AB0D-1AB9-49EC-A00E-62467C17E9E0}"/>
              </a:ext>
            </a:extLst>
          </p:cNvPr>
          <p:cNvSpPr/>
          <p:nvPr/>
        </p:nvSpPr>
        <p:spPr>
          <a:xfrm>
            <a:off x="286188" y="246774"/>
            <a:ext cx="11622689" cy="113862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6F9F10-0B5F-4F12-81CD-12DB8514D291}"/>
              </a:ext>
            </a:extLst>
          </p:cNvPr>
          <p:cNvSpPr/>
          <p:nvPr/>
        </p:nvSpPr>
        <p:spPr>
          <a:xfrm>
            <a:off x="10758215" y="243490"/>
            <a:ext cx="1147378" cy="1138620"/>
          </a:xfrm>
          <a:prstGeom prst="roundRect">
            <a:avLst/>
          </a:prstGeom>
          <a:solidFill>
            <a:srgbClr val="B64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14C2E-18C3-42E2-8278-04CF3AC5919A}"/>
              </a:ext>
            </a:extLst>
          </p:cNvPr>
          <p:cNvSpPr txBox="1"/>
          <p:nvPr/>
        </p:nvSpPr>
        <p:spPr>
          <a:xfrm>
            <a:off x="290895" y="247102"/>
            <a:ext cx="27344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Header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H1, Font = Cursive, Light Blue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Background = Pink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Centre</a:t>
            </a:r>
            <a:endParaRPr lang="en-US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1F1AFE-6D4F-48BE-9405-C5973B709A0D}"/>
              </a:ext>
            </a:extLst>
          </p:cNvPr>
          <p:cNvSpPr/>
          <p:nvPr/>
        </p:nvSpPr>
        <p:spPr>
          <a:xfrm>
            <a:off x="6095344" y="1378826"/>
            <a:ext cx="5815722" cy="54741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6624A-241C-48C4-93A4-78A14A8B4BA4}"/>
              </a:ext>
            </a:extLst>
          </p:cNvPr>
          <p:cNvSpPr/>
          <p:nvPr/>
        </p:nvSpPr>
        <p:spPr>
          <a:xfrm>
            <a:off x="287283" y="1386489"/>
            <a:ext cx="1173654" cy="5474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Side by navigation</a:t>
            </a:r>
          </a:p>
        </p:txBody>
      </p:sp>
    </p:spTree>
    <p:extLst>
      <p:ext uri="{BB962C8B-B14F-4D97-AF65-F5344CB8AC3E}">
        <p14:creationId xmlns:p14="http://schemas.microsoft.com/office/powerpoint/2010/main" val="198668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84DE4-17E1-4D40-8AA3-B1ADEB1DB51F}"/>
              </a:ext>
            </a:extLst>
          </p:cNvPr>
          <p:cNvSpPr/>
          <p:nvPr/>
        </p:nvSpPr>
        <p:spPr>
          <a:xfrm>
            <a:off x="1457106" y="1382658"/>
            <a:ext cx="4642068" cy="54741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Form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98AB0D-1AB9-49EC-A00E-62467C17E9E0}"/>
              </a:ext>
            </a:extLst>
          </p:cNvPr>
          <p:cNvSpPr/>
          <p:nvPr/>
        </p:nvSpPr>
        <p:spPr>
          <a:xfrm>
            <a:off x="286188" y="246774"/>
            <a:ext cx="11622689" cy="113862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6F9F10-0B5F-4F12-81CD-12DB8514D291}"/>
              </a:ext>
            </a:extLst>
          </p:cNvPr>
          <p:cNvSpPr/>
          <p:nvPr/>
        </p:nvSpPr>
        <p:spPr>
          <a:xfrm>
            <a:off x="10758215" y="243490"/>
            <a:ext cx="1147378" cy="1138620"/>
          </a:xfrm>
          <a:prstGeom prst="roundRect">
            <a:avLst/>
          </a:prstGeom>
          <a:solidFill>
            <a:srgbClr val="B64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14C2E-18C3-42E2-8278-04CF3AC5919A}"/>
              </a:ext>
            </a:extLst>
          </p:cNvPr>
          <p:cNvSpPr txBox="1"/>
          <p:nvPr/>
        </p:nvSpPr>
        <p:spPr>
          <a:xfrm>
            <a:off x="290895" y="247102"/>
            <a:ext cx="273444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Header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H1, Font = Cursive, Light Blue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Background = Pink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Centre</a:t>
            </a:r>
            <a:endParaRPr lang="en-US" sz="1600">
              <a:solidFill>
                <a:schemeClr val="bg1"/>
              </a:solidFill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1F1AFE-6D4F-48BE-9405-C5973B709A0D}"/>
              </a:ext>
            </a:extLst>
          </p:cNvPr>
          <p:cNvSpPr/>
          <p:nvPr/>
        </p:nvSpPr>
        <p:spPr>
          <a:xfrm>
            <a:off x="6095344" y="1378826"/>
            <a:ext cx="5815722" cy="54741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 of business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F16D3E-477B-45EB-9EE6-BD47EFF65E71}"/>
              </a:ext>
            </a:extLst>
          </p:cNvPr>
          <p:cNvSpPr/>
          <p:nvPr/>
        </p:nvSpPr>
        <p:spPr>
          <a:xfrm>
            <a:off x="287283" y="1386489"/>
            <a:ext cx="1173654" cy="5474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Side by navigation</a:t>
            </a:r>
          </a:p>
        </p:txBody>
      </p:sp>
    </p:spTree>
    <p:extLst>
      <p:ext uri="{BB962C8B-B14F-4D97-AF65-F5344CB8AC3E}">
        <p14:creationId xmlns:p14="http://schemas.microsoft.com/office/powerpoint/2010/main" val="242556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Website Design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</cp:revision>
  <dcterms:created xsi:type="dcterms:W3CDTF">2022-02-20T22:47:17Z</dcterms:created>
  <dcterms:modified xsi:type="dcterms:W3CDTF">2022-02-20T23:01:53Z</dcterms:modified>
</cp:coreProperties>
</file>